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wdp" ContentType="image/vnd.ms-photo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trictFirstAndLastChars="0">
  <p:sldMasterIdLst>
    <p:sldMasterId id="2147483648" r:id="rId1"/>
    <p:sldMasterId id="2147483665" r:id="rId3"/>
  </p:sldMasterIdLst>
  <p:notesMasterIdLst>
    <p:notesMasterId r:id="rId5"/>
  </p:notesMasterIdLst>
  <p:handoutMasterIdLst>
    <p:handoutMasterId r:id="rId112"/>
  </p:handoutMasterIdLst>
  <p:sldIdLst>
    <p:sldId id="778" r:id="rId4"/>
    <p:sldId id="1390" r:id="rId6"/>
    <p:sldId id="1389" r:id="rId7"/>
    <p:sldId id="1392" r:id="rId8"/>
    <p:sldId id="1397" r:id="rId9"/>
    <p:sldId id="1391" r:id="rId10"/>
    <p:sldId id="1471" r:id="rId11"/>
    <p:sldId id="1474" r:id="rId12"/>
    <p:sldId id="1473" r:id="rId13"/>
    <p:sldId id="1475" r:id="rId14"/>
    <p:sldId id="1467" r:id="rId15"/>
    <p:sldId id="1465" r:id="rId16"/>
    <p:sldId id="1466" r:id="rId17"/>
    <p:sldId id="1464" r:id="rId18"/>
    <p:sldId id="1479" r:id="rId19"/>
    <p:sldId id="1480" r:id="rId20"/>
    <p:sldId id="1482" r:id="rId21"/>
    <p:sldId id="1483" r:id="rId22"/>
    <p:sldId id="1484" r:id="rId23"/>
    <p:sldId id="1686" r:id="rId24"/>
    <p:sldId id="1485" r:id="rId25"/>
    <p:sldId id="1477" r:id="rId26"/>
    <p:sldId id="1401" r:id="rId27"/>
    <p:sldId id="1487" r:id="rId28"/>
    <p:sldId id="1488" r:id="rId29"/>
    <p:sldId id="1491" r:id="rId30"/>
    <p:sldId id="1492" r:id="rId31"/>
    <p:sldId id="1509" r:id="rId32"/>
    <p:sldId id="1489" r:id="rId33"/>
    <p:sldId id="1541" r:id="rId34"/>
    <p:sldId id="1510" r:id="rId35"/>
    <p:sldId id="1540" r:id="rId36"/>
    <p:sldId id="1514" r:id="rId37"/>
    <p:sldId id="1516" r:id="rId38"/>
    <p:sldId id="1542" r:id="rId39"/>
    <p:sldId id="1517" r:id="rId40"/>
    <p:sldId id="1518" r:id="rId41"/>
    <p:sldId id="1543" r:id="rId42"/>
    <p:sldId id="1544" r:id="rId43"/>
    <p:sldId id="1519" r:id="rId44"/>
    <p:sldId id="1547" r:id="rId45"/>
    <p:sldId id="1549" r:id="rId46"/>
    <p:sldId id="1550" r:id="rId47"/>
    <p:sldId id="1548" r:id="rId48"/>
    <p:sldId id="1551" r:id="rId49"/>
    <p:sldId id="1552" r:id="rId50"/>
    <p:sldId id="1522" r:id="rId51"/>
    <p:sldId id="1553" r:id="rId52"/>
    <p:sldId id="1554" r:id="rId53"/>
    <p:sldId id="1555" r:id="rId54"/>
    <p:sldId id="1524" r:id="rId55"/>
    <p:sldId id="1556" r:id="rId56"/>
    <p:sldId id="1557" r:id="rId57"/>
    <p:sldId id="1558" r:id="rId58"/>
    <p:sldId id="1559" r:id="rId59"/>
    <p:sldId id="1560" r:id="rId60"/>
    <p:sldId id="1561" r:id="rId61"/>
    <p:sldId id="1525" r:id="rId62"/>
    <p:sldId id="1654" r:id="rId63"/>
    <p:sldId id="1655" r:id="rId64"/>
    <p:sldId id="1687" r:id="rId65"/>
    <p:sldId id="1656" r:id="rId66"/>
    <p:sldId id="1657" r:id="rId67"/>
    <p:sldId id="1527" r:id="rId68"/>
    <p:sldId id="1658" r:id="rId69"/>
    <p:sldId id="1659" r:id="rId70"/>
    <p:sldId id="1660" r:id="rId71"/>
    <p:sldId id="1661" r:id="rId72"/>
    <p:sldId id="1662" r:id="rId73"/>
    <p:sldId id="1663" r:id="rId74"/>
    <p:sldId id="1664" r:id="rId75"/>
    <p:sldId id="1665" r:id="rId76"/>
    <p:sldId id="1666" r:id="rId77"/>
    <p:sldId id="1667" r:id="rId78"/>
    <p:sldId id="1669" r:id="rId79"/>
    <p:sldId id="1670" r:id="rId80"/>
    <p:sldId id="1671" r:id="rId81"/>
    <p:sldId id="1672" r:id="rId82"/>
    <p:sldId id="1563" r:id="rId83"/>
    <p:sldId id="1673" r:id="rId84"/>
    <p:sldId id="1493" r:id="rId85"/>
    <p:sldId id="1353" r:id="rId86"/>
    <p:sldId id="1354" r:id="rId87"/>
    <p:sldId id="1355" r:id="rId88"/>
    <p:sldId id="1356" r:id="rId89"/>
    <p:sldId id="1358" r:id="rId90"/>
    <p:sldId id="1371" r:id="rId91"/>
    <p:sldId id="1372" r:id="rId92"/>
    <p:sldId id="1374" r:id="rId93"/>
    <p:sldId id="1375" r:id="rId94"/>
    <p:sldId id="1376" r:id="rId95"/>
    <p:sldId id="1377" r:id="rId96"/>
    <p:sldId id="1378" r:id="rId97"/>
    <p:sldId id="1379" r:id="rId98"/>
    <p:sldId id="1380" r:id="rId99"/>
    <p:sldId id="1675" r:id="rId100"/>
    <p:sldId id="1676" r:id="rId101"/>
    <p:sldId id="1677" r:id="rId102"/>
    <p:sldId id="1508" r:id="rId103"/>
    <p:sldId id="1678" r:id="rId104"/>
    <p:sldId id="1679" r:id="rId105"/>
    <p:sldId id="1680" r:id="rId106"/>
    <p:sldId id="1681" r:id="rId107"/>
    <p:sldId id="1685" r:id="rId108"/>
    <p:sldId id="1684" r:id="rId109"/>
    <p:sldId id="1506" r:id="rId110"/>
    <p:sldId id="1683" r:id="rId111"/>
  </p:sldIdLst>
  <p:sldSz cx="10080625" cy="7559675"/>
  <p:notesSz cx="6858000" cy="9116695"/>
  <p:defaultTextStyle>
    <a:defPPr>
      <a:defRPr lang="en-GB"/>
    </a:defPPr>
    <a:lvl1pPr algn="l" defTabSz="45593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Lucida Sans Unicode" panose="020B0602030504020204" pitchFamily="34" charset="0"/>
      </a:defRPr>
    </a:lvl1pPr>
    <a:lvl2pPr marL="430530" indent="-214630" algn="l" defTabSz="45593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Lucida Sans Unicode" panose="020B0602030504020204" pitchFamily="34" charset="0"/>
      </a:defRPr>
    </a:lvl2pPr>
    <a:lvl3pPr marL="646430" indent="-214630" algn="l" defTabSz="45593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Lucida Sans Unicode" panose="020B0602030504020204" pitchFamily="34" charset="0"/>
      </a:defRPr>
    </a:lvl3pPr>
    <a:lvl4pPr marL="862330" indent="-214630" algn="l" defTabSz="45593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Lucida Sans Unicode" panose="020B0602030504020204" pitchFamily="34" charset="0"/>
      </a:defRPr>
    </a:lvl4pPr>
    <a:lvl5pPr marL="1078230" indent="-214630" algn="l" defTabSz="45593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Lucida Sans Unicode" panose="020B0602030504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Lucida Sans Unicode" panose="020B0602030504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Lucida Sans Unicode" panose="020B0602030504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Lucida Sans Unicode" panose="020B0602030504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Lucida Sans Unicode" panose="020B0602030504020204" pitchFamily="34" charset="0"/>
      </a:defRPr>
    </a:lvl9pPr>
  </p:defaultTextStyle>
  <p:extLst>
    <p:ext uri="{521415D9-36F7-43E2-AB2F-B90AF26B5E84}">
      <p14:sectionLst xmlns:p14="http://schemas.microsoft.com/office/powerpoint/2010/main">
        <p14:section name="Default Section" id="{6A652856-0D1A-47E1-871B-CA193D4064D2}">
          <p14:sldIdLst>
            <p14:sldId id="778"/>
            <p14:sldId id="1390"/>
            <p14:sldId id="1389"/>
            <p14:sldId id="1392"/>
            <p14:sldId id="1397"/>
            <p14:sldId id="1391"/>
            <p14:sldId id="1471"/>
            <p14:sldId id="1474"/>
            <p14:sldId id="1473"/>
            <p14:sldId id="1475"/>
            <p14:sldId id="1467"/>
            <p14:sldId id="1465"/>
            <p14:sldId id="1466"/>
            <p14:sldId id="1464"/>
            <p14:sldId id="1479"/>
            <p14:sldId id="1480"/>
            <p14:sldId id="1482"/>
            <p14:sldId id="1483"/>
            <p14:sldId id="1484"/>
            <p14:sldId id="1686"/>
            <p14:sldId id="1485"/>
            <p14:sldId id="1477"/>
            <p14:sldId id="1401"/>
            <p14:sldId id="1487"/>
            <p14:sldId id="1488"/>
            <p14:sldId id="1491"/>
            <p14:sldId id="1492"/>
            <p14:sldId id="1509"/>
            <p14:sldId id="1489"/>
            <p14:sldId id="1541"/>
            <p14:sldId id="1510"/>
            <p14:sldId id="1540"/>
            <p14:sldId id="1514"/>
            <p14:sldId id="1516"/>
            <p14:sldId id="1542"/>
            <p14:sldId id="1517"/>
            <p14:sldId id="1518"/>
            <p14:sldId id="1543"/>
            <p14:sldId id="1544"/>
            <p14:sldId id="1519"/>
            <p14:sldId id="1547"/>
            <p14:sldId id="1549"/>
            <p14:sldId id="1550"/>
            <p14:sldId id="1548"/>
            <p14:sldId id="1551"/>
            <p14:sldId id="1552"/>
            <p14:sldId id="1522"/>
            <p14:sldId id="1553"/>
            <p14:sldId id="1554"/>
            <p14:sldId id="1555"/>
            <p14:sldId id="1524"/>
            <p14:sldId id="1556"/>
            <p14:sldId id="1557"/>
            <p14:sldId id="1558"/>
            <p14:sldId id="1559"/>
            <p14:sldId id="1560"/>
            <p14:sldId id="1561"/>
            <p14:sldId id="1525"/>
            <p14:sldId id="1654"/>
            <p14:sldId id="1655"/>
            <p14:sldId id="1687"/>
            <p14:sldId id="1656"/>
            <p14:sldId id="1657"/>
            <p14:sldId id="1527"/>
            <p14:sldId id="1658"/>
            <p14:sldId id="1659"/>
            <p14:sldId id="1660"/>
            <p14:sldId id="1661"/>
            <p14:sldId id="1662"/>
            <p14:sldId id="1663"/>
            <p14:sldId id="1664"/>
            <p14:sldId id="1665"/>
            <p14:sldId id="1666"/>
            <p14:sldId id="1667"/>
            <p14:sldId id="1669"/>
            <p14:sldId id="1670"/>
            <p14:sldId id="1671"/>
            <p14:sldId id="1672"/>
            <p14:sldId id="1563"/>
            <p14:sldId id="1673"/>
            <p14:sldId id="1493"/>
            <p14:sldId id="1353"/>
            <p14:sldId id="1354"/>
            <p14:sldId id="1355"/>
            <p14:sldId id="1356"/>
            <p14:sldId id="1358"/>
            <p14:sldId id="1371"/>
            <p14:sldId id="1372"/>
            <p14:sldId id="1374"/>
            <p14:sldId id="1375"/>
            <p14:sldId id="1376"/>
            <p14:sldId id="1377"/>
            <p14:sldId id="1378"/>
            <p14:sldId id="1379"/>
            <p14:sldId id="1380"/>
            <p14:sldId id="1675"/>
            <p14:sldId id="1676"/>
            <p14:sldId id="1677"/>
            <p14:sldId id="1508"/>
            <p14:sldId id="1678"/>
            <p14:sldId id="1679"/>
            <p14:sldId id="1680"/>
            <p14:sldId id="1681"/>
            <p14:sldId id="1685"/>
            <p14:sldId id="1684"/>
            <p14:sldId id="1506"/>
            <p14:sldId id="1683"/>
          </p14:sldIdLst>
        </p14:section>
      </p14:section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ouRad" initials="M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A29BFD"/>
    <a:srgbClr val="BBCBF9"/>
    <a:srgbClr val="FF99CC"/>
    <a:srgbClr val="7EC0F2"/>
    <a:srgbClr val="33CC33"/>
    <a:srgbClr val="66FF33"/>
    <a:srgbClr val="958DFD"/>
    <a:srgbClr val="66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125E5076-3810-47DD-B79F-674D7AD40C01}" styleName="深色样式 1 - 强调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B301B821-A1FF-4177-AEE7-76D212191A09}" styleName="中度样式 1 - 强调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5940675A-B579-460E-94D1-54222C63F5DA}" styleName="无样式，网格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515" autoAdjust="0"/>
    <p:restoredTop sz="80659" autoAdjust="0"/>
  </p:normalViewPr>
  <p:slideViewPr>
    <p:cSldViewPr>
      <p:cViewPr varScale="1">
        <p:scale>
          <a:sx n="58" d="100"/>
          <a:sy n="58" d="100"/>
        </p:scale>
        <p:origin x="2676" y="1446"/>
      </p:cViewPr>
      <p:guideLst>
        <p:guide orient="horz" pos="1102"/>
        <p:guide pos="582"/>
      </p:guideLst>
    </p:cSldViewPr>
  </p:slideViewPr>
  <p:outlineViewPr>
    <p:cViewPr varScale="1">
      <p:scale>
        <a:sx n="170" d="200"/>
        <a:sy n="170" d="200"/>
      </p:scale>
      <p:origin x="0" y="10150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notesViewPr>
    <p:cSldViewPr>
      <p:cViewPr varScale="1">
        <p:scale>
          <a:sx n="53" d="100"/>
          <a:sy n="53" d="100"/>
        </p:scale>
        <p:origin x="-2856" y="-96"/>
      </p:cViewPr>
      <p:guideLst>
        <p:guide orient="horz" pos="2808"/>
        <p:guide pos="189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99" Type="http://schemas.openxmlformats.org/officeDocument/2006/relationships/slide" Target="slides/slide95.xml"/><Relationship Id="rId98" Type="http://schemas.openxmlformats.org/officeDocument/2006/relationships/slide" Target="slides/slide94.xml"/><Relationship Id="rId97" Type="http://schemas.openxmlformats.org/officeDocument/2006/relationships/slide" Target="slides/slide93.xml"/><Relationship Id="rId96" Type="http://schemas.openxmlformats.org/officeDocument/2006/relationships/slide" Target="slides/slide92.xml"/><Relationship Id="rId95" Type="http://schemas.openxmlformats.org/officeDocument/2006/relationships/slide" Target="slides/slide91.xml"/><Relationship Id="rId94" Type="http://schemas.openxmlformats.org/officeDocument/2006/relationships/slide" Target="slides/slide90.xml"/><Relationship Id="rId93" Type="http://schemas.openxmlformats.org/officeDocument/2006/relationships/slide" Target="slides/slide89.xml"/><Relationship Id="rId92" Type="http://schemas.openxmlformats.org/officeDocument/2006/relationships/slide" Target="slides/slide88.xml"/><Relationship Id="rId91" Type="http://schemas.openxmlformats.org/officeDocument/2006/relationships/slide" Target="slides/slide87.xml"/><Relationship Id="rId90" Type="http://schemas.openxmlformats.org/officeDocument/2006/relationships/slide" Target="slides/slide86.xml"/><Relationship Id="rId9" Type="http://schemas.openxmlformats.org/officeDocument/2006/relationships/slide" Target="slides/slide5.xml"/><Relationship Id="rId89" Type="http://schemas.openxmlformats.org/officeDocument/2006/relationships/slide" Target="slides/slide85.xml"/><Relationship Id="rId88" Type="http://schemas.openxmlformats.org/officeDocument/2006/relationships/slide" Target="slides/slide84.xml"/><Relationship Id="rId87" Type="http://schemas.openxmlformats.org/officeDocument/2006/relationships/slide" Target="slides/slide83.xml"/><Relationship Id="rId86" Type="http://schemas.openxmlformats.org/officeDocument/2006/relationships/slide" Target="slides/slide82.xml"/><Relationship Id="rId85" Type="http://schemas.openxmlformats.org/officeDocument/2006/relationships/slide" Target="slides/slide81.xml"/><Relationship Id="rId84" Type="http://schemas.openxmlformats.org/officeDocument/2006/relationships/slide" Target="slides/slide80.xml"/><Relationship Id="rId83" Type="http://schemas.openxmlformats.org/officeDocument/2006/relationships/slide" Target="slides/slide79.xml"/><Relationship Id="rId82" Type="http://schemas.openxmlformats.org/officeDocument/2006/relationships/slide" Target="slides/slide78.xml"/><Relationship Id="rId81" Type="http://schemas.openxmlformats.org/officeDocument/2006/relationships/slide" Target="slides/slide77.xml"/><Relationship Id="rId80" Type="http://schemas.openxmlformats.org/officeDocument/2006/relationships/slide" Target="slides/slide76.xml"/><Relationship Id="rId8" Type="http://schemas.openxmlformats.org/officeDocument/2006/relationships/slide" Target="slides/slide4.xml"/><Relationship Id="rId79" Type="http://schemas.openxmlformats.org/officeDocument/2006/relationships/slide" Target="slides/slide75.xml"/><Relationship Id="rId78" Type="http://schemas.openxmlformats.org/officeDocument/2006/relationships/slide" Target="slides/slide74.xml"/><Relationship Id="rId77" Type="http://schemas.openxmlformats.org/officeDocument/2006/relationships/slide" Target="slides/slide73.xml"/><Relationship Id="rId76" Type="http://schemas.openxmlformats.org/officeDocument/2006/relationships/slide" Target="slides/slide72.xml"/><Relationship Id="rId75" Type="http://schemas.openxmlformats.org/officeDocument/2006/relationships/slide" Target="slides/slide71.xml"/><Relationship Id="rId74" Type="http://schemas.openxmlformats.org/officeDocument/2006/relationships/slide" Target="slides/slide70.xml"/><Relationship Id="rId73" Type="http://schemas.openxmlformats.org/officeDocument/2006/relationships/slide" Target="slides/slide69.xml"/><Relationship Id="rId72" Type="http://schemas.openxmlformats.org/officeDocument/2006/relationships/slide" Target="slides/slide68.xml"/><Relationship Id="rId71" Type="http://schemas.openxmlformats.org/officeDocument/2006/relationships/slide" Target="slides/slide67.xml"/><Relationship Id="rId70" Type="http://schemas.openxmlformats.org/officeDocument/2006/relationships/slide" Target="slides/slide66.xml"/><Relationship Id="rId7" Type="http://schemas.openxmlformats.org/officeDocument/2006/relationships/slide" Target="slides/slide3.xml"/><Relationship Id="rId69" Type="http://schemas.openxmlformats.org/officeDocument/2006/relationships/slide" Target="slides/slide65.xml"/><Relationship Id="rId68" Type="http://schemas.openxmlformats.org/officeDocument/2006/relationships/slide" Target="slides/slide64.xml"/><Relationship Id="rId67" Type="http://schemas.openxmlformats.org/officeDocument/2006/relationships/slide" Target="slides/slide63.xml"/><Relationship Id="rId66" Type="http://schemas.openxmlformats.org/officeDocument/2006/relationships/slide" Target="slides/slide62.xml"/><Relationship Id="rId65" Type="http://schemas.openxmlformats.org/officeDocument/2006/relationships/slide" Target="slides/slide61.xml"/><Relationship Id="rId64" Type="http://schemas.openxmlformats.org/officeDocument/2006/relationships/slide" Target="slides/slide60.xml"/><Relationship Id="rId63" Type="http://schemas.openxmlformats.org/officeDocument/2006/relationships/slide" Target="slides/slide59.xml"/><Relationship Id="rId62" Type="http://schemas.openxmlformats.org/officeDocument/2006/relationships/slide" Target="slides/slide58.xml"/><Relationship Id="rId61" Type="http://schemas.openxmlformats.org/officeDocument/2006/relationships/slide" Target="slides/slide57.xml"/><Relationship Id="rId60" Type="http://schemas.openxmlformats.org/officeDocument/2006/relationships/slide" Target="slides/slide56.xml"/><Relationship Id="rId6" Type="http://schemas.openxmlformats.org/officeDocument/2006/relationships/slide" Target="slides/slide2.xml"/><Relationship Id="rId59" Type="http://schemas.openxmlformats.org/officeDocument/2006/relationships/slide" Target="slides/slide55.xml"/><Relationship Id="rId58" Type="http://schemas.openxmlformats.org/officeDocument/2006/relationships/slide" Target="slides/slide54.xml"/><Relationship Id="rId57" Type="http://schemas.openxmlformats.org/officeDocument/2006/relationships/slide" Target="slides/slide53.xml"/><Relationship Id="rId56" Type="http://schemas.openxmlformats.org/officeDocument/2006/relationships/slide" Target="slides/slide52.xml"/><Relationship Id="rId55" Type="http://schemas.openxmlformats.org/officeDocument/2006/relationships/slide" Target="slides/slide51.xml"/><Relationship Id="rId54" Type="http://schemas.openxmlformats.org/officeDocument/2006/relationships/slide" Target="slides/slide50.xml"/><Relationship Id="rId53" Type="http://schemas.openxmlformats.org/officeDocument/2006/relationships/slide" Target="slides/slide49.xml"/><Relationship Id="rId52" Type="http://schemas.openxmlformats.org/officeDocument/2006/relationships/slide" Target="slides/slide48.xml"/><Relationship Id="rId51" Type="http://schemas.openxmlformats.org/officeDocument/2006/relationships/slide" Target="slides/slide47.xml"/><Relationship Id="rId50" Type="http://schemas.openxmlformats.org/officeDocument/2006/relationships/slide" Target="slides/slide46.xml"/><Relationship Id="rId5" Type="http://schemas.openxmlformats.org/officeDocument/2006/relationships/notesMaster" Target="notesMasters/notesMaster1.xml"/><Relationship Id="rId49" Type="http://schemas.openxmlformats.org/officeDocument/2006/relationships/slide" Target="slides/slide45.xml"/><Relationship Id="rId48" Type="http://schemas.openxmlformats.org/officeDocument/2006/relationships/slide" Target="slides/slide44.xml"/><Relationship Id="rId47" Type="http://schemas.openxmlformats.org/officeDocument/2006/relationships/slide" Target="slides/slide43.xml"/><Relationship Id="rId46" Type="http://schemas.openxmlformats.org/officeDocument/2006/relationships/slide" Target="slides/slide42.xml"/><Relationship Id="rId45" Type="http://schemas.openxmlformats.org/officeDocument/2006/relationships/slide" Target="slides/slide41.xml"/><Relationship Id="rId44" Type="http://schemas.openxmlformats.org/officeDocument/2006/relationships/slide" Target="slides/slide40.xml"/><Relationship Id="rId43" Type="http://schemas.openxmlformats.org/officeDocument/2006/relationships/slide" Target="slides/slide39.xml"/><Relationship Id="rId42" Type="http://schemas.openxmlformats.org/officeDocument/2006/relationships/slide" Target="slides/slide38.xml"/><Relationship Id="rId41" Type="http://schemas.openxmlformats.org/officeDocument/2006/relationships/slide" Target="slides/slide37.xml"/><Relationship Id="rId40" Type="http://schemas.openxmlformats.org/officeDocument/2006/relationships/slide" Target="slides/slide36.xml"/><Relationship Id="rId4" Type="http://schemas.openxmlformats.org/officeDocument/2006/relationships/slide" Target="slides/slide1.xml"/><Relationship Id="rId39" Type="http://schemas.openxmlformats.org/officeDocument/2006/relationships/slide" Target="slides/slide35.xml"/><Relationship Id="rId38" Type="http://schemas.openxmlformats.org/officeDocument/2006/relationships/slide" Target="slides/slide34.xml"/><Relationship Id="rId37" Type="http://schemas.openxmlformats.org/officeDocument/2006/relationships/slide" Target="slides/slide33.xml"/><Relationship Id="rId36" Type="http://schemas.openxmlformats.org/officeDocument/2006/relationships/slide" Target="slides/slide32.xml"/><Relationship Id="rId35" Type="http://schemas.openxmlformats.org/officeDocument/2006/relationships/slide" Target="slides/slide31.xml"/><Relationship Id="rId34" Type="http://schemas.openxmlformats.org/officeDocument/2006/relationships/slide" Target="slides/slide30.xml"/><Relationship Id="rId33" Type="http://schemas.openxmlformats.org/officeDocument/2006/relationships/slide" Target="slides/slide29.xml"/><Relationship Id="rId32" Type="http://schemas.openxmlformats.org/officeDocument/2006/relationships/slide" Target="slides/slide28.xml"/><Relationship Id="rId31" Type="http://schemas.openxmlformats.org/officeDocument/2006/relationships/slide" Target="slides/slide27.xml"/><Relationship Id="rId30" Type="http://schemas.openxmlformats.org/officeDocument/2006/relationships/slide" Target="slides/slide26.xml"/><Relationship Id="rId3" Type="http://schemas.openxmlformats.org/officeDocument/2006/relationships/slideMaster" Target="slideMasters/slideMaster2.xml"/><Relationship Id="rId29" Type="http://schemas.openxmlformats.org/officeDocument/2006/relationships/slide" Target="slides/slide25.xml"/><Relationship Id="rId28" Type="http://schemas.openxmlformats.org/officeDocument/2006/relationships/slide" Target="slides/slide24.xml"/><Relationship Id="rId27" Type="http://schemas.openxmlformats.org/officeDocument/2006/relationships/slide" Target="slides/slide23.xml"/><Relationship Id="rId26" Type="http://schemas.openxmlformats.org/officeDocument/2006/relationships/slide" Target="slides/slide22.xml"/><Relationship Id="rId25" Type="http://schemas.openxmlformats.org/officeDocument/2006/relationships/slide" Target="slides/slide21.xml"/><Relationship Id="rId24" Type="http://schemas.openxmlformats.org/officeDocument/2006/relationships/slide" Target="slides/slide20.xml"/><Relationship Id="rId23" Type="http://schemas.openxmlformats.org/officeDocument/2006/relationships/slide" Target="slides/slide19.xml"/><Relationship Id="rId22" Type="http://schemas.openxmlformats.org/officeDocument/2006/relationships/slide" Target="slides/slide18.xml"/><Relationship Id="rId21" Type="http://schemas.openxmlformats.org/officeDocument/2006/relationships/slide" Target="slides/slide17.xml"/><Relationship Id="rId20" Type="http://schemas.openxmlformats.org/officeDocument/2006/relationships/slide" Target="slides/slide16.xml"/><Relationship Id="rId2" Type="http://schemas.openxmlformats.org/officeDocument/2006/relationships/theme" Target="theme/theme1.xml"/><Relationship Id="rId19" Type="http://schemas.openxmlformats.org/officeDocument/2006/relationships/slide" Target="slides/slide15.xml"/><Relationship Id="rId18" Type="http://schemas.openxmlformats.org/officeDocument/2006/relationships/slide" Target="slides/slide14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16" Type="http://schemas.openxmlformats.org/officeDocument/2006/relationships/commentAuthors" Target="commentAuthors.xml"/><Relationship Id="rId115" Type="http://schemas.openxmlformats.org/officeDocument/2006/relationships/tableStyles" Target="tableStyles.xml"/><Relationship Id="rId114" Type="http://schemas.openxmlformats.org/officeDocument/2006/relationships/viewProps" Target="viewProps.xml"/><Relationship Id="rId113" Type="http://schemas.openxmlformats.org/officeDocument/2006/relationships/presProps" Target="presProps.xml"/><Relationship Id="rId112" Type="http://schemas.openxmlformats.org/officeDocument/2006/relationships/handoutMaster" Target="handoutMasters/handoutMaster1.xml"/><Relationship Id="rId111" Type="http://schemas.openxmlformats.org/officeDocument/2006/relationships/slide" Target="slides/slide107.xml"/><Relationship Id="rId110" Type="http://schemas.openxmlformats.org/officeDocument/2006/relationships/slide" Target="slides/slide106.xml"/><Relationship Id="rId11" Type="http://schemas.openxmlformats.org/officeDocument/2006/relationships/slide" Target="slides/slide7.xml"/><Relationship Id="rId109" Type="http://schemas.openxmlformats.org/officeDocument/2006/relationships/slide" Target="slides/slide105.xml"/><Relationship Id="rId108" Type="http://schemas.openxmlformats.org/officeDocument/2006/relationships/slide" Target="slides/slide104.xml"/><Relationship Id="rId107" Type="http://schemas.openxmlformats.org/officeDocument/2006/relationships/slide" Target="slides/slide103.xml"/><Relationship Id="rId106" Type="http://schemas.openxmlformats.org/officeDocument/2006/relationships/slide" Target="slides/slide102.xml"/><Relationship Id="rId105" Type="http://schemas.openxmlformats.org/officeDocument/2006/relationships/slide" Target="slides/slide101.xml"/><Relationship Id="rId104" Type="http://schemas.openxmlformats.org/officeDocument/2006/relationships/slide" Target="slides/slide100.xml"/><Relationship Id="rId103" Type="http://schemas.openxmlformats.org/officeDocument/2006/relationships/slide" Target="slides/slide99.xml"/><Relationship Id="rId102" Type="http://schemas.openxmlformats.org/officeDocument/2006/relationships/slide" Target="slides/slide98.xml"/><Relationship Id="rId101" Type="http://schemas.openxmlformats.org/officeDocument/2006/relationships/slide" Target="slides/slide97.xml"/><Relationship Id="rId100" Type="http://schemas.openxmlformats.org/officeDocument/2006/relationships/slide" Target="slides/slide96.xml"/><Relationship Id="rId10" Type="http://schemas.openxmlformats.org/officeDocument/2006/relationships/slide" Target="slides/slide6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1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9350" y="692150"/>
            <a:ext cx="4557713" cy="3417888"/>
          </a:xfrm>
          <a:prstGeom prst="rect">
            <a:avLst/>
          </a:prstGeom>
          <a:noFill/>
          <a:ln w="9525">
            <a:noFill/>
            <a:round/>
          </a:ln>
        </p:spPr>
      </p:sp>
      <p:sp>
        <p:nvSpPr>
          <p:cNvPr id="4098" name="Rectangle 2"/>
          <p:cNvSpPr>
            <a:spLocks noGrp="1" noChangeArrowheads="1"/>
          </p:cNvSpPr>
          <p:nvPr>
            <p:ph type="body"/>
          </p:nvPr>
        </p:nvSpPr>
        <p:spPr bwMode="auto">
          <a:xfrm>
            <a:off x="685800" y="4329113"/>
            <a:ext cx="5486400" cy="4102100"/>
          </a:xfrm>
          <a:prstGeom prst="rect">
            <a:avLst/>
          </a:prstGeom>
          <a:noFill/>
          <a:ln w="9525">
            <a:noFill/>
            <a:round/>
          </a:ln>
          <a:effectLst/>
        </p:spPr>
        <p:txBody>
          <a:bodyPr vert="horz" wrap="square" lIns="0" tIns="0" rIns="0" bIns="0" numCol="1" anchor="t" anchorCtr="0" compatLnSpc="1"/>
          <a:lstStyle/>
          <a:p>
            <a:pPr lvl="0"/>
            <a:endParaRPr lang="fr-CA" noProof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hdr"/>
          </p:nvPr>
        </p:nvSpPr>
        <p:spPr bwMode="auto">
          <a:xfrm>
            <a:off x="0" y="0"/>
            <a:ext cx="2974975" cy="454025"/>
          </a:xfrm>
          <a:prstGeom prst="rect">
            <a:avLst/>
          </a:prstGeom>
          <a:noFill/>
          <a:ln w="9525">
            <a:noFill/>
            <a:round/>
          </a:ln>
          <a:effectLst/>
        </p:spPr>
        <p:txBody>
          <a:bodyPr vert="horz" wrap="square" lIns="0" tIns="0" rIns="0" bIns="0" numCol="1" anchor="t" anchorCtr="0" compatLnSpc="1"/>
          <a:lstStyle>
            <a:lvl1pPr defTabSz="409575" hangingPunct="0">
              <a:lnSpc>
                <a:spcPct val="95000"/>
              </a:lnSpc>
              <a:buClr>
                <a:srgbClr val="000000"/>
              </a:buClr>
              <a:buSzPct val="45000"/>
              <a:buFont typeface="Wingdings" panose="05000000000000000000" pitchFamily="2" charset="2"/>
              <a:buNone/>
              <a:tabLst>
                <a:tab pos="648970" algn="l"/>
                <a:tab pos="1296670" algn="l"/>
                <a:tab pos="1946275" algn="l"/>
                <a:tab pos="2593975" algn="l"/>
              </a:tabLst>
              <a:defRPr sz="1300">
                <a:solidFill>
                  <a:srgbClr val="000000"/>
                </a:solidFill>
                <a:latin typeface="Times New Roman" panose="02020603050405020304" pitchFamily="18" charset="0"/>
                <a:ea typeface="+mn-ea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dt"/>
          </p:nvPr>
        </p:nvSpPr>
        <p:spPr bwMode="auto">
          <a:xfrm>
            <a:off x="3881438" y="0"/>
            <a:ext cx="2974975" cy="454025"/>
          </a:xfrm>
          <a:prstGeom prst="rect">
            <a:avLst/>
          </a:prstGeom>
          <a:noFill/>
          <a:ln w="9525">
            <a:noFill/>
            <a:round/>
          </a:ln>
          <a:effectLst/>
        </p:spPr>
        <p:txBody>
          <a:bodyPr vert="horz" wrap="square" lIns="0" tIns="0" rIns="0" bIns="0" numCol="1" anchor="t" anchorCtr="0" compatLnSpc="1"/>
          <a:lstStyle>
            <a:lvl1pPr algn="r" defTabSz="409575" hangingPunct="0">
              <a:lnSpc>
                <a:spcPct val="95000"/>
              </a:lnSpc>
              <a:buClr>
                <a:srgbClr val="000000"/>
              </a:buClr>
              <a:buSzPct val="45000"/>
              <a:buFont typeface="Wingdings" panose="05000000000000000000" pitchFamily="2" charset="2"/>
              <a:buNone/>
              <a:tabLst>
                <a:tab pos="648970" algn="l"/>
                <a:tab pos="1296670" algn="l"/>
                <a:tab pos="1946275" algn="l"/>
                <a:tab pos="2593975" algn="l"/>
              </a:tabLst>
              <a:defRPr sz="1300">
                <a:solidFill>
                  <a:srgbClr val="000000"/>
                </a:solidFill>
                <a:latin typeface="Times New Roman" panose="02020603050405020304" pitchFamily="18" charset="0"/>
                <a:ea typeface="+mn-ea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ftr"/>
          </p:nvPr>
        </p:nvSpPr>
        <p:spPr bwMode="auto">
          <a:xfrm>
            <a:off x="0" y="8661400"/>
            <a:ext cx="2974975" cy="454025"/>
          </a:xfrm>
          <a:prstGeom prst="rect">
            <a:avLst/>
          </a:prstGeom>
          <a:noFill/>
          <a:ln w="9525">
            <a:noFill/>
            <a:round/>
          </a:ln>
          <a:effectLst/>
        </p:spPr>
        <p:txBody>
          <a:bodyPr vert="horz" wrap="square" lIns="0" tIns="0" rIns="0" bIns="0" numCol="1" anchor="b" anchorCtr="0" compatLnSpc="1"/>
          <a:lstStyle>
            <a:lvl1pPr defTabSz="409575" hangingPunct="0">
              <a:lnSpc>
                <a:spcPct val="95000"/>
              </a:lnSpc>
              <a:buClr>
                <a:srgbClr val="000000"/>
              </a:buClr>
              <a:buSzPct val="45000"/>
              <a:buFont typeface="Wingdings" panose="05000000000000000000" pitchFamily="2" charset="2"/>
              <a:buNone/>
              <a:tabLst>
                <a:tab pos="648970" algn="l"/>
                <a:tab pos="1296670" algn="l"/>
                <a:tab pos="1946275" algn="l"/>
                <a:tab pos="2593975" algn="l"/>
              </a:tabLst>
              <a:defRPr sz="1300">
                <a:solidFill>
                  <a:srgbClr val="000000"/>
                </a:solidFill>
                <a:latin typeface="Times New Roman" panose="02020603050405020304" pitchFamily="18" charset="0"/>
                <a:ea typeface="+mn-ea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sldNum"/>
          </p:nvPr>
        </p:nvSpPr>
        <p:spPr bwMode="auto">
          <a:xfrm>
            <a:off x="3881438" y="8661400"/>
            <a:ext cx="2974975" cy="454025"/>
          </a:xfrm>
          <a:prstGeom prst="rect">
            <a:avLst/>
          </a:prstGeom>
          <a:noFill/>
          <a:ln w="9525">
            <a:noFill/>
            <a:round/>
          </a:ln>
          <a:effectLst/>
        </p:spPr>
        <p:txBody>
          <a:bodyPr vert="horz" wrap="square" lIns="0" tIns="0" rIns="0" bIns="0" numCol="1" anchor="b" anchorCtr="0" compatLnSpc="1"/>
          <a:lstStyle>
            <a:lvl1pPr algn="r" defTabSz="409575" hangingPunct="0">
              <a:lnSpc>
                <a:spcPct val="95000"/>
              </a:lnSpc>
              <a:buClr>
                <a:srgbClr val="000000"/>
              </a:buClr>
              <a:buSzPct val="45000"/>
              <a:buFont typeface="Wingdings" panose="05000000000000000000" pitchFamily="2" charset="2"/>
              <a:buNone/>
              <a:tabLst>
                <a:tab pos="648970" algn="l"/>
                <a:tab pos="1296670" algn="l"/>
                <a:tab pos="1946275" algn="l"/>
                <a:tab pos="2593975" algn="l"/>
              </a:tabLst>
              <a:defRPr sz="1300">
                <a:solidFill>
                  <a:srgbClr val="000000"/>
                </a:solidFill>
                <a:latin typeface="Times New Roman" panose="02020603050405020304" pitchFamily="18" charset="0"/>
                <a:ea typeface="+mn-ea"/>
              </a:defRPr>
            </a:lvl1pPr>
          </a:lstStyle>
          <a:p>
            <a:pPr>
              <a:defRPr/>
            </a:pPr>
            <a:fld id="{6186C238-FCFD-44DF-BD32-5E337DFF0E5C}" type="slidenum">
              <a:rPr lang="en-GB"/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45593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1pPr>
    <a:lvl2pPr marL="742950" indent="-285750" algn="l" defTabSz="45593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2pPr>
    <a:lvl3pPr marL="1143000" indent="-228600" algn="l" defTabSz="45593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3pPr>
    <a:lvl4pPr marL="1600200" indent="-228600" algn="l" defTabSz="45593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4pPr>
    <a:lvl5pPr marL="2057400" indent="-228600" algn="l" defTabSz="45593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5pPr>
    <a:lvl6pPr marL="2285365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565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9765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633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9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0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2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3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4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5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6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7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8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6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9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0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2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3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4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5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6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7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8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7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9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0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2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3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4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4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5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6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5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3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2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3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6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4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5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6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7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8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7367AAFA-53D7-4EAA-86E7-D2A0BD28408C}" type="slidenum">
              <a:rPr lang="en-GB" altLang="zh-CN" smtClean="0"/>
            </a:fld>
            <a:endParaRPr lang="en-GB" altLang="zh-CN"/>
          </a:p>
        </p:txBody>
      </p:sp>
      <p:sp>
        <p:nvSpPr>
          <p:cNvPr id="34819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9350" y="692150"/>
            <a:ext cx="4559300" cy="3419475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3482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29113"/>
            <a:ext cx="5487988" cy="4103687"/>
          </a:xfrm>
          <a:noFill/>
        </p:spPr>
        <p:txBody>
          <a:bodyPr wrap="none" lIns="81921" tIns="40961" rIns="81921" bIns="40961" anchor="ctr"/>
          <a:lstStyle/>
          <a:p>
            <a:pPr eaLnBrk="1" hangingPunct="1"/>
            <a:endParaRPr lang="fr-CA" altLang="zh-CN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endParaRPr lang="en-US" altLang="zh-CN" sz="1800" b="0" i="1" u="none" strike="noStrike" baseline="0" dirty="0">
              <a:latin typeface="CMTI1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B0BDAE-19BD-496F-9548-E34C328959E9}" type="slidenum">
              <a:rPr lang="en-US" smtClean="0"/>
            </a:fld>
            <a:endParaRPr lang="en-US"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B0BDAE-19BD-496F-9548-E34C328959E9}" type="slidenum">
              <a:rPr lang="en-US" smtClean="0"/>
            </a:fld>
            <a:endParaRPr lang="en-US"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B0BDAE-19BD-496F-9548-E34C328959E9}" type="slidenum">
              <a:rPr lang="en-US" smtClean="0"/>
            </a:fld>
            <a:endParaRPr lang="en-US"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B0BDAE-19BD-496F-9548-E34C328959E9}" type="slidenum">
              <a:rPr lang="en-US" smtClean="0"/>
            </a:fld>
            <a:endParaRPr lang="en-US" dirty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/>
              <a:t>Step 2,</a:t>
            </a:r>
            <a:endParaRPr lang="en-US" altLang="zh-TW" dirty="0"/>
          </a:p>
          <a:p>
            <a:endParaRPr lang="en-US" altLang="zh-TW" dirty="0"/>
          </a:p>
          <a:p>
            <a:r>
              <a:rPr lang="en-US" altLang="zh-TW" dirty="0"/>
              <a:t>We try to find the top-k parallel episodes</a:t>
            </a:r>
            <a:endParaRPr lang="en-US" altLang="zh-TW" dirty="0"/>
          </a:p>
          <a:p>
            <a:r>
              <a:rPr lang="en-US" altLang="zh-TW" dirty="0"/>
              <a:t> </a:t>
            </a:r>
            <a:endParaRPr lang="en-US" altLang="zh-TW" dirty="0"/>
          </a:p>
          <a:p>
            <a:r>
              <a:rPr lang="en-US" altLang="zh-TW" dirty="0"/>
              <a:t>This is done by combining frequent events found in step 1,  called parallel extension </a:t>
            </a:r>
            <a:endParaRPr lang="en-US" altLang="zh-TW" dirty="0"/>
          </a:p>
          <a:p>
            <a:endParaRPr lang="en-US" altLang="zh-TW" dirty="0"/>
          </a:p>
          <a:p>
            <a:r>
              <a:rPr lang="en-US" altLang="zh-TW" dirty="0"/>
              <a:t>At the same time, the location lists of new parallel episodes are generated, and the internal minsup is increased to the support of the k-th most frequent episode</a:t>
            </a:r>
            <a:endParaRPr lang="en-US" altLang="zh-TW" dirty="0"/>
          </a:p>
          <a:p>
            <a:endParaRPr lang="en-US" altLang="zh-TW" dirty="0"/>
          </a:p>
          <a:p>
            <a:r>
              <a:rPr lang="en-US" altLang="zh-TW" dirty="0"/>
              <a:t>After step 2, top-k parallel episodes are a, b, c, ab with support values of 5, 3, 2, 2, respectively and internal minsup is 2</a:t>
            </a:r>
            <a:endParaRPr lang="en-US" altLang="zh-TW" dirty="0"/>
          </a:p>
          <a:p>
            <a:endParaRPr lang="en-US" altLang="zh-TW" dirty="0"/>
          </a:p>
          <a:p>
            <a:endParaRPr lang="en-US" altLang="zh-TW" dirty="0"/>
          </a:p>
          <a:p>
            <a:endParaRPr lang="en-US" altLang="zh-TW" dirty="0"/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B0BDAE-19BD-496F-9548-E34C328959E9}" type="slidenum">
              <a:rPr lang="en-US" smtClean="0"/>
            </a:fld>
            <a:endParaRPr lang="en-US" dirty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/>
              <a:t>Step 2,</a:t>
            </a:r>
            <a:endParaRPr lang="en-US" altLang="zh-TW" dirty="0"/>
          </a:p>
          <a:p>
            <a:endParaRPr lang="en-US" altLang="zh-TW" dirty="0"/>
          </a:p>
          <a:p>
            <a:r>
              <a:rPr lang="en-US" altLang="zh-TW" dirty="0"/>
              <a:t>We try to find the top-k parallel episodes</a:t>
            </a:r>
            <a:endParaRPr lang="en-US" altLang="zh-TW" dirty="0"/>
          </a:p>
          <a:p>
            <a:r>
              <a:rPr lang="en-US" altLang="zh-TW" dirty="0"/>
              <a:t> </a:t>
            </a:r>
            <a:endParaRPr lang="en-US" altLang="zh-TW" dirty="0"/>
          </a:p>
          <a:p>
            <a:r>
              <a:rPr lang="en-US" altLang="zh-TW" dirty="0"/>
              <a:t>This is done by combining frequent events found in step 1,  called parallel extension </a:t>
            </a:r>
            <a:endParaRPr lang="en-US" altLang="zh-TW" dirty="0"/>
          </a:p>
          <a:p>
            <a:endParaRPr lang="en-US" altLang="zh-TW" dirty="0"/>
          </a:p>
          <a:p>
            <a:r>
              <a:rPr lang="en-US" altLang="zh-TW" dirty="0"/>
              <a:t>At the same time, the location lists of new parallel episodes are generated, and the internal minsup is increased to the support of the k-th most frequent episode</a:t>
            </a:r>
            <a:endParaRPr lang="en-US" altLang="zh-TW" dirty="0"/>
          </a:p>
          <a:p>
            <a:endParaRPr lang="en-US" altLang="zh-TW" dirty="0"/>
          </a:p>
          <a:p>
            <a:r>
              <a:rPr lang="en-US" altLang="zh-TW" dirty="0"/>
              <a:t>After step 2, top-k parallel episodes are a, b, c, ab with support values of 5, 3, 2, 2, respectively and internal minsup is 2</a:t>
            </a:r>
            <a:endParaRPr lang="en-US" altLang="zh-TW" dirty="0"/>
          </a:p>
          <a:p>
            <a:endParaRPr lang="en-US" altLang="zh-TW" dirty="0"/>
          </a:p>
          <a:p>
            <a:endParaRPr lang="en-US" altLang="zh-TW" dirty="0"/>
          </a:p>
          <a:p>
            <a:endParaRPr lang="en-US" altLang="zh-TW" dirty="0"/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B0BDAE-19BD-496F-9548-E34C328959E9}" type="slidenum">
              <a:rPr lang="en-US" smtClean="0"/>
            </a:fld>
            <a:endParaRPr lang="en-US" dirty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/>
              <a:t>Step 2,</a:t>
            </a:r>
            <a:endParaRPr lang="en-US" altLang="zh-TW" dirty="0"/>
          </a:p>
          <a:p>
            <a:endParaRPr lang="en-US" altLang="zh-TW" dirty="0"/>
          </a:p>
          <a:p>
            <a:r>
              <a:rPr lang="en-US" altLang="zh-TW" dirty="0"/>
              <a:t>We try to find the top-k parallel episodes</a:t>
            </a:r>
            <a:endParaRPr lang="en-US" altLang="zh-TW" dirty="0"/>
          </a:p>
          <a:p>
            <a:r>
              <a:rPr lang="en-US" altLang="zh-TW" dirty="0"/>
              <a:t> </a:t>
            </a:r>
            <a:endParaRPr lang="en-US" altLang="zh-TW" dirty="0"/>
          </a:p>
          <a:p>
            <a:r>
              <a:rPr lang="en-US" altLang="zh-TW" dirty="0"/>
              <a:t>This is done by combining frequent events found in step 1,  called parallel extension </a:t>
            </a:r>
            <a:endParaRPr lang="en-US" altLang="zh-TW" dirty="0"/>
          </a:p>
          <a:p>
            <a:endParaRPr lang="en-US" altLang="zh-TW" dirty="0"/>
          </a:p>
          <a:p>
            <a:r>
              <a:rPr lang="en-US" altLang="zh-TW" dirty="0"/>
              <a:t>At the same time, the location lists of new parallel episodes are generated, and the internal minsup is increased to the support of the k-th most frequent episode</a:t>
            </a:r>
            <a:endParaRPr lang="en-US" altLang="zh-TW" dirty="0"/>
          </a:p>
          <a:p>
            <a:endParaRPr lang="en-US" altLang="zh-TW" dirty="0"/>
          </a:p>
          <a:p>
            <a:r>
              <a:rPr lang="en-US" altLang="zh-TW" dirty="0"/>
              <a:t>After step 2, top-k parallel episodes are a, b, c, ab with support values of 5, 3, 2, 2, respectively and internal minsup is 2</a:t>
            </a:r>
            <a:endParaRPr lang="en-US" altLang="zh-TW" dirty="0"/>
          </a:p>
          <a:p>
            <a:endParaRPr lang="en-US" altLang="zh-TW" dirty="0"/>
          </a:p>
          <a:p>
            <a:endParaRPr lang="en-US" altLang="zh-TW" dirty="0"/>
          </a:p>
          <a:p>
            <a:endParaRPr lang="en-US" altLang="zh-TW" dirty="0"/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B0BDAE-19BD-496F-9548-E34C328959E9}" type="slidenum">
              <a:rPr lang="en-US" smtClean="0"/>
            </a:fld>
            <a:endParaRPr lang="en-US" dirty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/>
              <a:t>Step 2,</a:t>
            </a:r>
            <a:endParaRPr lang="en-US" altLang="zh-TW" dirty="0"/>
          </a:p>
          <a:p>
            <a:endParaRPr lang="en-US" altLang="zh-TW" dirty="0"/>
          </a:p>
          <a:p>
            <a:r>
              <a:rPr lang="en-US" altLang="zh-TW" dirty="0"/>
              <a:t>We try to find the top-k parallel episodes</a:t>
            </a:r>
            <a:endParaRPr lang="en-US" altLang="zh-TW" dirty="0"/>
          </a:p>
          <a:p>
            <a:r>
              <a:rPr lang="en-US" altLang="zh-TW" dirty="0"/>
              <a:t> </a:t>
            </a:r>
            <a:endParaRPr lang="en-US" altLang="zh-TW" dirty="0"/>
          </a:p>
          <a:p>
            <a:r>
              <a:rPr lang="en-US" altLang="zh-TW" dirty="0"/>
              <a:t>This is done by combining frequent events found in step 1,  called parallel extension </a:t>
            </a:r>
            <a:endParaRPr lang="en-US" altLang="zh-TW" dirty="0"/>
          </a:p>
          <a:p>
            <a:endParaRPr lang="en-US" altLang="zh-TW" dirty="0"/>
          </a:p>
          <a:p>
            <a:r>
              <a:rPr lang="en-US" altLang="zh-TW" dirty="0"/>
              <a:t>At the same time, the location lists of new parallel episodes are generated, and the internal minsup is increased to the support of the k-th most frequent episode</a:t>
            </a:r>
            <a:endParaRPr lang="en-US" altLang="zh-TW" dirty="0"/>
          </a:p>
          <a:p>
            <a:endParaRPr lang="en-US" altLang="zh-TW" dirty="0"/>
          </a:p>
          <a:p>
            <a:r>
              <a:rPr lang="en-US" altLang="zh-TW" dirty="0"/>
              <a:t>After step 2, top-k parallel episodes are a, b, c, ab with support values of 5, 3, 2, 2, respectively and internal minsup is 2</a:t>
            </a:r>
            <a:endParaRPr lang="en-US" altLang="zh-TW" dirty="0"/>
          </a:p>
          <a:p>
            <a:endParaRPr lang="en-US" altLang="zh-TW" dirty="0"/>
          </a:p>
          <a:p>
            <a:endParaRPr lang="en-US" altLang="zh-TW" dirty="0"/>
          </a:p>
          <a:p>
            <a:endParaRPr lang="en-US" altLang="zh-TW" dirty="0"/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B0BDAE-19BD-496F-9548-E34C328959E9}" type="slidenum">
              <a:rPr lang="en-US" smtClean="0"/>
            </a:fld>
            <a:endParaRPr lang="en-US" dirty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/>
              <a:t>Step 2,</a:t>
            </a:r>
            <a:endParaRPr lang="en-US" altLang="zh-TW" dirty="0"/>
          </a:p>
          <a:p>
            <a:endParaRPr lang="en-US" altLang="zh-TW" dirty="0"/>
          </a:p>
          <a:p>
            <a:r>
              <a:rPr lang="en-US" altLang="zh-TW" dirty="0"/>
              <a:t>We try to find the top-k parallel episodes</a:t>
            </a:r>
            <a:endParaRPr lang="en-US" altLang="zh-TW" dirty="0"/>
          </a:p>
          <a:p>
            <a:r>
              <a:rPr lang="en-US" altLang="zh-TW" dirty="0"/>
              <a:t> </a:t>
            </a:r>
            <a:endParaRPr lang="en-US" altLang="zh-TW" dirty="0"/>
          </a:p>
          <a:p>
            <a:r>
              <a:rPr lang="en-US" altLang="zh-TW" dirty="0"/>
              <a:t>This is done by combining frequent events found in step 1,  called parallel extension </a:t>
            </a:r>
            <a:endParaRPr lang="en-US" altLang="zh-TW" dirty="0"/>
          </a:p>
          <a:p>
            <a:endParaRPr lang="en-US" altLang="zh-TW" dirty="0"/>
          </a:p>
          <a:p>
            <a:r>
              <a:rPr lang="en-US" altLang="zh-TW" dirty="0"/>
              <a:t>At the same time, the location lists of new parallel episodes are generated, and the internal minsup is increased to the support of the k-th most frequent episode</a:t>
            </a:r>
            <a:endParaRPr lang="en-US" altLang="zh-TW" dirty="0"/>
          </a:p>
          <a:p>
            <a:endParaRPr lang="en-US" altLang="zh-TW" dirty="0"/>
          </a:p>
          <a:p>
            <a:r>
              <a:rPr lang="en-US" altLang="zh-TW" dirty="0"/>
              <a:t>After step 2, top-k parallel episodes are a, b, c, ab with support values of 5, 3, 2, 2, respectively and internal minsup is 2</a:t>
            </a:r>
            <a:endParaRPr lang="en-US" altLang="zh-TW" dirty="0"/>
          </a:p>
          <a:p>
            <a:endParaRPr lang="en-US" altLang="zh-TW" dirty="0"/>
          </a:p>
          <a:p>
            <a:endParaRPr lang="en-US" altLang="zh-TW" dirty="0"/>
          </a:p>
          <a:p>
            <a:endParaRPr lang="en-US" altLang="zh-TW" dirty="0"/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B0BDAE-19BD-496F-9548-E34C328959E9}" type="slidenum">
              <a:rPr lang="en-US" smtClean="0"/>
            </a:fld>
            <a:endParaRPr lang="en-US" dirty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/>
              <a:t>Step 2,</a:t>
            </a:r>
            <a:endParaRPr lang="en-US" altLang="zh-TW" dirty="0"/>
          </a:p>
          <a:p>
            <a:endParaRPr lang="en-US" altLang="zh-TW" dirty="0"/>
          </a:p>
          <a:p>
            <a:r>
              <a:rPr lang="en-US" altLang="zh-TW" dirty="0"/>
              <a:t>We try to find the top-k parallel episodes</a:t>
            </a:r>
            <a:endParaRPr lang="en-US" altLang="zh-TW" dirty="0"/>
          </a:p>
          <a:p>
            <a:r>
              <a:rPr lang="en-US" altLang="zh-TW" dirty="0"/>
              <a:t> </a:t>
            </a:r>
            <a:endParaRPr lang="en-US" altLang="zh-TW" dirty="0"/>
          </a:p>
          <a:p>
            <a:r>
              <a:rPr lang="en-US" altLang="zh-TW" dirty="0"/>
              <a:t>This is done by combining frequent events found in step 1,  called parallel extension </a:t>
            </a:r>
            <a:endParaRPr lang="en-US" altLang="zh-TW" dirty="0"/>
          </a:p>
          <a:p>
            <a:endParaRPr lang="en-US" altLang="zh-TW" dirty="0"/>
          </a:p>
          <a:p>
            <a:r>
              <a:rPr lang="en-US" altLang="zh-TW" dirty="0"/>
              <a:t>At the same time, the location lists of new parallel episodes are generated, and the internal minsup is increased to the support of the k-th most frequent episode</a:t>
            </a:r>
            <a:endParaRPr lang="en-US" altLang="zh-TW" dirty="0"/>
          </a:p>
          <a:p>
            <a:endParaRPr lang="en-US" altLang="zh-TW" dirty="0"/>
          </a:p>
          <a:p>
            <a:r>
              <a:rPr lang="en-US" altLang="zh-TW" dirty="0"/>
              <a:t>After step 2, top-k parallel episodes are a, b, c, ab with support values of 5, 3, 2, 2, respectively and internal minsup is 2</a:t>
            </a:r>
            <a:endParaRPr lang="en-US" altLang="zh-TW" dirty="0"/>
          </a:p>
          <a:p>
            <a:endParaRPr lang="en-US" altLang="zh-TW" dirty="0"/>
          </a:p>
          <a:p>
            <a:endParaRPr lang="en-US" altLang="zh-TW" dirty="0"/>
          </a:p>
          <a:p>
            <a:endParaRPr lang="en-US" altLang="zh-TW" dirty="0"/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B0BDAE-19BD-496F-9548-E34C328959E9}" type="slidenum">
              <a:rPr lang="en-US" smtClean="0"/>
            </a:fld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B0BDAE-19BD-496F-9548-E34C328959E9}" type="slidenum">
              <a:rPr lang="en-US" smtClean="0"/>
            </a:fld>
            <a:endParaRPr lang="en-US" dirty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/>
              <a:t>Step 2,</a:t>
            </a:r>
            <a:endParaRPr lang="en-US" altLang="zh-TW" dirty="0"/>
          </a:p>
          <a:p>
            <a:endParaRPr lang="en-US" altLang="zh-TW" dirty="0"/>
          </a:p>
          <a:p>
            <a:r>
              <a:rPr lang="en-US" altLang="zh-TW" dirty="0"/>
              <a:t>We try to find the top-k parallel episodes</a:t>
            </a:r>
            <a:endParaRPr lang="en-US" altLang="zh-TW" dirty="0"/>
          </a:p>
          <a:p>
            <a:r>
              <a:rPr lang="en-US" altLang="zh-TW" dirty="0"/>
              <a:t> </a:t>
            </a:r>
            <a:endParaRPr lang="en-US" altLang="zh-TW" dirty="0"/>
          </a:p>
          <a:p>
            <a:r>
              <a:rPr lang="en-US" altLang="zh-TW" dirty="0"/>
              <a:t>This is done by combining frequent events found in step 1,  called parallel extension </a:t>
            </a:r>
            <a:endParaRPr lang="en-US" altLang="zh-TW" dirty="0"/>
          </a:p>
          <a:p>
            <a:endParaRPr lang="en-US" altLang="zh-TW" dirty="0"/>
          </a:p>
          <a:p>
            <a:r>
              <a:rPr lang="en-US" altLang="zh-TW" dirty="0"/>
              <a:t>At the same time, the location lists of new parallel episodes are generated, and the internal minsup is increased to the support of the k-th most frequent episode</a:t>
            </a:r>
            <a:endParaRPr lang="en-US" altLang="zh-TW" dirty="0"/>
          </a:p>
          <a:p>
            <a:endParaRPr lang="en-US" altLang="zh-TW" dirty="0"/>
          </a:p>
          <a:p>
            <a:r>
              <a:rPr lang="en-US" altLang="zh-TW" dirty="0"/>
              <a:t>After step 2, top-k parallel episodes are a, b, c, ab with support values of 5, 3, 2, 2, respectively and internal minsup is 2</a:t>
            </a:r>
            <a:endParaRPr lang="en-US" altLang="zh-TW" dirty="0"/>
          </a:p>
          <a:p>
            <a:endParaRPr lang="en-US" altLang="zh-TW" dirty="0"/>
          </a:p>
          <a:p>
            <a:endParaRPr lang="en-US" altLang="zh-TW" dirty="0"/>
          </a:p>
          <a:p>
            <a:endParaRPr lang="en-US" altLang="zh-TW" dirty="0"/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B0BDAE-19BD-496F-9548-E34C328959E9}" type="slidenum">
              <a:rPr lang="en-US" smtClean="0"/>
            </a:fld>
            <a:endParaRPr lang="en-US" dirty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/>
              <a:t>Step 2,</a:t>
            </a:r>
            <a:endParaRPr lang="en-US" altLang="zh-TW" dirty="0"/>
          </a:p>
          <a:p>
            <a:endParaRPr lang="en-US" altLang="zh-TW" dirty="0"/>
          </a:p>
          <a:p>
            <a:r>
              <a:rPr lang="en-US" altLang="zh-TW" dirty="0"/>
              <a:t>We try to find the top-k parallel episodes</a:t>
            </a:r>
            <a:endParaRPr lang="en-US" altLang="zh-TW" dirty="0"/>
          </a:p>
          <a:p>
            <a:r>
              <a:rPr lang="en-US" altLang="zh-TW" dirty="0"/>
              <a:t> </a:t>
            </a:r>
            <a:endParaRPr lang="en-US" altLang="zh-TW" dirty="0"/>
          </a:p>
          <a:p>
            <a:r>
              <a:rPr lang="en-US" altLang="zh-TW" dirty="0"/>
              <a:t>This is done by combining frequent events found in step 1,  called parallel extension </a:t>
            </a:r>
            <a:endParaRPr lang="en-US" altLang="zh-TW" dirty="0"/>
          </a:p>
          <a:p>
            <a:endParaRPr lang="en-US" altLang="zh-TW" dirty="0"/>
          </a:p>
          <a:p>
            <a:r>
              <a:rPr lang="en-US" altLang="zh-TW" dirty="0"/>
              <a:t>At the same time, the location lists of new parallel episodes are generated, and the internal minsup is increased to the support of the k-th most frequent episode</a:t>
            </a:r>
            <a:endParaRPr lang="en-US" altLang="zh-TW" dirty="0"/>
          </a:p>
          <a:p>
            <a:endParaRPr lang="en-US" altLang="zh-TW" dirty="0"/>
          </a:p>
          <a:p>
            <a:r>
              <a:rPr lang="en-US" altLang="zh-TW" dirty="0"/>
              <a:t>After step 2, top-k parallel episodes are a, b, c, ab with support values of 5, 3, 2, 2, respectively and internal minsup is 2</a:t>
            </a:r>
            <a:endParaRPr lang="en-US" altLang="zh-TW" dirty="0"/>
          </a:p>
          <a:p>
            <a:endParaRPr lang="en-US" altLang="zh-TW" dirty="0"/>
          </a:p>
          <a:p>
            <a:endParaRPr lang="en-US" altLang="zh-TW" dirty="0"/>
          </a:p>
          <a:p>
            <a:endParaRPr lang="en-US" altLang="zh-TW" dirty="0"/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B0BDAE-19BD-496F-9548-E34C328959E9}" type="slidenum">
              <a:rPr lang="en-US" smtClean="0"/>
            </a:fld>
            <a:endParaRPr lang="en-US" dirty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/>
              <a:t>Step 2,</a:t>
            </a:r>
            <a:endParaRPr lang="en-US" altLang="zh-TW" dirty="0"/>
          </a:p>
          <a:p>
            <a:endParaRPr lang="en-US" altLang="zh-TW" dirty="0"/>
          </a:p>
          <a:p>
            <a:r>
              <a:rPr lang="en-US" altLang="zh-TW" dirty="0"/>
              <a:t>We try to find the top-k parallel episodes</a:t>
            </a:r>
            <a:endParaRPr lang="en-US" altLang="zh-TW" dirty="0"/>
          </a:p>
          <a:p>
            <a:r>
              <a:rPr lang="en-US" altLang="zh-TW" dirty="0"/>
              <a:t> </a:t>
            </a:r>
            <a:endParaRPr lang="en-US" altLang="zh-TW" dirty="0"/>
          </a:p>
          <a:p>
            <a:r>
              <a:rPr lang="en-US" altLang="zh-TW" dirty="0"/>
              <a:t>This is done by combining frequent events found in step 1,  called parallel extension </a:t>
            </a:r>
            <a:endParaRPr lang="en-US" altLang="zh-TW" dirty="0"/>
          </a:p>
          <a:p>
            <a:endParaRPr lang="en-US" altLang="zh-TW" dirty="0"/>
          </a:p>
          <a:p>
            <a:r>
              <a:rPr lang="en-US" altLang="zh-TW" dirty="0"/>
              <a:t>At the same time, the location lists of new parallel episodes are generated, and the internal minsup is increased to the support of the k-th most frequent episode</a:t>
            </a:r>
            <a:endParaRPr lang="en-US" altLang="zh-TW" dirty="0"/>
          </a:p>
          <a:p>
            <a:endParaRPr lang="en-US" altLang="zh-TW" dirty="0"/>
          </a:p>
          <a:p>
            <a:r>
              <a:rPr lang="en-US" altLang="zh-TW" dirty="0"/>
              <a:t>After step 2, top-k parallel episodes are a, b, c, ab with support values of 5, 3, 2, 2, respectively and internal minsup is 2</a:t>
            </a:r>
            <a:endParaRPr lang="en-US" altLang="zh-TW" dirty="0"/>
          </a:p>
          <a:p>
            <a:endParaRPr lang="en-US" altLang="zh-TW" dirty="0"/>
          </a:p>
          <a:p>
            <a:endParaRPr lang="en-US" altLang="zh-TW" dirty="0"/>
          </a:p>
          <a:p>
            <a:endParaRPr lang="en-US" altLang="zh-TW" dirty="0"/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B0BDAE-19BD-496F-9548-E34C328959E9}" type="slidenum">
              <a:rPr lang="en-US" smtClean="0"/>
            </a:fld>
            <a:endParaRPr lang="en-US" dirty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/>
              <a:t>Step 2,</a:t>
            </a:r>
            <a:endParaRPr lang="en-US" altLang="zh-TW" dirty="0"/>
          </a:p>
          <a:p>
            <a:endParaRPr lang="en-US" altLang="zh-TW" dirty="0"/>
          </a:p>
          <a:p>
            <a:r>
              <a:rPr lang="en-US" altLang="zh-TW" dirty="0"/>
              <a:t>We try to find the top-k parallel episodes</a:t>
            </a:r>
            <a:endParaRPr lang="en-US" altLang="zh-TW" dirty="0"/>
          </a:p>
          <a:p>
            <a:r>
              <a:rPr lang="en-US" altLang="zh-TW" dirty="0"/>
              <a:t> </a:t>
            </a:r>
            <a:endParaRPr lang="en-US" altLang="zh-TW" dirty="0"/>
          </a:p>
          <a:p>
            <a:r>
              <a:rPr lang="en-US" altLang="zh-TW" dirty="0"/>
              <a:t>This is done by combining frequent events found in step 1,  called parallel extension </a:t>
            </a:r>
            <a:endParaRPr lang="en-US" altLang="zh-TW" dirty="0"/>
          </a:p>
          <a:p>
            <a:endParaRPr lang="en-US" altLang="zh-TW" dirty="0"/>
          </a:p>
          <a:p>
            <a:r>
              <a:rPr lang="en-US" altLang="zh-TW" dirty="0"/>
              <a:t>At the same time, the location lists of new parallel episodes are generated, and the internal minsup is increased to the support of the k-th most frequent episode</a:t>
            </a:r>
            <a:endParaRPr lang="en-US" altLang="zh-TW" dirty="0"/>
          </a:p>
          <a:p>
            <a:endParaRPr lang="en-US" altLang="zh-TW" dirty="0"/>
          </a:p>
          <a:p>
            <a:r>
              <a:rPr lang="en-US" altLang="zh-TW" dirty="0"/>
              <a:t>After step 2, top-k parallel episodes are a, b, c, ab with support values of 5, 3, 2, 2, respectively and internal minsup is 2</a:t>
            </a:r>
            <a:endParaRPr lang="en-US" altLang="zh-TW" dirty="0"/>
          </a:p>
          <a:p>
            <a:endParaRPr lang="en-US" altLang="zh-TW" dirty="0"/>
          </a:p>
          <a:p>
            <a:endParaRPr lang="en-US" altLang="zh-TW" dirty="0"/>
          </a:p>
          <a:p>
            <a:endParaRPr lang="en-US" altLang="zh-TW" dirty="0"/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B0BDAE-19BD-496F-9548-E34C328959E9}" type="slidenum">
              <a:rPr lang="en-US" smtClean="0"/>
            </a:fld>
            <a:endParaRPr lang="en-US" dirty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/>
              <a:t>Step 2,</a:t>
            </a:r>
            <a:endParaRPr lang="en-US" altLang="zh-TW" dirty="0"/>
          </a:p>
          <a:p>
            <a:endParaRPr lang="en-US" altLang="zh-TW" dirty="0"/>
          </a:p>
          <a:p>
            <a:r>
              <a:rPr lang="en-US" altLang="zh-TW" dirty="0"/>
              <a:t>We try to find the top-k parallel episodes</a:t>
            </a:r>
            <a:endParaRPr lang="en-US" altLang="zh-TW" dirty="0"/>
          </a:p>
          <a:p>
            <a:r>
              <a:rPr lang="en-US" altLang="zh-TW" dirty="0"/>
              <a:t> </a:t>
            </a:r>
            <a:endParaRPr lang="en-US" altLang="zh-TW" dirty="0"/>
          </a:p>
          <a:p>
            <a:r>
              <a:rPr lang="en-US" altLang="zh-TW" dirty="0"/>
              <a:t>This is done by combining frequent events found in step 1,  called parallel extension </a:t>
            </a:r>
            <a:endParaRPr lang="en-US" altLang="zh-TW" dirty="0"/>
          </a:p>
          <a:p>
            <a:endParaRPr lang="en-US" altLang="zh-TW" dirty="0"/>
          </a:p>
          <a:p>
            <a:r>
              <a:rPr lang="en-US" altLang="zh-TW" dirty="0"/>
              <a:t>At the same time, the location lists of new parallel episodes are generated, and the internal minsup is increased to the support of the k-th most frequent episode</a:t>
            </a:r>
            <a:endParaRPr lang="en-US" altLang="zh-TW" dirty="0"/>
          </a:p>
          <a:p>
            <a:endParaRPr lang="en-US" altLang="zh-TW" dirty="0"/>
          </a:p>
          <a:p>
            <a:r>
              <a:rPr lang="en-US" altLang="zh-TW" dirty="0"/>
              <a:t>After step 2, top-k parallel episodes are a, b, c, ab with support values of 5, 3, 2, 2, respectively and internal minsup is 2</a:t>
            </a:r>
            <a:endParaRPr lang="en-US" altLang="zh-TW" dirty="0"/>
          </a:p>
          <a:p>
            <a:endParaRPr lang="en-US" altLang="zh-TW" dirty="0"/>
          </a:p>
          <a:p>
            <a:endParaRPr lang="en-US" altLang="zh-TW" dirty="0"/>
          </a:p>
          <a:p>
            <a:endParaRPr lang="en-US" altLang="zh-TW" dirty="0"/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B0BDAE-19BD-496F-9548-E34C328959E9}" type="slidenum">
              <a:rPr lang="en-US" smtClean="0"/>
            </a:fld>
            <a:endParaRPr lang="en-US" dirty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/>
              <a:t>Step 2,</a:t>
            </a:r>
            <a:endParaRPr lang="en-US" altLang="zh-TW" dirty="0"/>
          </a:p>
          <a:p>
            <a:endParaRPr lang="en-US" altLang="zh-TW" dirty="0"/>
          </a:p>
          <a:p>
            <a:r>
              <a:rPr lang="en-US" altLang="zh-TW" dirty="0"/>
              <a:t>We try to find the top-k parallel episodes</a:t>
            </a:r>
            <a:endParaRPr lang="en-US" altLang="zh-TW" dirty="0"/>
          </a:p>
          <a:p>
            <a:r>
              <a:rPr lang="en-US" altLang="zh-TW" dirty="0"/>
              <a:t> </a:t>
            </a:r>
            <a:endParaRPr lang="en-US" altLang="zh-TW" dirty="0"/>
          </a:p>
          <a:p>
            <a:r>
              <a:rPr lang="en-US" altLang="zh-TW" dirty="0"/>
              <a:t>This is done by combining frequent events found in step 1,  called parallel extension </a:t>
            </a:r>
            <a:endParaRPr lang="en-US" altLang="zh-TW" dirty="0"/>
          </a:p>
          <a:p>
            <a:endParaRPr lang="en-US" altLang="zh-TW" dirty="0"/>
          </a:p>
          <a:p>
            <a:r>
              <a:rPr lang="en-US" altLang="zh-TW" dirty="0"/>
              <a:t>At the same time, the location lists of new parallel episodes are generated, and the internal minsup is increased to the support of the k-th most frequent episode</a:t>
            </a:r>
            <a:endParaRPr lang="en-US" altLang="zh-TW" dirty="0"/>
          </a:p>
          <a:p>
            <a:endParaRPr lang="en-US" altLang="zh-TW" dirty="0"/>
          </a:p>
          <a:p>
            <a:r>
              <a:rPr lang="en-US" altLang="zh-TW" dirty="0"/>
              <a:t>After step 2, top-k parallel episodes are a, b, c, ab with support values of 5, 3, 2, 2, respectively and internal minsup is 2</a:t>
            </a:r>
            <a:endParaRPr lang="en-US" altLang="zh-TW" dirty="0"/>
          </a:p>
          <a:p>
            <a:endParaRPr lang="en-US" altLang="zh-TW" dirty="0"/>
          </a:p>
          <a:p>
            <a:endParaRPr lang="en-US" altLang="zh-TW" dirty="0"/>
          </a:p>
          <a:p>
            <a:endParaRPr lang="en-US" altLang="zh-TW" dirty="0"/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B0BDAE-19BD-496F-9548-E34C328959E9}" type="slidenum">
              <a:rPr lang="en-US" smtClean="0"/>
            </a:fld>
            <a:endParaRPr lang="en-US" dirty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/>
              <a:t>Step 2,</a:t>
            </a:r>
            <a:endParaRPr lang="en-US" altLang="zh-TW" dirty="0"/>
          </a:p>
          <a:p>
            <a:endParaRPr lang="en-US" altLang="zh-TW" dirty="0"/>
          </a:p>
          <a:p>
            <a:r>
              <a:rPr lang="en-US" altLang="zh-TW" dirty="0"/>
              <a:t>We try to find the top-k parallel episodes</a:t>
            </a:r>
            <a:endParaRPr lang="en-US" altLang="zh-TW" dirty="0"/>
          </a:p>
          <a:p>
            <a:r>
              <a:rPr lang="en-US" altLang="zh-TW" dirty="0"/>
              <a:t> </a:t>
            </a:r>
            <a:endParaRPr lang="en-US" altLang="zh-TW" dirty="0"/>
          </a:p>
          <a:p>
            <a:r>
              <a:rPr lang="en-US" altLang="zh-TW" dirty="0"/>
              <a:t>This is done by combining frequent events found in step 1,  called parallel extension </a:t>
            </a:r>
            <a:endParaRPr lang="en-US" altLang="zh-TW" dirty="0"/>
          </a:p>
          <a:p>
            <a:endParaRPr lang="en-US" altLang="zh-TW" dirty="0"/>
          </a:p>
          <a:p>
            <a:r>
              <a:rPr lang="en-US" altLang="zh-TW" dirty="0"/>
              <a:t>At the same time, the location lists of new parallel episodes are generated, and the internal minsup is increased to the support of the k-th most frequent episode</a:t>
            </a:r>
            <a:endParaRPr lang="en-US" altLang="zh-TW" dirty="0"/>
          </a:p>
          <a:p>
            <a:endParaRPr lang="en-US" altLang="zh-TW" dirty="0"/>
          </a:p>
          <a:p>
            <a:r>
              <a:rPr lang="en-US" altLang="zh-TW" dirty="0"/>
              <a:t>After step 2, top-k parallel episodes are a, b, c, ab with support values of 5, 3, 2, 2, respectively and internal minsup is 2</a:t>
            </a:r>
            <a:endParaRPr lang="en-US" altLang="zh-TW" dirty="0"/>
          </a:p>
          <a:p>
            <a:endParaRPr lang="en-US" altLang="zh-TW" dirty="0"/>
          </a:p>
          <a:p>
            <a:endParaRPr lang="en-US" altLang="zh-TW" dirty="0"/>
          </a:p>
          <a:p>
            <a:endParaRPr lang="en-US" altLang="zh-TW" dirty="0"/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B0BDAE-19BD-496F-9548-E34C328959E9}" type="slidenum">
              <a:rPr lang="en-US" smtClean="0"/>
            </a:fld>
            <a:endParaRPr lang="en-US" dirty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/>
              <a:t>Step 2,</a:t>
            </a:r>
            <a:endParaRPr lang="en-US" altLang="zh-TW" dirty="0"/>
          </a:p>
          <a:p>
            <a:endParaRPr lang="en-US" altLang="zh-TW" dirty="0"/>
          </a:p>
          <a:p>
            <a:r>
              <a:rPr lang="en-US" altLang="zh-TW" dirty="0"/>
              <a:t>We try to find the top-k parallel episodes</a:t>
            </a:r>
            <a:endParaRPr lang="en-US" altLang="zh-TW" dirty="0"/>
          </a:p>
          <a:p>
            <a:r>
              <a:rPr lang="en-US" altLang="zh-TW" dirty="0"/>
              <a:t> </a:t>
            </a:r>
            <a:endParaRPr lang="en-US" altLang="zh-TW" dirty="0"/>
          </a:p>
          <a:p>
            <a:r>
              <a:rPr lang="en-US" altLang="zh-TW" dirty="0"/>
              <a:t>This is done by combining frequent events found in step 1,  called parallel extension </a:t>
            </a:r>
            <a:endParaRPr lang="en-US" altLang="zh-TW" dirty="0"/>
          </a:p>
          <a:p>
            <a:endParaRPr lang="en-US" altLang="zh-TW" dirty="0"/>
          </a:p>
          <a:p>
            <a:r>
              <a:rPr lang="en-US" altLang="zh-TW" dirty="0"/>
              <a:t>At the same time, the location lists of new parallel episodes are generated, and the internal minsup is increased to the support of the k-th most frequent episode</a:t>
            </a:r>
            <a:endParaRPr lang="en-US" altLang="zh-TW" dirty="0"/>
          </a:p>
          <a:p>
            <a:endParaRPr lang="en-US" altLang="zh-TW" dirty="0"/>
          </a:p>
          <a:p>
            <a:r>
              <a:rPr lang="en-US" altLang="zh-TW" dirty="0"/>
              <a:t>After step 2, top-k parallel episodes are a, b, c, ab with support values of 5, 3, 2, 2, respectively and internal minsup is 2</a:t>
            </a:r>
            <a:endParaRPr lang="en-US" altLang="zh-TW" dirty="0"/>
          </a:p>
          <a:p>
            <a:endParaRPr lang="en-US" altLang="zh-TW" dirty="0"/>
          </a:p>
          <a:p>
            <a:endParaRPr lang="en-US" altLang="zh-TW" dirty="0"/>
          </a:p>
          <a:p>
            <a:endParaRPr lang="en-US" altLang="zh-TW" dirty="0"/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B0BDAE-19BD-496F-9548-E34C328959E9}" type="slidenum">
              <a:rPr lang="en-US" smtClean="0"/>
            </a:fld>
            <a:endParaRPr lang="en-US" dirty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/>
              <a:t>Step 2,</a:t>
            </a:r>
            <a:endParaRPr lang="en-US" altLang="zh-TW" dirty="0"/>
          </a:p>
          <a:p>
            <a:endParaRPr lang="en-US" altLang="zh-TW" dirty="0"/>
          </a:p>
          <a:p>
            <a:r>
              <a:rPr lang="en-US" altLang="zh-TW" dirty="0"/>
              <a:t>We try to find the top-k parallel episodes</a:t>
            </a:r>
            <a:endParaRPr lang="en-US" altLang="zh-TW" dirty="0"/>
          </a:p>
          <a:p>
            <a:r>
              <a:rPr lang="en-US" altLang="zh-TW" dirty="0"/>
              <a:t> </a:t>
            </a:r>
            <a:endParaRPr lang="en-US" altLang="zh-TW" dirty="0"/>
          </a:p>
          <a:p>
            <a:r>
              <a:rPr lang="en-US" altLang="zh-TW" dirty="0"/>
              <a:t>This is done by combining frequent events found in step 1,  called parallel extension </a:t>
            </a:r>
            <a:endParaRPr lang="en-US" altLang="zh-TW" dirty="0"/>
          </a:p>
          <a:p>
            <a:endParaRPr lang="en-US" altLang="zh-TW" dirty="0"/>
          </a:p>
          <a:p>
            <a:r>
              <a:rPr lang="en-US" altLang="zh-TW" dirty="0"/>
              <a:t>At the same time, the location lists of new parallel episodes are generated, and the internal minsup is increased to the support of the k-th most frequent episode</a:t>
            </a:r>
            <a:endParaRPr lang="en-US" altLang="zh-TW" dirty="0"/>
          </a:p>
          <a:p>
            <a:endParaRPr lang="en-US" altLang="zh-TW" dirty="0"/>
          </a:p>
          <a:p>
            <a:r>
              <a:rPr lang="en-US" altLang="zh-TW" dirty="0"/>
              <a:t>After step 2, top-k parallel episodes are a, b, c, ab with support values of 5, 3, 2, 2, respectively and internal minsup is 2</a:t>
            </a:r>
            <a:endParaRPr lang="en-US" altLang="zh-TW" dirty="0"/>
          </a:p>
          <a:p>
            <a:endParaRPr lang="en-US" altLang="zh-TW" dirty="0"/>
          </a:p>
          <a:p>
            <a:endParaRPr lang="en-US" altLang="zh-TW" dirty="0"/>
          </a:p>
          <a:p>
            <a:endParaRPr lang="en-US" altLang="zh-TW" dirty="0"/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B0BDAE-19BD-496F-9548-E34C328959E9}" type="slidenum">
              <a:rPr lang="en-US" smtClean="0"/>
            </a:fld>
            <a:endParaRPr lang="en-US" dirty="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/>
              <a:t>Step 3, </a:t>
            </a:r>
            <a:endParaRPr lang="en-US" altLang="zh-TW" dirty="0"/>
          </a:p>
          <a:p>
            <a:endParaRPr lang="en-US" altLang="zh-TW" dirty="0"/>
          </a:p>
          <a:p>
            <a:r>
              <a:rPr lang="en-US" altLang="zh-TW" dirty="0"/>
              <a:t>We try to re-encode the input sequence using parallel episodes</a:t>
            </a:r>
            <a:endParaRPr lang="en-US" altLang="zh-TW" dirty="0"/>
          </a:p>
          <a:p>
            <a:endParaRPr lang="en-US" altLang="zh-TW" dirty="0"/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en-US" altLang="zh-TW" dirty="0"/>
              <a:t>A unique identifier is given to each top-k parallel episode</a:t>
            </a:r>
            <a:endParaRPr lang="en-US" altLang="zh-TW" dirty="0"/>
          </a:p>
          <a:p>
            <a:endParaRPr lang="en-US" altLang="zh-TW" dirty="0"/>
          </a:p>
          <a:p>
            <a:r>
              <a:rPr lang="zh-CN" altLang="en-US" dirty="0"/>
              <a:t>念</a:t>
            </a:r>
            <a:r>
              <a:rPr lang="en-US" altLang="zh-CN" dirty="0"/>
              <a:t>PPT</a:t>
            </a:r>
            <a:endParaRPr lang="en-US" altLang="zh-CN" dirty="0"/>
          </a:p>
          <a:p>
            <a:endParaRPr lang="en-US" altLang="zh-TW" dirty="0"/>
          </a:p>
          <a:p>
            <a:r>
              <a:rPr lang="en-US" altLang="zh-TW" dirty="0"/>
              <a:t>Then, the input sequence is encoded as follows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B0BDAE-19BD-496F-9548-E34C328959E9}" type="slidenum">
              <a:rPr lang="en-US" smtClean="0"/>
            </a:fld>
            <a:endParaRPr 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B0BDAE-19BD-496F-9548-E34C328959E9}" type="slidenum">
              <a:rPr lang="en-US" smtClean="0"/>
            </a:fld>
            <a:endParaRPr lang="en-US" dirty="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/>
              <a:t>Step 3, </a:t>
            </a:r>
            <a:endParaRPr lang="en-US" altLang="zh-TW" dirty="0"/>
          </a:p>
          <a:p>
            <a:endParaRPr lang="en-US" altLang="zh-TW" dirty="0"/>
          </a:p>
          <a:p>
            <a:r>
              <a:rPr lang="en-US" altLang="zh-TW" dirty="0"/>
              <a:t>We try to re-encode the input sequence using parallel episodes</a:t>
            </a:r>
            <a:endParaRPr lang="en-US" altLang="zh-TW" dirty="0"/>
          </a:p>
          <a:p>
            <a:endParaRPr lang="en-US" altLang="zh-TW" dirty="0"/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en-US" altLang="zh-TW" dirty="0"/>
              <a:t>A unique identifier is given to each top-k parallel episode</a:t>
            </a:r>
            <a:endParaRPr lang="en-US" altLang="zh-TW" dirty="0"/>
          </a:p>
          <a:p>
            <a:endParaRPr lang="en-US" altLang="zh-TW" dirty="0"/>
          </a:p>
          <a:p>
            <a:r>
              <a:rPr lang="zh-CN" altLang="en-US" dirty="0"/>
              <a:t>念</a:t>
            </a:r>
            <a:r>
              <a:rPr lang="en-US" altLang="zh-CN" dirty="0"/>
              <a:t>PPT</a:t>
            </a:r>
            <a:endParaRPr lang="en-US" altLang="zh-CN" dirty="0"/>
          </a:p>
          <a:p>
            <a:endParaRPr lang="en-US" altLang="zh-TW" dirty="0"/>
          </a:p>
          <a:p>
            <a:r>
              <a:rPr lang="en-US" altLang="zh-TW" dirty="0"/>
              <a:t>Then, the input sequence is encoded as follows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B0BDAE-19BD-496F-9548-E34C328959E9}" type="slidenum">
              <a:rPr lang="en-US" smtClean="0"/>
            </a:fld>
            <a:endParaRPr lang="en-US" dirty="0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/>
              <a:t>Step 3, </a:t>
            </a:r>
            <a:endParaRPr lang="en-US" altLang="zh-TW" dirty="0"/>
          </a:p>
          <a:p>
            <a:endParaRPr lang="en-US" altLang="zh-TW" dirty="0"/>
          </a:p>
          <a:p>
            <a:r>
              <a:rPr lang="en-US" altLang="zh-TW" dirty="0"/>
              <a:t>We try to re-encode the input sequence using parallel episodes</a:t>
            </a:r>
            <a:endParaRPr lang="en-US" altLang="zh-TW" dirty="0"/>
          </a:p>
          <a:p>
            <a:endParaRPr lang="en-US" altLang="zh-TW" dirty="0"/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en-US" altLang="zh-TW" dirty="0"/>
              <a:t>A unique identifier is given to each top-k parallel episode</a:t>
            </a:r>
            <a:endParaRPr lang="en-US" altLang="zh-TW" dirty="0"/>
          </a:p>
          <a:p>
            <a:endParaRPr lang="en-US" altLang="zh-TW" dirty="0"/>
          </a:p>
          <a:p>
            <a:r>
              <a:rPr lang="zh-CN" altLang="en-US" dirty="0"/>
              <a:t>念</a:t>
            </a:r>
            <a:r>
              <a:rPr lang="en-US" altLang="zh-CN" dirty="0"/>
              <a:t>PPT</a:t>
            </a:r>
            <a:endParaRPr lang="en-US" altLang="zh-CN" dirty="0"/>
          </a:p>
          <a:p>
            <a:endParaRPr lang="en-US" altLang="zh-TW" dirty="0"/>
          </a:p>
          <a:p>
            <a:r>
              <a:rPr lang="en-US" altLang="zh-TW" dirty="0"/>
              <a:t>Then, the input sequence is encoded as follows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B0BDAE-19BD-496F-9548-E34C328959E9}" type="slidenum">
              <a:rPr lang="en-US" smtClean="0"/>
            </a:fld>
            <a:endParaRPr lang="en-US" dirty="0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/>
              <a:t>Step 3, </a:t>
            </a:r>
            <a:endParaRPr lang="en-US" altLang="zh-TW" dirty="0"/>
          </a:p>
          <a:p>
            <a:endParaRPr lang="en-US" altLang="zh-TW" dirty="0"/>
          </a:p>
          <a:p>
            <a:r>
              <a:rPr lang="en-US" altLang="zh-TW" dirty="0"/>
              <a:t>We try to re-encode the input sequence using parallel episodes</a:t>
            </a:r>
            <a:endParaRPr lang="en-US" altLang="zh-TW" dirty="0"/>
          </a:p>
          <a:p>
            <a:endParaRPr lang="en-US" altLang="zh-TW" dirty="0"/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en-US" altLang="zh-TW" dirty="0"/>
              <a:t>A unique identifier is given to each top-k parallel episode</a:t>
            </a:r>
            <a:endParaRPr lang="en-US" altLang="zh-TW" dirty="0"/>
          </a:p>
          <a:p>
            <a:endParaRPr lang="en-US" altLang="zh-TW" dirty="0"/>
          </a:p>
          <a:p>
            <a:r>
              <a:rPr lang="zh-CN" altLang="en-US" dirty="0"/>
              <a:t>念</a:t>
            </a:r>
            <a:r>
              <a:rPr lang="en-US" altLang="zh-CN" dirty="0"/>
              <a:t>PPT</a:t>
            </a:r>
            <a:endParaRPr lang="en-US" altLang="zh-CN" dirty="0"/>
          </a:p>
          <a:p>
            <a:endParaRPr lang="en-US" altLang="zh-TW" dirty="0"/>
          </a:p>
          <a:p>
            <a:r>
              <a:rPr lang="en-US" altLang="zh-TW" dirty="0"/>
              <a:t>Then, the input sequence is encoded as follows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B0BDAE-19BD-496F-9548-E34C328959E9}" type="slidenum">
              <a:rPr lang="en-US" smtClean="0"/>
            </a:fld>
            <a:endParaRPr lang="en-US" dirty="0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/>
              <a:t>Step 3, </a:t>
            </a:r>
            <a:endParaRPr lang="en-US" altLang="zh-TW" dirty="0"/>
          </a:p>
          <a:p>
            <a:endParaRPr lang="en-US" altLang="zh-TW" dirty="0"/>
          </a:p>
          <a:p>
            <a:r>
              <a:rPr lang="en-US" altLang="zh-TW" dirty="0"/>
              <a:t>We try to re-encode the input sequence using parallel episodes</a:t>
            </a:r>
            <a:endParaRPr lang="en-US" altLang="zh-TW" dirty="0"/>
          </a:p>
          <a:p>
            <a:endParaRPr lang="en-US" altLang="zh-TW" dirty="0"/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en-US" altLang="zh-TW" dirty="0"/>
              <a:t>A unique identifier is given to each top-k parallel episode</a:t>
            </a:r>
            <a:endParaRPr lang="en-US" altLang="zh-TW" dirty="0"/>
          </a:p>
          <a:p>
            <a:endParaRPr lang="en-US" altLang="zh-TW" dirty="0"/>
          </a:p>
          <a:p>
            <a:r>
              <a:rPr lang="zh-CN" altLang="en-US" dirty="0"/>
              <a:t>念</a:t>
            </a:r>
            <a:r>
              <a:rPr lang="en-US" altLang="zh-CN" dirty="0"/>
              <a:t>PPT</a:t>
            </a:r>
            <a:endParaRPr lang="en-US" altLang="zh-CN" dirty="0"/>
          </a:p>
          <a:p>
            <a:endParaRPr lang="en-US" altLang="zh-TW" dirty="0"/>
          </a:p>
          <a:p>
            <a:r>
              <a:rPr lang="en-US" altLang="zh-TW" dirty="0"/>
              <a:t>Then, the input sequence is encoded as follows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B0BDAE-19BD-496F-9548-E34C328959E9}" type="slidenum">
              <a:rPr lang="en-US" smtClean="0"/>
            </a:fld>
            <a:endParaRPr lang="en-US" dirty="0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/>
              <a:t>Step 3, </a:t>
            </a:r>
            <a:endParaRPr lang="en-US" altLang="zh-TW" dirty="0"/>
          </a:p>
          <a:p>
            <a:endParaRPr lang="en-US" altLang="zh-TW" dirty="0"/>
          </a:p>
          <a:p>
            <a:r>
              <a:rPr lang="en-US" altLang="zh-TW" dirty="0"/>
              <a:t>We try to re-encode the input sequence using parallel episodes</a:t>
            </a:r>
            <a:endParaRPr lang="en-US" altLang="zh-TW" dirty="0"/>
          </a:p>
          <a:p>
            <a:endParaRPr lang="en-US" altLang="zh-TW" dirty="0"/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en-US" altLang="zh-TW" dirty="0"/>
              <a:t>A unique identifier is given to each top-k parallel episode</a:t>
            </a:r>
            <a:endParaRPr lang="en-US" altLang="zh-TW" dirty="0"/>
          </a:p>
          <a:p>
            <a:endParaRPr lang="en-US" altLang="zh-TW" dirty="0"/>
          </a:p>
          <a:p>
            <a:r>
              <a:rPr lang="zh-CN" altLang="en-US" dirty="0"/>
              <a:t>念</a:t>
            </a:r>
            <a:r>
              <a:rPr lang="en-US" altLang="zh-CN" dirty="0"/>
              <a:t>PPT</a:t>
            </a:r>
            <a:endParaRPr lang="en-US" altLang="zh-CN" dirty="0"/>
          </a:p>
          <a:p>
            <a:endParaRPr lang="en-US" altLang="zh-TW" dirty="0"/>
          </a:p>
          <a:p>
            <a:r>
              <a:rPr lang="en-US" altLang="zh-TW" dirty="0"/>
              <a:t>Then, the input sequence is encoded as follows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B0BDAE-19BD-496F-9548-E34C328959E9}" type="slidenum">
              <a:rPr lang="en-US" smtClean="0"/>
            </a:fld>
            <a:endParaRPr lang="en-US" dirty="0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/>
              <a:t>Step 4,</a:t>
            </a:r>
            <a:endParaRPr lang="en-US" altLang="zh-TW" dirty="0"/>
          </a:p>
          <a:p>
            <a:endParaRPr lang="en-US" altLang="zh-TW" dirty="0"/>
          </a:p>
          <a:p>
            <a:r>
              <a:rPr lang="en-US" altLang="zh-TW" dirty="0"/>
              <a:t>We try to find the final top-k composite episodes</a:t>
            </a:r>
            <a:endParaRPr lang="en-US" altLang="zh-TW" dirty="0"/>
          </a:p>
          <a:p>
            <a:endParaRPr lang="en-US" altLang="zh-TW" dirty="0"/>
          </a:p>
          <a:p>
            <a:r>
              <a:rPr lang="en-US" altLang="zh-TW" dirty="0"/>
              <a:t>This is done by combing top-k parallel episodes using serial extensions</a:t>
            </a:r>
            <a:endParaRPr lang="en-US" altLang="zh-TW" dirty="0"/>
          </a:p>
          <a:p>
            <a:endParaRPr lang="en-US" altLang="zh-TW" dirty="0"/>
          </a:p>
          <a:p>
            <a:r>
              <a:rPr lang="en-US" altLang="zh-TW" dirty="0"/>
              <a:t>In order to calculate support more quickly, a data structure called bound list is proposed here, the support can be derived from bound list </a:t>
            </a:r>
            <a:endParaRPr lang="en-US" altLang="zh-TW" dirty="0"/>
          </a:p>
          <a:p>
            <a:endParaRPr lang="en-US" altLang="zh-TW" dirty="0"/>
          </a:p>
          <a:p>
            <a:r>
              <a:rPr lang="en-US" altLang="zh-TW" dirty="0"/>
              <a:t>After step 4,</a:t>
            </a:r>
            <a:endParaRPr lang="en-US" altLang="zh-TW" dirty="0"/>
          </a:p>
          <a:p>
            <a:r>
              <a:rPr lang="en-US" altLang="zh-TW" dirty="0"/>
              <a:t>Top-k composite episodes are found out , they are a, b, aa with support value of 5,4,3</a:t>
            </a:r>
            <a:endParaRPr lang="en-US" altLang="zh-TW" dirty="0"/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B0BDAE-19BD-496F-9548-E34C328959E9}" type="slidenum">
              <a:rPr lang="en-US" smtClean="0"/>
            </a:fld>
            <a:endParaRPr lang="en-US" dirty="0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B0BDAE-19BD-496F-9548-E34C328959E9}" type="slidenum">
              <a:rPr lang="en-US" smtClean="0"/>
            </a:fld>
            <a:endParaRPr lang="en-US" dirty="0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/>
              <a:t>We proposed a new algorithm named TKE</a:t>
            </a:r>
            <a:endParaRPr lang="en-US" altLang="zh-TW" dirty="0"/>
          </a:p>
          <a:p>
            <a:endParaRPr lang="en-US" altLang="zh-TW" dirty="0"/>
          </a:p>
          <a:p>
            <a:r>
              <a:rPr lang="en-US" altLang="zh-TW" baseline="0" dirty="0"/>
              <a:t>(1) The goal is to find the k most frequent episodes</a:t>
            </a:r>
            <a:endParaRPr lang="en-US" altLang="zh-TW" sz="1200" b="0" i="0" u="none" strike="noStrike" kern="1200" baseline="0" dirty="0">
              <a:solidFill>
                <a:schemeClr val="tx1"/>
              </a:solidFill>
              <a:latin typeface="Arial" panose="020B0604020202020204" pitchFamily="34" charset="0"/>
              <a:ea typeface="+mn-ea"/>
              <a:cs typeface="+mn-cs"/>
            </a:endParaRPr>
          </a:p>
          <a:p>
            <a:pPr lvl="1"/>
            <a:endParaRPr lang="en-US" altLang="zh-TW" baseline="0" dirty="0"/>
          </a:p>
          <a:p>
            <a:pPr lvl="1"/>
            <a:r>
              <a:rPr lang="en-US" altLang="zh-TW" baseline="0" dirty="0"/>
              <a:t>(2) </a:t>
            </a:r>
            <a:r>
              <a:rPr lang="en-US" altLang="zh-TW" dirty="0"/>
              <a:t>Use a internal </a:t>
            </a:r>
            <a:r>
              <a:rPr lang="en-US" altLang="zh-TW" i="1" dirty="0"/>
              <a:t>minsup</a:t>
            </a:r>
            <a:r>
              <a:rPr lang="en-US" altLang="zh-TW" dirty="0"/>
              <a:t> threshold that is initially set to 1</a:t>
            </a:r>
            <a:endParaRPr lang="en-US" altLang="zh-TW" dirty="0"/>
          </a:p>
          <a:p>
            <a:pPr lvl="1"/>
            <a:endParaRPr lang="en-US" altLang="zh-TW" dirty="0"/>
          </a:p>
          <a:p>
            <a:pPr lvl="1"/>
            <a:r>
              <a:rPr lang="en-US" altLang="zh-TW" dirty="0"/>
              <a:t>(3) Apply a concept of dynamic search, which increases the threshold as quick as possible to reduce the search space</a:t>
            </a:r>
            <a:endParaRPr lang="en-US" altLang="zh-TW" dirty="0"/>
          </a:p>
          <a:p>
            <a:endParaRPr lang="en-US" altLang="zh-TW" baseline="0" dirty="0"/>
          </a:p>
          <a:p>
            <a:endParaRPr lang="en-US" altLang="zh-TW" baseline="0" dirty="0"/>
          </a:p>
          <a:p>
            <a:endParaRPr lang="en-US" altLang="zh-TW" baseline="0" dirty="0"/>
          </a:p>
          <a:p>
            <a:r>
              <a:rPr lang="en-US" altLang="zh-TW" baseline="0" dirty="0"/>
              <a:t>User can directly set k, k is the number of patterns to be found rather than setting the minsup parameter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B0BDAE-19BD-496F-9548-E34C328959E9}" type="slidenum">
              <a:rPr lang="en-US" smtClean="0"/>
            </a:fld>
            <a:endParaRPr lang="en-US" dirty="0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endParaRPr lang="en-US" altLang="zh-CN" sz="1800" b="0" i="1" u="none" strike="noStrike" baseline="0" dirty="0">
              <a:latin typeface="CMTI1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B0BDAE-19BD-496F-9548-E34C328959E9}" type="slidenum">
              <a:rPr lang="en-US" smtClean="0"/>
            </a:fld>
            <a:endParaRPr lang="en-US" dirty="0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E8130A5-DF2D-43DC-B137-6324B07A152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B0BDAE-19BD-496F-9548-E34C328959E9}" type="slidenum">
              <a:rPr lang="en-US" smtClean="0"/>
            </a:fld>
            <a:endParaRPr lang="en-US" dirty="0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B0BDAE-19BD-496F-9548-E34C328959E9}" type="slidenum">
              <a:rPr lang="en-US" smtClean="0"/>
            </a:fld>
            <a:endParaRPr lang="en-US" dirty="0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/>
              <a:t>We proposed a new algorithm named TKE</a:t>
            </a:r>
            <a:endParaRPr lang="en-US" altLang="zh-TW" dirty="0"/>
          </a:p>
          <a:p>
            <a:endParaRPr lang="en-US" altLang="zh-TW" dirty="0"/>
          </a:p>
          <a:p>
            <a:r>
              <a:rPr lang="en-US" altLang="zh-TW" baseline="0" dirty="0"/>
              <a:t>(1) The goal is to find the k most frequent episodes</a:t>
            </a:r>
            <a:endParaRPr lang="en-US" altLang="zh-TW" sz="1200" b="0" i="0" u="none" strike="noStrike" kern="1200" baseline="0" dirty="0">
              <a:solidFill>
                <a:schemeClr val="tx1"/>
              </a:solidFill>
              <a:latin typeface="Arial" panose="020B0604020202020204" pitchFamily="34" charset="0"/>
              <a:ea typeface="+mn-ea"/>
              <a:cs typeface="+mn-cs"/>
            </a:endParaRPr>
          </a:p>
          <a:p>
            <a:pPr lvl="1"/>
            <a:endParaRPr lang="en-US" altLang="zh-TW" baseline="0" dirty="0"/>
          </a:p>
          <a:p>
            <a:pPr lvl="1"/>
            <a:r>
              <a:rPr lang="en-US" altLang="zh-TW" baseline="0" dirty="0"/>
              <a:t>(2) </a:t>
            </a:r>
            <a:r>
              <a:rPr lang="en-US" altLang="zh-TW" dirty="0"/>
              <a:t>Use a internal </a:t>
            </a:r>
            <a:r>
              <a:rPr lang="en-US" altLang="zh-TW" i="1" dirty="0"/>
              <a:t>minsup</a:t>
            </a:r>
            <a:r>
              <a:rPr lang="en-US" altLang="zh-TW" dirty="0"/>
              <a:t> threshold that is initially set to 1</a:t>
            </a:r>
            <a:endParaRPr lang="en-US" altLang="zh-TW" dirty="0"/>
          </a:p>
          <a:p>
            <a:pPr lvl="1"/>
            <a:endParaRPr lang="en-US" altLang="zh-TW" dirty="0"/>
          </a:p>
          <a:p>
            <a:pPr lvl="1"/>
            <a:r>
              <a:rPr lang="en-US" altLang="zh-TW" dirty="0"/>
              <a:t>(3) Apply a concept of dynamic search, which increases the threshold as quick as possible to reduce the search space</a:t>
            </a:r>
            <a:endParaRPr lang="en-US" altLang="zh-TW" dirty="0"/>
          </a:p>
          <a:p>
            <a:endParaRPr lang="en-US" altLang="zh-TW" baseline="0" dirty="0"/>
          </a:p>
          <a:p>
            <a:endParaRPr lang="en-US" altLang="zh-TW" baseline="0" dirty="0"/>
          </a:p>
          <a:p>
            <a:endParaRPr lang="en-US" altLang="zh-TW" baseline="0" dirty="0"/>
          </a:p>
          <a:p>
            <a:r>
              <a:rPr lang="en-US" altLang="zh-TW" baseline="0" dirty="0"/>
              <a:t>User can directly set k, k is the number of patterns to be found rather than setting the minsup parameter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B0BDAE-19BD-496F-9548-E34C328959E9}" type="slidenum">
              <a:rPr lang="en-US" smtClean="0"/>
            </a:fld>
            <a:endParaRPr lang="en-US" dirty="0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/>
              <a:t>Finally, let’s draw a conclusion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B0BDAE-19BD-496F-9548-E34C328959E9}" type="slidenum">
              <a:rPr lang="en-US" smtClean="0"/>
            </a:fld>
            <a:endParaRPr lang="en-US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/>
              <a:t>Step 1, </a:t>
            </a:r>
            <a:endParaRPr lang="en-US" altLang="zh-TW" dirty="0"/>
          </a:p>
          <a:p>
            <a:endParaRPr lang="en-US" altLang="zh-TW" dirty="0"/>
          </a:p>
          <a:p>
            <a:r>
              <a:rPr lang="en-US" altLang="zh-TW" dirty="0"/>
              <a:t>First set the internal minsup to 1</a:t>
            </a:r>
            <a:endParaRPr lang="en-US" altLang="zh-TW" dirty="0"/>
          </a:p>
          <a:p>
            <a:endParaRPr lang="en-US" altLang="zh-TW" dirty="0"/>
          </a:p>
          <a:p>
            <a:r>
              <a:rPr lang="en-US" altLang="zh-TW" dirty="0"/>
              <a:t>A optimization called single episode increase is used here</a:t>
            </a:r>
            <a:endParaRPr lang="en-US" altLang="zh-TW" dirty="0"/>
          </a:p>
          <a:p>
            <a:endParaRPr lang="en-US" altLang="zh-TW" dirty="0"/>
          </a:p>
          <a:p>
            <a:r>
              <a:rPr lang="en-US" altLang="zh-TW" dirty="0"/>
              <a:t>In this optimization, we set internal minsup to the support of the k-th most frequent event, and remove all events having a support less than minsup, to reduce the search space</a:t>
            </a:r>
            <a:endParaRPr lang="en-US" altLang="zh-TW" dirty="0"/>
          </a:p>
          <a:p>
            <a:endParaRPr lang="en-US" altLang="zh-TW" dirty="0"/>
          </a:p>
          <a:p>
            <a:r>
              <a:rPr lang="en-US" altLang="zh-TW" dirty="0"/>
              <a:t>Then, A vertical structure called, location list is created for each frequent event.</a:t>
            </a:r>
            <a:endParaRPr lang="en-US" altLang="zh-TW" dirty="0"/>
          </a:p>
          <a:p>
            <a:endParaRPr lang="en-US" altLang="zh-TW" dirty="0"/>
          </a:p>
          <a:p>
            <a:r>
              <a:rPr lang="en-US" altLang="zh-TW" dirty="0"/>
              <a:t>After the first step, top-k events are a, b, c with support values of 5,3,2 respectively, and internal minsup is increased to 2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B0BDAE-19BD-496F-9548-E34C328959E9}" type="slidenum">
              <a:rPr lang="en-US" smtClean="0"/>
            </a:fld>
            <a:endParaRPr lang="en-US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/>
              <a:t>Step 1, </a:t>
            </a:r>
            <a:endParaRPr lang="en-US" altLang="zh-TW" dirty="0"/>
          </a:p>
          <a:p>
            <a:endParaRPr lang="en-US" altLang="zh-TW" dirty="0"/>
          </a:p>
          <a:p>
            <a:r>
              <a:rPr lang="en-US" altLang="zh-TW" dirty="0"/>
              <a:t>First set the internal minsup to 1</a:t>
            </a:r>
            <a:endParaRPr lang="en-US" altLang="zh-TW" dirty="0"/>
          </a:p>
          <a:p>
            <a:endParaRPr lang="en-US" altLang="zh-TW" dirty="0"/>
          </a:p>
          <a:p>
            <a:r>
              <a:rPr lang="en-US" altLang="zh-TW" dirty="0"/>
              <a:t>A optimization called single episode increase is used here</a:t>
            </a:r>
            <a:endParaRPr lang="en-US" altLang="zh-TW" dirty="0"/>
          </a:p>
          <a:p>
            <a:endParaRPr lang="en-US" altLang="zh-TW" dirty="0"/>
          </a:p>
          <a:p>
            <a:r>
              <a:rPr lang="en-US" altLang="zh-TW" dirty="0"/>
              <a:t>In this optimization, we set internal minsup to the support of the k-th most frequent event, and remove all events having a support less than minsup, to reduce the search space</a:t>
            </a:r>
            <a:endParaRPr lang="en-US" altLang="zh-TW" dirty="0"/>
          </a:p>
          <a:p>
            <a:endParaRPr lang="en-US" altLang="zh-TW" dirty="0"/>
          </a:p>
          <a:p>
            <a:r>
              <a:rPr lang="en-US" altLang="zh-TW" dirty="0"/>
              <a:t>Then, A vertical structure called, location list is created for each frequent event.</a:t>
            </a:r>
            <a:endParaRPr lang="en-US" altLang="zh-TW" dirty="0"/>
          </a:p>
          <a:p>
            <a:endParaRPr lang="en-US" altLang="zh-TW" dirty="0"/>
          </a:p>
          <a:p>
            <a:r>
              <a:rPr lang="en-US" altLang="zh-TW" dirty="0"/>
              <a:t>After the first step, top-k events are a, b, c with support values of 5,3,2 respectively, and internal minsup is increased to 2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B0BDAE-19BD-496F-9548-E34C328959E9}" type="slidenum">
              <a:rPr lang="en-US" smtClean="0"/>
            </a:fld>
            <a:endParaRPr lang="en-US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endParaRPr lang="en-US" altLang="zh-CN" sz="1800" b="0" i="1" u="none" strike="noStrike" baseline="0" dirty="0">
              <a:latin typeface="CMTI1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B0BDAE-19BD-496F-9548-E34C328959E9}" type="slidenum">
              <a:rPr lang="en-US" smtClean="0"/>
            </a:fld>
            <a:endParaRPr lang="en-US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endParaRPr lang="en-US" altLang="zh-CN" sz="1800" b="0" i="1" u="none" strike="noStrike" baseline="0" dirty="0">
              <a:latin typeface="CMTI1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B0BDAE-19BD-496F-9548-E34C328959E9}" type="slidenum">
              <a:rPr lang="en-US" smtClean="0"/>
            </a:fld>
            <a:endParaRPr lang="en-US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endParaRPr lang="en-US" altLang="zh-CN" sz="1800" b="0" i="1" u="none" strike="noStrike" baseline="0" dirty="0">
              <a:latin typeface="CMTI1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B0BDAE-19BD-496F-9548-E34C328959E9}" type="slidenum">
              <a:rPr lang="en-US" smtClean="0"/>
            </a:fld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 showMasterSp="0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5653" y="2347914"/>
            <a:ext cx="8569325" cy="162083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12890" y="4283075"/>
            <a:ext cx="7056437" cy="1931988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0965" indent="0" algn="ctr">
              <a:buNone/>
              <a:defRPr/>
            </a:lvl4pPr>
            <a:lvl5pPr marL="1828165" indent="0" algn="ctr">
              <a:buNone/>
              <a:defRPr/>
            </a:lvl5pPr>
            <a:lvl6pPr marL="2285365" indent="0" algn="ctr">
              <a:buNone/>
              <a:defRPr/>
            </a:lvl6pPr>
            <a:lvl7pPr marL="2742565" indent="0" algn="ctr">
              <a:buNone/>
              <a:defRPr/>
            </a:lvl7pPr>
            <a:lvl8pPr marL="3199765" indent="0" algn="ctr">
              <a:buNone/>
              <a:defRPr/>
            </a:lvl8pPr>
            <a:lvl9pPr marL="365633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2F4FC7-63E0-4E61-A254-4B0C79C3FB45}" type="datetime1">
              <a:rPr lang="fr-FR" smtClean="0"/>
            </a:fld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Faghihi, et al</a:t>
            </a: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BF833B-8A6B-49ED-976D-4D1BA6CBCCAA}" type="slidenum">
              <a:rPr lang="en-GB"/>
            </a:fld>
            <a:endParaRPr lang="en-GB"/>
          </a:p>
        </p:txBody>
      </p:sp>
    </p:spTree>
  </p:cSld>
  <p:clrMapOvr>
    <a:masterClrMapping/>
  </p:clrMapOvr>
  <p:transition spd="med" advClick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 showMasterSp="0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0204CF-7C89-41B7-AEAF-F1EF27BA5094}" type="datetime1">
              <a:rPr lang="fr-FR" smtClean="0"/>
            </a:fld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Faghihi, et al</a:t>
            </a: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BF91E8-5AEA-48F5-AF09-50D267524FB7}" type="slidenum">
              <a:rPr lang="en-GB"/>
            </a:fld>
            <a:endParaRPr lang="en-GB"/>
          </a:p>
        </p:txBody>
      </p:sp>
    </p:spTree>
  </p:cSld>
  <p:clrMapOvr>
    <a:masterClrMapping/>
  </p:clrMapOvr>
  <p:transition spd="med" advClick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 showMasterSp="0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81915" y="152400"/>
            <a:ext cx="2397125" cy="6604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85776" y="152400"/>
            <a:ext cx="7043738" cy="66040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70AC54-9D3D-4B59-83BB-C7390AA061A2}" type="datetime1">
              <a:rPr lang="fr-FR" smtClean="0"/>
            </a:fld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Faghihi, et al</a:t>
            </a: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6A4010-775F-44A1-9DAC-DBB8BBC66AD7}" type="slidenum">
              <a:rPr lang="en-GB"/>
            </a:fld>
            <a:endParaRPr lang="en-GB"/>
          </a:p>
        </p:txBody>
      </p:sp>
    </p:spTree>
  </p:cSld>
  <p:clrMapOvr>
    <a:masterClrMapping/>
  </p:clrMapOvr>
  <p:transition spd="med" advClick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5777" y="152402"/>
            <a:ext cx="9593263" cy="14097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210B42-31A0-4EE8-AED3-9DFD392E927B}" type="datetime1">
              <a:rPr lang="fr-FR" smtClean="0"/>
            </a:fld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Faghihi, et al</a:t>
            </a:r>
            <a:endParaRPr lang="en-GB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384617-886E-4FDF-9A84-BDF0F5BBAEDE}" type="slidenum">
              <a:rPr lang="en-GB"/>
            </a:fld>
            <a:endParaRPr lang="en-GB"/>
          </a:p>
        </p:txBody>
      </p:sp>
    </p:spTree>
  </p:cSld>
  <p:clrMapOvr>
    <a:masterClrMapping/>
  </p:clrMapOvr>
  <p:transition spd="med" advClick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 showMasterSp="0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5777" y="152402"/>
            <a:ext cx="9593263" cy="14097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900114" y="1768476"/>
            <a:ext cx="4459287" cy="49879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11802" y="1768476"/>
            <a:ext cx="4459288" cy="49879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3121EC-7699-441F-B109-199E2ACAE340}" type="datetime1">
              <a:rPr lang="fr-FR" smtClean="0"/>
            </a:fld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Faghihi, et al</a:t>
            </a: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CB9212-6AB2-4D31-8674-8F2BB58231BF}" type="slidenum">
              <a:rPr lang="en-GB"/>
            </a:fld>
            <a:endParaRPr lang="en-GB"/>
          </a:p>
        </p:txBody>
      </p:sp>
    </p:spTree>
  </p:cSld>
  <p:clrMapOvr>
    <a:masterClrMapping/>
  </p:clrMapOvr>
  <p:transition spd="med" advClick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 showMasterSp="0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5777" y="152402"/>
            <a:ext cx="9593263" cy="14097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00114" y="1768476"/>
            <a:ext cx="4459287" cy="49879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5511802" y="1768476"/>
            <a:ext cx="4459288" cy="24177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5511802" y="4338641"/>
            <a:ext cx="4459288" cy="24177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29EFB0-7EAF-42A8-971E-2F82202146C6}" type="datetime1">
              <a:rPr lang="fr-FR" smtClean="0"/>
            </a:fld>
            <a:endParaRPr lang="en-GB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Faghihi, et al</a:t>
            </a:r>
            <a:endParaRPr lang="en-GB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8E33A6-9FA3-43B6-ADE7-7553BB51B623}" type="slidenum">
              <a:rPr lang="en-GB"/>
            </a:fld>
            <a:endParaRPr lang="en-GB"/>
          </a:p>
        </p:txBody>
      </p:sp>
    </p:spTree>
  </p:cSld>
  <p:clrMapOvr>
    <a:masterClrMapping/>
  </p:clrMapOvr>
  <p:transition spd="med" advClick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 showMasterSp="0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5777" y="152402"/>
            <a:ext cx="9593263" cy="14097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900113" y="1768476"/>
            <a:ext cx="9070975" cy="4987925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140FF6-ECD9-409E-A99B-3B601E9ED17F}" type="datetime1">
              <a:rPr lang="fr-FR" smtClean="0"/>
            </a:fld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Faghihi, et al</a:t>
            </a: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40C9A5-F3C2-49DB-BBE3-93ADB758E088}" type="slidenum">
              <a:rPr lang="en-GB"/>
            </a:fld>
            <a:endParaRPr lang="en-GB"/>
          </a:p>
        </p:txBody>
      </p:sp>
    </p:spTree>
  </p:cSld>
  <p:clrMapOvr>
    <a:masterClrMapping/>
  </p:clrMapOvr>
  <p:transition spd="med" advClick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 showMasterSp="0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85777" y="152400"/>
            <a:ext cx="9593263" cy="6604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F8D709-4E0C-492F-844B-31691AE301E9}" type="datetime1">
              <a:rPr lang="fr-FR" smtClean="0"/>
            </a:fld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Faghihi, et al</a:t>
            </a:r>
            <a:endParaRPr lang="en-GB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6192D9-27DB-4524-A406-2885681E59A4}" type="slidenum">
              <a:rPr lang="en-GB"/>
            </a:fld>
            <a:endParaRPr lang="en-GB"/>
          </a:p>
        </p:txBody>
      </p:sp>
    </p:spTree>
  </p:cSld>
  <p:clrMapOvr>
    <a:masterClrMapping/>
  </p:clrMapOvr>
  <p:transition spd="med" advClick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6049" y="2348401"/>
            <a:ext cx="8568532" cy="162043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12094" y="4283821"/>
            <a:ext cx="7056438" cy="1931917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035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077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11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148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5190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022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5267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0303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42C8A2-D6AD-498C-A307-0DCD66B63A27}" type="datetime1">
              <a:rPr lang="fr-FR" smtClean="0"/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Faghihi, et al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AB3E47-893F-4BCD-85B2-EB6B4D05466A}" type="slidenum">
              <a:rPr lang="en-GB"/>
            </a:fld>
            <a:endParaRPr lang="en-GB" dirty="0"/>
          </a:p>
        </p:txBody>
      </p:sp>
    </p:spTree>
  </p:cSld>
  <p:clrMapOvr>
    <a:masterClrMapping/>
  </p:clrMapOvr>
  <p:transition spd="med" advClick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4514" y="3"/>
            <a:ext cx="9072563" cy="125994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4514" y="1493837"/>
            <a:ext cx="9072563" cy="498903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706D42-F965-47D8-A771-9E9FF80C3E48}" type="datetime1">
              <a:rPr lang="fr-FR" smtClean="0"/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Faghihi, et al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02CE1AC3-715D-4D80-8097-7A9D29DF156E}" type="slidenum">
              <a:rPr lang="en-GB"/>
            </a:fld>
            <a:endParaRPr lang="en-GB" dirty="0"/>
          </a:p>
        </p:txBody>
      </p:sp>
    </p:spTree>
  </p:cSld>
  <p:clrMapOvr>
    <a:masterClrMapping/>
  </p:clrMapOvr>
  <p:transition spd="med" advClick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6301" y="4857794"/>
            <a:ext cx="8568532" cy="1501435"/>
          </a:xfrm>
        </p:spPr>
        <p:txBody>
          <a:bodyPr anchor="t"/>
          <a:lstStyle>
            <a:lvl1pPr algn="l">
              <a:defRPr sz="4400" b="1" cap="all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96301" y="3204119"/>
            <a:ext cx="8568532" cy="1653678"/>
          </a:xfrm>
        </p:spPr>
        <p:txBody>
          <a:bodyPr anchor="b"/>
          <a:lstStyle>
            <a:lvl1pPr marL="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503555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1007745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5113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 marL="201485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lvl6pPr marL="251904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6pPr>
            <a:lvl7pPr marL="30226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7pPr>
            <a:lvl8pPr marL="352679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8pPr>
            <a:lvl9pPr marL="403034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311BAF-16D8-4CF1-B4CC-B0049B56B62B}" type="datetime1">
              <a:rPr lang="fr-FR" smtClean="0"/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Faghihi, et al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281FFD-79FB-4CE9-8EF9-0797A778C3CC}" type="slidenum">
              <a:rPr lang="en-GB"/>
            </a:fld>
            <a:endParaRPr lang="en-GB" dirty="0"/>
          </a:p>
        </p:txBody>
      </p:sp>
    </p:spTree>
  </p:cSld>
  <p:clrMapOvr>
    <a:masterClrMapping/>
  </p:clrMapOvr>
  <p:transition spd="med" advClick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 showMasterSp="0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E2446B-547F-4BAF-9029-249384323C22}" type="datetime1">
              <a:rPr lang="fr-FR" smtClean="0"/>
            </a:fld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Faghihi, et al</a:t>
            </a: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828A11-4E3E-4F94-A431-1160231E1C96}" type="slidenum">
              <a:rPr lang="en-GB"/>
            </a:fld>
            <a:endParaRPr lang="en-GB"/>
          </a:p>
        </p:txBody>
      </p:sp>
    </p:spTree>
  </p:cSld>
  <p:clrMapOvr>
    <a:masterClrMapping/>
  </p:clrMapOvr>
  <p:transition spd="med" advClick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54790" y="1944171"/>
            <a:ext cx="4917805" cy="5500013"/>
          </a:xfrm>
        </p:spPr>
        <p:txBody>
          <a:bodyPr/>
          <a:lstStyle>
            <a:lvl1pPr>
              <a:defRPr sz="3100"/>
            </a:lvl1pPr>
            <a:lvl2pPr>
              <a:defRPr sz="26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40605" y="1944171"/>
            <a:ext cx="4917805" cy="5500013"/>
          </a:xfrm>
        </p:spPr>
        <p:txBody>
          <a:bodyPr/>
          <a:lstStyle>
            <a:lvl1pPr>
              <a:defRPr sz="3100"/>
            </a:lvl1pPr>
            <a:lvl2pPr>
              <a:defRPr sz="26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D77CB1-F21E-4A49-AD6A-792BEC76F241}" type="datetime1">
              <a:rPr lang="fr-FR" smtClean="0"/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Faghihi, et al</a:t>
            </a: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E05CC2-9601-4657-9670-D13933B330B2}" type="slidenum">
              <a:rPr lang="en-GB"/>
            </a:fld>
            <a:endParaRPr lang="en-GB" dirty="0"/>
          </a:p>
        </p:txBody>
      </p:sp>
    </p:spTree>
  </p:cSld>
  <p:clrMapOvr>
    <a:masterClrMapping/>
  </p:clrMapOvr>
  <p:transition spd="med" advClick="0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031" y="302741"/>
            <a:ext cx="9072563" cy="1259946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4033" y="1692183"/>
            <a:ext cx="4454027" cy="705219"/>
          </a:xfrm>
        </p:spPr>
        <p:txBody>
          <a:bodyPr anchor="b"/>
          <a:lstStyle>
            <a:lvl1pPr marL="0" indent="0">
              <a:buNone/>
              <a:defRPr sz="2600" b="1"/>
            </a:lvl1pPr>
            <a:lvl2pPr marL="503555" indent="0">
              <a:buNone/>
              <a:defRPr sz="2200" b="1"/>
            </a:lvl2pPr>
            <a:lvl3pPr marL="1007745" indent="0">
              <a:buNone/>
              <a:defRPr sz="2000" b="1"/>
            </a:lvl3pPr>
            <a:lvl4pPr marL="1511300" indent="0">
              <a:buNone/>
              <a:defRPr sz="1800" b="1"/>
            </a:lvl4pPr>
            <a:lvl5pPr marL="2014855" indent="0">
              <a:buNone/>
              <a:defRPr sz="1800" b="1"/>
            </a:lvl5pPr>
            <a:lvl6pPr marL="2519045" indent="0">
              <a:buNone/>
              <a:defRPr sz="1800" b="1"/>
            </a:lvl6pPr>
            <a:lvl7pPr marL="3022600" indent="0">
              <a:buNone/>
              <a:defRPr sz="1800" b="1"/>
            </a:lvl7pPr>
            <a:lvl8pPr marL="3526790" indent="0">
              <a:buNone/>
              <a:defRPr sz="1800" b="1"/>
            </a:lvl8pPr>
            <a:lvl9pPr marL="4030345" indent="0">
              <a:buNone/>
              <a:defRPr sz="18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4033" y="2397401"/>
            <a:ext cx="4454027" cy="43555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20821" y="1692183"/>
            <a:ext cx="4455776" cy="705219"/>
          </a:xfrm>
        </p:spPr>
        <p:txBody>
          <a:bodyPr anchor="b"/>
          <a:lstStyle>
            <a:lvl1pPr marL="0" indent="0">
              <a:buNone/>
              <a:defRPr sz="2600" b="1"/>
            </a:lvl1pPr>
            <a:lvl2pPr marL="503555" indent="0">
              <a:buNone/>
              <a:defRPr sz="2200" b="1"/>
            </a:lvl2pPr>
            <a:lvl3pPr marL="1007745" indent="0">
              <a:buNone/>
              <a:defRPr sz="2000" b="1"/>
            </a:lvl3pPr>
            <a:lvl4pPr marL="1511300" indent="0">
              <a:buNone/>
              <a:defRPr sz="1800" b="1"/>
            </a:lvl4pPr>
            <a:lvl5pPr marL="2014855" indent="0">
              <a:buNone/>
              <a:defRPr sz="1800" b="1"/>
            </a:lvl5pPr>
            <a:lvl6pPr marL="2519045" indent="0">
              <a:buNone/>
              <a:defRPr sz="1800" b="1"/>
            </a:lvl6pPr>
            <a:lvl7pPr marL="3022600" indent="0">
              <a:buNone/>
              <a:defRPr sz="1800" b="1"/>
            </a:lvl7pPr>
            <a:lvl8pPr marL="3526790" indent="0">
              <a:buNone/>
              <a:defRPr sz="1800" b="1"/>
            </a:lvl8pPr>
            <a:lvl9pPr marL="4030345" indent="0">
              <a:buNone/>
              <a:defRPr sz="18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20821" y="2397401"/>
            <a:ext cx="4455776" cy="43555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738AE7-3C79-4EAD-9978-EA0928651639}" type="datetime1">
              <a:rPr lang="fr-FR" smtClean="0"/>
            </a:fld>
            <a:endParaRPr lang="en-GB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Faghihi, et al</a:t>
            </a:r>
            <a:endParaRPr lang="en-GB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5DE3D6-2EBB-42B3-93B5-92A110E20C49}" type="slidenum">
              <a:rPr lang="en-GB"/>
            </a:fld>
            <a:endParaRPr lang="en-GB" dirty="0"/>
          </a:p>
        </p:txBody>
      </p:sp>
    </p:spTree>
  </p:cSld>
  <p:clrMapOvr>
    <a:masterClrMapping/>
  </p:clrMapOvr>
  <p:transition spd="med" advClick="0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8F4F8B-CEB5-4CC4-B943-F1D51A79816A}" type="datetime1">
              <a:rPr lang="fr-FR" smtClean="0"/>
            </a:fld>
            <a:endParaRPr lang="en-GB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Faghihi, et al</a:t>
            </a:r>
            <a:endParaRPr lang="en-GB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814DA3-0D16-4D85-9732-C6A7CBB85D47}" type="slidenum">
              <a:rPr lang="en-GB"/>
            </a:fld>
            <a:endParaRPr lang="en-GB" dirty="0"/>
          </a:p>
        </p:txBody>
      </p:sp>
    </p:spTree>
  </p:cSld>
  <p:clrMapOvr>
    <a:masterClrMapping/>
  </p:clrMapOvr>
  <p:transition spd="med" advClick="0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F8A943-B551-4C44-83EC-07D7155239F2}" type="datetime1">
              <a:rPr lang="fr-FR" smtClean="0"/>
            </a:fld>
            <a:endParaRPr lang="en-GB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Faghihi, et al</a:t>
            </a:r>
            <a:endParaRPr lang="en-GB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3FDF84-B76A-4F5D-88FA-68BEC4A6A365}" type="slidenum">
              <a:rPr lang="en-GB"/>
            </a:fld>
            <a:endParaRPr lang="en-GB" dirty="0"/>
          </a:p>
        </p:txBody>
      </p:sp>
    </p:spTree>
  </p:cSld>
  <p:clrMapOvr>
    <a:masterClrMapping/>
  </p:clrMapOvr>
  <p:transition spd="med" advClick="0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033" y="300990"/>
            <a:ext cx="3316456" cy="1280945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41246" y="300989"/>
            <a:ext cx="5635348" cy="6451973"/>
          </a:xfrm>
        </p:spPr>
        <p:txBody>
          <a:bodyPr/>
          <a:lstStyle>
            <a:lvl1pPr>
              <a:defRPr sz="3500"/>
            </a:lvl1pPr>
            <a:lvl2pPr>
              <a:defRPr sz="3100"/>
            </a:lvl2pPr>
            <a:lvl3pPr>
              <a:defRPr sz="26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4033" y="1581937"/>
            <a:ext cx="3316456" cy="5171028"/>
          </a:xfrm>
        </p:spPr>
        <p:txBody>
          <a:bodyPr/>
          <a:lstStyle>
            <a:lvl1pPr marL="0" indent="0">
              <a:buNone/>
              <a:defRPr sz="1500"/>
            </a:lvl1pPr>
            <a:lvl2pPr marL="503555" indent="0">
              <a:buNone/>
              <a:defRPr sz="1300"/>
            </a:lvl2pPr>
            <a:lvl3pPr marL="1007745" indent="0">
              <a:buNone/>
              <a:defRPr sz="1100"/>
            </a:lvl3pPr>
            <a:lvl4pPr marL="1511300" indent="0">
              <a:buNone/>
              <a:defRPr sz="1000"/>
            </a:lvl4pPr>
            <a:lvl5pPr marL="2014855" indent="0">
              <a:buNone/>
              <a:defRPr sz="1000"/>
            </a:lvl5pPr>
            <a:lvl6pPr marL="2519045" indent="0">
              <a:buNone/>
              <a:defRPr sz="1000"/>
            </a:lvl6pPr>
            <a:lvl7pPr marL="3022600" indent="0">
              <a:buNone/>
              <a:defRPr sz="1000"/>
            </a:lvl7pPr>
            <a:lvl8pPr marL="3526790" indent="0">
              <a:buNone/>
              <a:defRPr sz="1000"/>
            </a:lvl8pPr>
            <a:lvl9pPr marL="4030345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B0A301-2C06-4FEE-930A-0A92C60F9058}" type="datetime1">
              <a:rPr lang="fr-FR" smtClean="0"/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Faghihi, et al</a:t>
            </a: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83E446-DD38-4D4D-8495-09A1911EBB34}" type="slidenum">
              <a:rPr lang="en-GB"/>
            </a:fld>
            <a:endParaRPr lang="en-GB" dirty="0"/>
          </a:p>
        </p:txBody>
      </p:sp>
    </p:spTree>
  </p:cSld>
  <p:clrMapOvr>
    <a:masterClrMapping/>
  </p:clrMapOvr>
  <p:transition spd="med" advClick="0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5874" y="5291772"/>
            <a:ext cx="6048375" cy="624724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75874" y="675475"/>
            <a:ext cx="6048375" cy="4535805"/>
          </a:xfrm>
        </p:spPr>
        <p:txBody>
          <a:bodyPr rtlCol="0">
            <a:normAutofit/>
          </a:bodyPr>
          <a:lstStyle>
            <a:lvl1pPr marL="0" indent="0">
              <a:buNone/>
              <a:defRPr sz="3500"/>
            </a:lvl1pPr>
            <a:lvl2pPr marL="503555" indent="0">
              <a:buNone/>
              <a:defRPr sz="3100"/>
            </a:lvl2pPr>
            <a:lvl3pPr marL="1007745" indent="0">
              <a:buNone/>
              <a:defRPr sz="2600"/>
            </a:lvl3pPr>
            <a:lvl4pPr marL="1511300" indent="0">
              <a:buNone/>
              <a:defRPr sz="2200"/>
            </a:lvl4pPr>
            <a:lvl5pPr marL="2014855" indent="0">
              <a:buNone/>
              <a:defRPr sz="2200"/>
            </a:lvl5pPr>
            <a:lvl6pPr marL="2519045" indent="0">
              <a:buNone/>
              <a:defRPr sz="2200"/>
            </a:lvl6pPr>
            <a:lvl7pPr marL="3022600" indent="0">
              <a:buNone/>
              <a:defRPr sz="2200"/>
            </a:lvl7pPr>
            <a:lvl8pPr marL="3526790" indent="0">
              <a:buNone/>
              <a:defRPr sz="2200"/>
            </a:lvl8pPr>
            <a:lvl9pPr marL="4030345" indent="0">
              <a:buNone/>
              <a:defRPr sz="22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75874" y="5916499"/>
            <a:ext cx="6048375" cy="887211"/>
          </a:xfrm>
        </p:spPr>
        <p:txBody>
          <a:bodyPr/>
          <a:lstStyle>
            <a:lvl1pPr marL="0" indent="0">
              <a:buNone/>
              <a:defRPr sz="1500"/>
            </a:lvl1pPr>
            <a:lvl2pPr marL="503555" indent="0">
              <a:buNone/>
              <a:defRPr sz="1300"/>
            </a:lvl2pPr>
            <a:lvl3pPr marL="1007745" indent="0">
              <a:buNone/>
              <a:defRPr sz="1100"/>
            </a:lvl3pPr>
            <a:lvl4pPr marL="1511300" indent="0">
              <a:buNone/>
              <a:defRPr sz="1000"/>
            </a:lvl4pPr>
            <a:lvl5pPr marL="2014855" indent="0">
              <a:buNone/>
              <a:defRPr sz="1000"/>
            </a:lvl5pPr>
            <a:lvl6pPr marL="2519045" indent="0">
              <a:buNone/>
              <a:defRPr sz="1000"/>
            </a:lvl6pPr>
            <a:lvl7pPr marL="3022600" indent="0">
              <a:buNone/>
              <a:defRPr sz="1000"/>
            </a:lvl7pPr>
            <a:lvl8pPr marL="3526790" indent="0">
              <a:buNone/>
              <a:defRPr sz="1000"/>
            </a:lvl8pPr>
            <a:lvl9pPr marL="4030345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7AB00D-5B8A-499E-96D0-608D467B7486}" type="datetime1">
              <a:rPr lang="fr-FR" smtClean="0"/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Faghihi, et al</a:t>
            </a: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03197F-17F2-496D-88BB-639C331E69D1}" type="slidenum">
              <a:rPr lang="en-GB"/>
            </a:fld>
            <a:endParaRPr lang="en-GB" dirty="0"/>
          </a:p>
        </p:txBody>
      </p:sp>
    </p:spTree>
  </p:cSld>
  <p:clrMapOvr>
    <a:masterClrMapping/>
  </p:clrMapOvr>
  <p:transition spd="med" advClick="0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3BA5C1-1EE5-4736-8505-784EDD20A2F0}" type="datetime1">
              <a:rPr lang="fr-FR" smtClean="0"/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Faghihi, et al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CFBE3B-4BBA-452E-8410-1AB3D934187F}" type="slidenum">
              <a:rPr lang="en-GB"/>
            </a:fld>
            <a:endParaRPr lang="en-GB" dirty="0"/>
          </a:p>
        </p:txBody>
      </p:sp>
    </p:spTree>
  </p:cSld>
  <p:clrMapOvr>
    <a:masterClrMapping/>
  </p:clrMapOvr>
  <p:transition spd="med" advClick="0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057502" y="334239"/>
            <a:ext cx="2500906" cy="71099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54786" y="334239"/>
            <a:ext cx="7334704" cy="71099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234E7E-7FF5-4F2D-92B2-250F88BCB9CE}" type="datetime1">
              <a:rPr lang="fr-FR" smtClean="0"/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Faghihi, et al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A7B0EB-292F-4184-AEDB-694F0A247C48}" type="slidenum">
              <a:rPr lang="en-GB"/>
            </a:fld>
            <a:endParaRPr lang="en-GB" dirty="0"/>
          </a:p>
        </p:txBody>
      </p:sp>
    </p:spTree>
  </p:cSld>
  <p:clrMapOvr>
    <a:masterClrMapping/>
  </p:clrMapOvr>
  <p:transition spd="med" advClick="0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5777" y="152402"/>
            <a:ext cx="9593263" cy="14097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86FF72-82BD-4D9A-99D9-086DA268F3B9}" type="datetime1">
              <a:rPr lang="fr-FR" smtClean="0"/>
            </a:fld>
            <a:endParaRPr lang="en-GB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Faghihi, et al</a:t>
            </a:r>
            <a:endParaRPr lang="en-GB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D0A22D-6833-4D7D-AAB9-C67AB34A90F2}" type="slidenum">
              <a:rPr lang="en-GB"/>
            </a:fld>
            <a:endParaRPr lang="en-GB" dirty="0"/>
          </a:p>
        </p:txBody>
      </p:sp>
    </p:spTree>
  </p:cSld>
  <p:clrMapOvr>
    <a:masterClrMapping/>
  </p:clrMapOvr>
  <p:transition spd="med" advClick="0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re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fr-FR" smtClean="0"/>
              <a:t>Modifier les styles du texte du masque</a:t>
            </a:r>
            <a:endParaRPr lang="fr-FR" smtClean="0"/>
          </a:p>
          <a:p>
            <a:pPr lvl="1"/>
            <a:r>
              <a:rPr lang="fr-FR" smtClean="0"/>
              <a:t>Deuxième niveau</a:t>
            </a:r>
            <a:endParaRPr lang="fr-FR" smtClean="0"/>
          </a:p>
          <a:p>
            <a:pPr lvl="2"/>
            <a:r>
              <a:rPr lang="fr-FR" smtClean="0"/>
              <a:t>Troisième niveau</a:t>
            </a:r>
            <a:endParaRPr lang="fr-FR" smtClean="0"/>
          </a:p>
          <a:p>
            <a:pPr lvl="3"/>
            <a:r>
              <a:rPr lang="fr-FR" smtClean="0"/>
              <a:t>Quatrième niveau</a:t>
            </a:r>
            <a:endParaRPr lang="fr-FR" smtClean="0"/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FA7F9EE-32E2-40FE-B391-AC5C7988DAF7}" type="datetime1">
              <a:rPr lang="fr-FR" smtClean="0"/>
            </a:fld>
            <a:endParaRPr lang="en-GB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Faghihi, et al</a:t>
            </a:r>
            <a:endParaRPr lang="en-GB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CB99DC4-82DC-46E7-A10E-E1F1DBB54EDD}" type="slidenum">
              <a:rPr lang="en-GB"/>
            </a:fld>
            <a:endParaRPr lang="en-GB" dirty="0"/>
          </a:p>
        </p:txBody>
      </p:sp>
    </p:spTree>
  </p:cSld>
  <p:clrMapOvr>
    <a:masterClrMapping/>
  </p:clrMapOvr>
  <p:transition spd="med" advClick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 showMasterSp="0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6926" y="4857753"/>
            <a:ext cx="8567738" cy="15017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96926" y="3203576"/>
            <a:ext cx="8567738" cy="1654175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0965" indent="0">
              <a:buNone/>
              <a:defRPr sz="1400"/>
            </a:lvl4pPr>
            <a:lvl5pPr marL="1828165" indent="0">
              <a:buNone/>
              <a:defRPr sz="1400"/>
            </a:lvl5pPr>
            <a:lvl6pPr marL="2285365" indent="0">
              <a:buNone/>
              <a:defRPr sz="1400"/>
            </a:lvl6pPr>
            <a:lvl7pPr marL="2742565" indent="0">
              <a:buNone/>
              <a:defRPr sz="1400"/>
            </a:lvl7pPr>
            <a:lvl8pPr marL="3199765" indent="0">
              <a:buNone/>
              <a:defRPr sz="1400"/>
            </a:lvl8pPr>
            <a:lvl9pPr marL="365633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817B15-886A-4470-9CE3-052EB0927DDB}" type="datetime1">
              <a:rPr lang="fr-FR" smtClean="0"/>
            </a:fld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Faghihi, et al</a:t>
            </a: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06E119-C702-44C5-99EA-8A38C41EEBB8}" type="slidenum">
              <a:rPr lang="en-GB"/>
            </a:fld>
            <a:endParaRPr lang="en-GB"/>
          </a:p>
        </p:txBody>
      </p:sp>
    </p:spTree>
  </p:cSld>
  <p:clrMapOvr>
    <a:masterClrMapping/>
  </p:clrMapOvr>
  <p:transition spd="med" advClick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 showMasterSp="0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00114" y="1768476"/>
            <a:ext cx="4459287" cy="49879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11802" y="1768476"/>
            <a:ext cx="4459288" cy="49879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76893F-C3CA-422F-A39D-93560C983604}" type="datetime1">
              <a:rPr lang="fr-FR" smtClean="0"/>
            </a:fld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Faghihi, et al</a:t>
            </a: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BEB494-B750-4080-9676-647B698F35F3}" type="slidenum">
              <a:rPr lang="en-GB"/>
            </a:fld>
            <a:endParaRPr lang="en-GB"/>
          </a:p>
        </p:txBody>
      </p:sp>
    </p:spTree>
  </p:cSld>
  <p:clrMapOvr>
    <a:masterClrMapping/>
  </p:clrMapOvr>
  <p:transition spd="med" advClick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 showMasterSp="0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827" y="303215"/>
            <a:ext cx="9072563" cy="1258887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4827" y="1692279"/>
            <a:ext cx="4452938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0965" indent="0">
              <a:buNone/>
              <a:defRPr sz="1600" b="1"/>
            </a:lvl4pPr>
            <a:lvl5pPr marL="1828165" indent="0">
              <a:buNone/>
              <a:defRPr sz="1600" b="1"/>
            </a:lvl5pPr>
            <a:lvl6pPr marL="2285365" indent="0">
              <a:buNone/>
              <a:defRPr sz="1600" b="1"/>
            </a:lvl6pPr>
            <a:lvl7pPr marL="2742565" indent="0">
              <a:buNone/>
              <a:defRPr sz="1600" b="1"/>
            </a:lvl7pPr>
            <a:lvl8pPr marL="3199765" indent="0">
              <a:buNone/>
              <a:defRPr sz="1600" b="1"/>
            </a:lvl8pPr>
            <a:lvl9pPr marL="365633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4827" y="2397125"/>
            <a:ext cx="4452938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21277" y="1692279"/>
            <a:ext cx="4456113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0965" indent="0">
              <a:buNone/>
              <a:defRPr sz="1600" b="1"/>
            </a:lvl4pPr>
            <a:lvl5pPr marL="1828165" indent="0">
              <a:buNone/>
              <a:defRPr sz="1600" b="1"/>
            </a:lvl5pPr>
            <a:lvl6pPr marL="2285365" indent="0">
              <a:buNone/>
              <a:defRPr sz="1600" b="1"/>
            </a:lvl6pPr>
            <a:lvl7pPr marL="2742565" indent="0">
              <a:buNone/>
              <a:defRPr sz="1600" b="1"/>
            </a:lvl7pPr>
            <a:lvl8pPr marL="3199765" indent="0">
              <a:buNone/>
              <a:defRPr sz="1600" b="1"/>
            </a:lvl8pPr>
            <a:lvl9pPr marL="365633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21277" y="2397125"/>
            <a:ext cx="4456113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B0CFFD-6931-4CA1-BF0E-88C58A9D3598}" type="datetime1">
              <a:rPr lang="fr-FR" smtClean="0"/>
            </a:fld>
            <a:endParaRPr lang="en-GB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Faghihi, et al</a:t>
            </a:r>
            <a:endParaRPr lang="en-GB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A47A85-77E4-48C3-9D86-58E476A5EAB7}" type="slidenum">
              <a:rPr lang="en-GB"/>
            </a:fld>
            <a:endParaRPr lang="en-GB"/>
          </a:p>
        </p:txBody>
      </p:sp>
    </p:spTree>
  </p:cSld>
  <p:clrMapOvr>
    <a:masterClrMapping/>
  </p:clrMapOvr>
  <p:transition spd="med" advClick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 showMasterSp="0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7B03C6-5CD7-4571-9D78-E3788863721F}" type="datetime1">
              <a:rPr lang="fr-FR" smtClean="0"/>
            </a:fld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Faghihi, et al</a:t>
            </a:r>
            <a:endParaRPr lang="en-GB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DC923F-FF91-467B-B105-3C085565C1EA}" type="slidenum">
              <a:rPr lang="en-GB"/>
            </a:fld>
            <a:endParaRPr lang="en-GB"/>
          </a:p>
        </p:txBody>
      </p:sp>
    </p:spTree>
  </p:cSld>
  <p:clrMapOvr>
    <a:masterClrMapping/>
  </p:clrMapOvr>
  <p:transition spd="med" advClick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 showMasterSp="0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68E26E-03D3-475E-964D-6C40D9F11091}" type="datetime1">
              <a:rPr lang="fr-FR" smtClean="0"/>
            </a:fld>
            <a:endParaRPr lang="en-GB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Faghihi, et al</a:t>
            </a:r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244DA3-CED7-4022-BEB9-267707D5A860}" type="slidenum">
              <a:rPr lang="en-GB"/>
            </a:fld>
            <a:endParaRPr lang="en-GB"/>
          </a:p>
        </p:txBody>
      </p:sp>
    </p:spTree>
  </p:cSld>
  <p:clrMapOvr>
    <a:masterClrMapping/>
  </p:clrMapOvr>
  <p:transition spd="med" advClick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 showMasterSp="0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827" y="301629"/>
            <a:ext cx="3316288" cy="127952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41765" y="301628"/>
            <a:ext cx="5635625" cy="6451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4827" y="1581154"/>
            <a:ext cx="3316288" cy="51720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0965" indent="0">
              <a:buNone/>
              <a:defRPr sz="900"/>
            </a:lvl4pPr>
            <a:lvl5pPr marL="1828165" indent="0">
              <a:buNone/>
              <a:defRPr sz="900"/>
            </a:lvl5pPr>
            <a:lvl6pPr marL="2285365" indent="0">
              <a:buNone/>
              <a:defRPr sz="900"/>
            </a:lvl6pPr>
            <a:lvl7pPr marL="2742565" indent="0">
              <a:buNone/>
              <a:defRPr sz="900"/>
            </a:lvl7pPr>
            <a:lvl8pPr marL="3199765" indent="0">
              <a:buNone/>
              <a:defRPr sz="900"/>
            </a:lvl8pPr>
            <a:lvl9pPr marL="365633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4BBC49-3A40-420F-8C3C-C79AA4588A6B}" type="datetime1">
              <a:rPr lang="fr-FR" smtClean="0"/>
            </a:fld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Faghihi, et al</a:t>
            </a: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AB3350-70D9-4868-95AD-337A88FD5162}" type="slidenum">
              <a:rPr lang="en-GB"/>
            </a:fld>
            <a:endParaRPr lang="en-GB"/>
          </a:p>
        </p:txBody>
      </p:sp>
    </p:spTree>
  </p:cSld>
  <p:clrMapOvr>
    <a:masterClrMapping/>
  </p:clrMapOvr>
  <p:transition spd="med" advClick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 showMasterSp="0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6439" y="5291139"/>
            <a:ext cx="6048375" cy="6254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76439" y="674688"/>
            <a:ext cx="6048375" cy="45370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0965" indent="0">
              <a:buNone/>
              <a:defRPr sz="2000"/>
            </a:lvl4pPr>
            <a:lvl5pPr marL="1828165" indent="0">
              <a:buNone/>
              <a:defRPr sz="2000"/>
            </a:lvl5pPr>
            <a:lvl6pPr marL="2285365" indent="0">
              <a:buNone/>
              <a:defRPr sz="2000"/>
            </a:lvl6pPr>
            <a:lvl7pPr marL="2742565" indent="0">
              <a:buNone/>
              <a:defRPr sz="2000"/>
            </a:lvl7pPr>
            <a:lvl8pPr marL="3199765" indent="0">
              <a:buNone/>
              <a:defRPr sz="2000"/>
            </a:lvl8pPr>
            <a:lvl9pPr marL="365633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76439" y="5916613"/>
            <a:ext cx="6048375" cy="88741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0965" indent="0">
              <a:buNone/>
              <a:defRPr sz="900"/>
            </a:lvl4pPr>
            <a:lvl5pPr marL="1828165" indent="0">
              <a:buNone/>
              <a:defRPr sz="900"/>
            </a:lvl5pPr>
            <a:lvl6pPr marL="2285365" indent="0">
              <a:buNone/>
              <a:defRPr sz="900"/>
            </a:lvl6pPr>
            <a:lvl7pPr marL="2742565" indent="0">
              <a:buNone/>
              <a:defRPr sz="900"/>
            </a:lvl7pPr>
            <a:lvl8pPr marL="3199765" indent="0">
              <a:buNone/>
              <a:defRPr sz="900"/>
            </a:lvl8pPr>
            <a:lvl9pPr marL="365633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2B6E50-13CC-48B0-B6D9-C20B952F20F5}" type="datetime1">
              <a:rPr lang="fr-FR" smtClean="0"/>
            </a:fld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Faghihi, et al</a:t>
            </a: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E8B1B2-E701-4B33-8498-F7AA3C594550}" type="slidenum">
              <a:rPr lang="en-GB"/>
            </a:fld>
            <a:endParaRPr lang="en-GB"/>
          </a:p>
        </p:txBody>
      </p:sp>
    </p:spTree>
  </p:cSld>
  <p:clrMapOvr>
    <a:masterClrMapping/>
  </p:clrMapOvr>
  <p:transition spd="med" advClick="0"/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9" Type="http://schemas.openxmlformats.org/officeDocument/2006/relationships/theme" Target="../theme/theme1.xml"/><Relationship Id="rId18" Type="http://schemas.openxmlformats.org/officeDocument/2006/relationships/image" Target="../media/image2.jpeg"/><Relationship Id="rId17" Type="http://schemas.openxmlformats.org/officeDocument/2006/relationships/image" Target="../media/image1.jpeg"/><Relationship Id="rId16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5.xml"/><Relationship Id="rId8" Type="http://schemas.openxmlformats.org/officeDocument/2006/relationships/slideLayout" Target="../slideLayouts/slideLayout24.xml"/><Relationship Id="rId7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2.xml"/><Relationship Id="rId5" Type="http://schemas.openxmlformats.org/officeDocument/2006/relationships/slideLayout" Target="../slideLayouts/slideLayout21.xml"/><Relationship Id="rId4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9.xml"/><Relationship Id="rId2" Type="http://schemas.openxmlformats.org/officeDocument/2006/relationships/slideLayout" Target="../slideLayouts/slideLayout18.xml"/><Relationship Id="rId14" Type="http://schemas.openxmlformats.org/officeDocument/2006/relationships/theme" Target="../theme/theme2.xml"/><Relationship Id="rId13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26.xml"/><Relationship Id="rId1" Type="http://schemas.openxmlformats.org/officeDocument/2006/relationships/slideLayout" Target="../slideLayouts/slideLayout1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7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"/>
          <p:cNvPicPr>
            <a:picLocks noChangeAspect="1" noChangeArrowheads="1"/>
          </p:cNvPicPr>
          <p:nvPr/>
        </p:nvPicPr>
        <p:blipFill>
          <a:blip r:embed="rId18"/>
          <a:srcRect/>
          <a:stretch>
            <a:fillRect/>
          </a:stretch>
        </p:blipFill>
        <p:spPr bwMode="auto">
          <a:xfrm>
            <a:off x="0" y="0"/>
            <a:ext cx="10080625" cy="7559675"/>
          </a:xfrm>
          <a:prstGeom prst="rect">
            <a:avLst/>
          </a:prstGeom>
          <a:noFill/>
          <a:ln w="9525">
            <a:noFill/>
            <a:round/>
          </a:ln>
        </p:spPr>
      </p:pic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85775" y="152400"/>
            <a:ext cx="9593263" cy="1409700"/>
          </a:xfrm>
          <a:prstGeom prst="rect">
            <a:avLst/>
          </a:prstGeom>
          <a:noFill/>
          <a:ln w="9525">
            <a:noFill/>
            <a:round/>
          </a:ln>
        </p:spPr>
        <p:txBody>
          <a:bodyPr vert="horz" wrap="square" lIns="0" tIns="0" rIns="0" bIns="0" numCol="1" anchor="ctr" anchorCtr="0" compatLnSpc="1"/>
          <a:lstStyle/>
          <a:p>
            <a:pPr lvl="0"/>
            <a:r>
              <a:rPr lang="en-GB" altLang="zh-CN"/>
              <a:t>Cliquez pour éditer le format du texte-titre</a:t>
            </a:r>
            <a:endParaRPr lang="en-GB" altLang="zh-CN"/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00113" y="1768475"/>
            <a:ext cx="9070975" cy="4987925"/>
          </a:xfrm>
          <a:prstGeom prst="rect">
            <a:avLst/>
          </a:prstGeom>
          <a:solidFill>
            <a:srgbClr val="000000">
              <a:alpha val="39999"/>
            </a:srgbClr>
          </a:solidFill>
          <a:ln w="9525">
            <a:noFill/>
            <a:round/>
          </a:ln>
        </p:spPr>
        <p:txBody>
          <a:bodyPr vert="horz" wrap="square" lIns="0" tIns="143946" rIns="0" bIns="143946" numCol="1" anchor="t" anchorCtr="0" compatLnSpc="1"/>
          <a:lstStyle/>
          <a:p>
            <a:pPr lvl="0"/>
            <a:r>
              <a:rPr lang="en-GB" altLang="zh-CN"/>
              <a:t>Cliquez pour éditer le format du plan de texte</a:t>
            </a:r>
            <a:endParaRPr lang="en-GB" altLang="zh-CN"/>
          </a:p>
          <a:p>
            <a:pPr lvl="1"/>
            <a:r>
              <a:rPr lang="en-GB" altLang="zh-CN"/>
              <a:t>Second niveau de plan</a:t>
            </a:r>
            <a:endParaRPr lang="en-GB" altLang="zh-CN"/>
          </a:p>
          <a:p>
            <a:pPr lvl="2"/>
            <a:r>
              <a:rPr lang="en-GB" altLang="zh-CN"/>
              <a:t>Troisième niveau de plan</a:t>
            </a:r>
            <a:endParaRPr lang="en-GB" altLang="zh-CN"/>
          </a:p>
          <a:p>
            <a:pPr lvl="3"/>
            <a:r>
              <a:rPr lang="en-GB" altLang="zh-CN"/>
              <a:t>Quatrième niveau de plan</a:t>
            </a:r>
            <a:endParaRPr lang="en-GB" altLang="zh-CN"/>
          </a:p>
          <a:p>
            <a:pPr lvl="4"/>
            <a:r>
              <a:rPr lang="en-GB" altLang="zh-CN"/>
              <a:t>Cinquième niveau de plan</a:t>
            </a:r>
            <a:endParaRPr lang="en-GB" altLang="zh-CN"/>
          </a:p>
          <a:p>
            <a:pPr lvl="4"/>
            <a:r>
              <a:rPr lang="en-GB" altLang="zh-CN"/>
              <a:t>Sixième niveau de plan</a:t>
            </a:r>
            <a:endParaRPr lang="en-GB" altLang="zh-CN"/>
          </a:p>
          <a:p>
            <a:pPr lvl="4"/>
            <a:r>
              <a:rPr lang="en-GB" altLang="zh-CN"/>
              <a:t>Septième niveau de plan</a:t>
            </a:r>
            <a:endParaRPr lang="en-GB" altLang="zh-CN"/>
          </a:p>
          <a:p>
            <a:pPr lvl="4"/>
            <a:r>
              <a:rPr lang="en-GB" altLang="zh-CN"/>
              <a:t>Huitième niveau de plan</a:t>
            </a:r>
            <a:endParaRPr lang="en-GB" altLang="zh-CN"/>
          </a:p>
          <a:p>
            <a:pPr lvl="4"/>
            <a:r>
              <a:rPr lang="en-GB" altLang="zh-CN"/>
              <a:t>Neuvième niveau de plan</a:t>
            </a:r>
            <a:endParaRPr lang="en-GB" altLang="zh-CN"/>
          </a:p>
        </p:txBody>
      </p:sp>
      <p:sp>
        <p:nvSpPr>
          <p:cNvPr id="2" name="Rectangle 4"/>
          <p:cNvSpPr>
            <a:spLocks noGrp="1" noChangeArrowheads="1"/>
          </p:cNvSpPr>
          <p:nvPr>
            <p:ph type="dt"/>
          </p:nvPr>
        </p:nvSpPr>
        <p:spPr bwMode="auto">
          <a:xfrm>
            <a:off x="900113" y="7131050"/>
            <a:ext cx="2844800" cy="276225"/>
          </a:xfrm>
          <a:prstGeom prst="rect">
            <a:avLst/>
          </a:prstGeom>
          <a:noFill/>
          <a:ln w="9525">
            <a:noFill/>
            <a:round/>
          </a:ln>
          <a:effectLst/>
        </p:spPr>
        <p:txBody>
          <a:bodyPr vert="horz" wrap="square" lIns="0" tIns="0" rIns="0" bIns="0" numCol="1" anchor="t" anchorCtr="0" compatLnSpc="1"/>
          <a:lstStyle>
            <a:lvl1pPr defTabSz="457200" hangingPunct="0">
              <a:lnSpc>
                <a:spcPct val="93000"/>
              </a:lnSpc>
              <a:buClr>
                <a:srgbClr val="000000"/>
              </a:buClr>
              <a:buSzPct val="45000"/>
              <a:buFont typeface="Wingdings" panose="05000000000000000000" pitchFamily="2" charset="2"/>
              <a:buNone/>
              <a:defRPr sz="1400">
                <a:solidFill>
                  <a:srgbClr val="000000"/>
                </a:solidFill>
                <a:ea typeface="+mn-ea"/>
              </a:defRPr>
            </a:lvl1pPr>
          </a:lstStyle>
          <a:p>
            <a:pPr>
              <a:defRPr/>
            </a:pPr>
            <a:fld id="{3EF9C797-AF96-4C4C-B679-0075752D163B}" type="datetime1">
              <a:rPr lang="fr-FR" smtClean="0"/>
            </a:fld>
            <a:endParaRPr lang="en-GB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/>
          </p:nvPr>
        </p:nvSpPr>
        <p:spPr bwMode="auto">
          <a:xfrm>
            <a:off x="3821113" y="7192963"/>
            <a:ext cx="4465637" cy="214312"/>
          </a:xfrm>
          <a:prstGeom prst="rect">
            <a:avLst/>
          </a:prstGeom>
          <a:noFill/>
          <a:ln w="9525">
            <a:noFill/>
            <a:round/>
          </a:ln>
          <a:effectLst/>
        </p:spPr>
        <p:txBody>
          <a:bodyPr vert="horz" wrap="square" lIns="0" tIns="0" rIns="0" bIns="0" numCol="1" anchor="t" anchorCtr="0" compatLnSpc="1"/>
          <a:lstStyle>
            <a:lvl1pPr algn="ctr" defTabSz="457200" hangingPunct="0">
              <a:lnSpc>
                <a:spcPct val="93000"/>
              </a:lnSpc>
              <a:buClr>
                <a:srgbClr val="000000"/>
              </a:buClr>
              <a:buSzPct val="45000"/>
              <a:buFont typeface="Wingdings" panose="05000000000000000000" pitchFamily="2" charset="2"/>
              <a:buNone/>
              <a:tabLst>
                <a:tab pos="723265" algn="l"/>
                <a:tab pos="1447165" algn="l"/>
                <a:tab pos="2171065" algn="l"/>
                <a:tab pos="2894330" algn="l"/>
                <a:tab pos="3618230" algn="l"/>
                <a:tab pos="4342130" algn="l"/>
                <a:tab pos="5064125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GB"/>
              <a:t>Faghihi, et al</a:t>
            </a:r>
            <a:endParaRPr lang="en-GB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/>
          </p:nvPr>
        </p:nvSpPr>
        <p:spPr bwMode="auto">
          <a:xfrm>
            <a:off x="9063038" y="6886575"/>
            <a:ext cx="871537" cy="520700"/>
          </a:xfrm>
          <a:prstGeom prst="rect">
            <a:avLst/>
          </a:prstGeom>
          <a:noFill/>
          <a:ln w="9525">
            <a:noFill/>
            <a:round/>
          </a:ln>
          <a:effectLst/>
        </p:spPr>
        <p:txBody>
          <a:bodyPr vert="horz" wrap="square" lIns="0" tIns="0" rIns="0" bIns="0" numCol="1" anchor="b" anchorCtr="0" compatLnSpc="1"/>
          <a:lstStyle>
            <a:lvl1pPr algn="r" defTabSz="457200" hangingPunct="0">
              <a:lnSpc>
                <a:spcPct val="93000"/>
              </a:lnSpc>
              <a:buClr>
                <a:srgbClr val="000000"/>
              </a:buClr>
              <a:buSzPct val="45000"/>
              <a:buFont typeface="Wingdings" panose="05000000000000000000" pitchFamily="2" charset="2"/>
              <a:buNone/>
              <a:defRPr sz="2000">
                <a:solidFill>
                  <a:srgbClr val="000000"/>
                </a:solidFill>
                <a:ea typeface="+mn-ea"/>
              </a:defRPr>
            </a:lvl1pPr>
          </a:lstStyle>
          <a:p>
            <a:pPr>
              <a:defRPr/>
            </a:pPr>
            <a:fld id="{6476628C-925C-474E-BF05-219A021F8597}" type="slidenum">
              <a:rPr lang="en-GB"/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</p:sldLayoutIdLst>
  <p:transition spd="med" advClick="0"/>
  <p:hf hdr="0" ftr="0" dt="0"/>
  <p:txStyles>
    <p:titleStyle>
      <a:lvl1pPr algn="ctr" defTabSz="455930" rtl="0" eaLnBrk="0" fontAlgn="base" hangingPunct="0">
        <a:lnSpc>
          <a:spcPct val="115000"/>
        </a:lnSpc>
        <a:spcBef>
          <a:spcPct val="0"/>
        </a:spcBef>
        <a:spcAft>
          <a:spcPct val="0"/>
        </a:spcAft>
        <a:buClr>
          <a:srgbClr val="000000"/>
        </a:buClr>
        <a:buSzPct val="45000"/>
        <a:buFont typeface="Wingdings" panose="05000000000000000000" pitchFamily="2" charset="2"/>
        <a:defRPr sz="3200" b="1">
          <a:solidFill>
            <a:srgbClr val="FFFFFF"/>
          </a:solidFill>
          <a:latin typeface="+mj-lt"/>
          <a:ea typeface="+mj-ea"/>
          <a:cs typeface="+mj-cs"/>
        </a:defRPr>
      </a:lvl1pPr>
      <a:lvl2pPr algn="ctr" defTabSz="455930" rtl="0" eaLnBrk="0" fontAlgn="base" hangingPunct="0">
        <a:lnSpc>
          <a:spcPct val="115000"/>
        </a:lnSpc>
        <a:spcBef>
          <a:spcPct val="0"/>
        </a:spcBef>
        <a:spcAft>
          <a:spcPct val="0"/>
        </a:spcAft>
        <a:buClr>
          <a:srgbClr val="000000"/>
        </a:buClr>
        <a:buSzPct val="45000"/>
        <a:buFont typeface="Wingdings" panose="05000000000000000000" pitchFamily="2" charset="2"/>
        <a:defRPr sz="3200" b="1">
          <a:solidFill>
            <a:srgbClr val="FFFFFF"/>
          </a:solidFill>
          <a:latin typeface="Gill Sans MT" pitchFamily="34" charset="0"/>
          <a:cs typeface="Lucida Sans Unicode" panose="020B0602030504020204" pitchFamily="34" charset="0"/>
        </a:defRPr>
      </a:lvl2pPr>
      <a:lvl3pPr algn="ctr" defTabSz="455930" rtl="0" eaLnBrk="0" fontAlgn="base" hangingPunct="0">
        <a:lnSpc>
          <a:spcPct val="115000"/>
        </a:lnSpc>
        <a:spcBef>
          <a:spcPct val="0"/>
        </a:spcBef>
        <a:spcAft>
          <a:spcPct val="0"/>
        </a:spcAft>
        <a:buClr>
          <a:srgbClr val="000000"/>
        </a:buClr>
        <a:buSzPct val="45000"/>
        <a:buFont typeface="Wingdings" panose="05000000000000000000" pitchFamily="2" charset="2"/>
        <a:defRPr sz="3200" b="1">
          <a:solidFill>
            <a:srgbClr val="FFFFFF"/>
          </a:solidFill>
          <a:latin typeface="Gill Sans MT" pitchFamily="34" charset="0"/>
          <a:cs typeface="Lucida Sans Unicode" panose="020B0602030504020204" pitchFamily="34" charset="0"/>
        </a:defRPr>
      </a:lvl3pPr>
      <a:lvl4pPr algn="ctr" defTabSz="455930" rtl="0" eaLnBrk="0" fontAlgn="base" hangingPunct="0">
        <a:lnSpc>
          <a:spcPct val="115000"/>
        </a:lnSpc>
        <a:spcBef>
          <a:spcPct val="0"/>
        </a:spcBef>
        <a:spcAft>
          <a:spcPct val="0"/>
        </a:spcAft>
        <a:buClr>
          <a:srgbClr val="000000"/>
        </a:buClr>
        <a:buSzPct val="45000"/>
        <a:buFont typeface="Wingdings" panose="05000000000000000000" pitchFamily="2" charset="2"/>
        <a:defRPr sz="3200" b="1">
          <a:solidFill>
            <a:srgbClr val="FFFFFF"/>
          </a:solidFill>
          <a:latin typeface="Gill Sans MT" pitchFamily="34" charset="0"/>
          <a:cs typeface="Lucida Sans Unicode" panose="020B0602030504020204" pitchFamily="34" charset="0"/>
        </a:defRPr>
      </a:lvl4pPr>
      <a:lvl5pPr algn="ctr" defTabSz="455930" rtl="0" eaLnBrk="0" fontAlgn="base" hangingPunct="0">
        <a:lnSpc>
          <a:spcPct val="115000"/>
        </a:lnSpc>
        <a:spcBef>
          <a:spcPct val="0"/>
        </a:spcBef>
        <a:spcAft>
          <a:spcPct val="0"/>
        </a:spcAft>
        <a:buClr>
          <a:srgbClr val="000000"/>
        </a:buClr>
        <a:buSzPct val="45000"/>
        <a:buFont typeface="Wingdings" panose="05000000000000000000" pitchFamily="2" charset="2"/>
        <a:defRPr sz="3200" b="1">
          <a:solidFill>
            <a:srgbClr val="FFFFFF"/>
          </a:solidFill>
          <a:latin typeface="Gill Sans MT" pitchFamily="34" charset="0"/>
          <a:cs typeface="Lucida Sans Unicode" panose="020B0602030504020204" pitchFamily="34" charset="0"/>
        </a:defRPr>
      </a:lvl5pPr>
      <a:lvl6pPr marL="1536065" indent="-217170" algn="ctr" defTabSz="457200" rtl="0" fontAlgn="base" hangingPunct="0">
        <a:lnSpc>
          <a:spcPct val="115000"/>
        </a:lnSpc>
        <a:spcBef>
          <a:spcPct val="0"/>
        </a:spcBef>
        <a:spcAft>
          <a:spcPct val="0"/>
        </a:spcAft>
        <a:buClr>
          <a:srgbClr val="000000"/>
        </a:buClr>
        <a:buSzPct val="45000"/>
        <a:buFont typeface="Wingdings" panose="05000000000000000000" pitchFamily="2" charset="2"/>
        <a:defRPr sz="3200" b="1">
          <a:solidFill>
            <a:srgbClr val="FFFFFF"/>
          </a:solidFill>
          <a:latin typeface="Gill Sans MT" pitchFamily="34" charset="0"/>
          <a:cs typeface="Lucida Sans Unicode" panose="020B0602030504020204" pitchFamily="34" charset="0"/>
        </a:defRPr>
      </a:lvl6pPr>
      <a:lvl7pPr marL="1993265" indent="-217170" algn="ctr" defTabSz="457200" rtl="0" fontAlgn="base" hangingPunct="0">
        <a:lnSpc>
          <a:spcPct val="115000"/>
        </a:lnSpc>
        <a:spcBef>
          <a:spcPct val="0"/>
        </a:spcBef>
        <a:spcAft>
          <a:spcPct val="0"/>
        </a:spcAft>
        <a:buClr>
          <a:srgbClr val="000000"/>
        </a:buClr>
        <a:buSzPct val="45000"/>
        <a:buFont typeface="Wingdings" panose="05000000000000000000" pitchFamily="2" charset="2"/>
        <a:defRPr sz="3200" b="1">
          <a:solidFill>
            <a:srgbClr val="FFFFFF"/>
          </a:solidFill>
          <a:latin typeface="Gill Sans MT" pitchFamily="34" charset="0"/>
          <a:cs typeface="Lucida Sans Unicode" panose="020B0602030504020204" pitchFamily="34" charset="0"/>
        </a:defRPr>
      </a:lvl7pPr>
      <a:lvl8pPr marL="2450465" indent="-217170" algn="ctr" defTabSz="457200" rtl="0" fontAlgn="base" hangingPunct="0">
        <a:lnSpc>
          <a:spcPct val="115000"/>
        </a:lnSpc>
        <a:spcBef>
          <a:spcPct val="0"/>
        </a:spcBef>
        <a:spcAft>
          <a:spcPct val="0"/>
        </a:spcAft>
        <a:buClr>
          <a:srgbClr val="000000"/>
        </a:buClr>
        <a:buSzPct val="45000"/>
        <a:buFont typeface="Wingdings" panose="05000000000000000000" pitchFamily="2" charset="2"/>
        <a:defRPr sz="3200" b="1">
          <a:solidFill>
            <a:srgbClr val="FFFFFF"/>
          </a:solidFill>
          <a:latin typeface="Gill Sans MT" pitchFamily="34" charset="0"/>
          <a:cs typeface="Lucida Sans Unicode" panose="020B0602030504020204" pitchFamily="34" charset="0"/>
        </a:defRPr>
      </a:lvl8pPr>
      <a:lvl9pPr marL="2907665" indent="-217170" algn="ctr" defTabSz="457200" rtl="0" fontAlgn="base" hangingPunct="0">
        <a:lnSpc>
          <a:spcPct val="115000"/>
        </a:lnSpc>
        <a:spcBef>
          <a:spcPct val="0"/>
        </a:spcBef>
        <a:spcAft>
          <a:spcPct val="0"/>
        </a:spcAft>
        <a:buClr>
          <a:srgbClr val="000000"/>
        </a:buClr>
        <a:buSzPct val="45000"/>
        <a:buFont typeface="Wingdings" panose="05000000000000000000" pitchFamily="2" charset="2"/>
        <a:defRPr sz="3200" b="1">
          <a:solidFill>
            <a:srgbClr val="FFFFFF"/>
          </a:solidFill>
          <a:latin typeface="Gill Sans MT" pitchFamily="34" charset="0"/>
          <a:cs typeface="Lucida Sans Unicode" panose="020B0602030504020204" pitchFamily="34" charset="0"/>
        </a:defRPr>
      </a:lvl9pPr>
    </p:titleStyle>
    <p:bodyStyle>
      <a:lvl1pPr marL="430530" indent="-322580" algn="l" defTabSz="455930" rtl="0" eaLnBrk="0" fontAlgn="base" hangingPunct="0">
        <a:spcBef>
          <a:spcPct val="0"/>
        </a:spcBef>
        <a:spcAft>
          <a:spcPts val="1425"/>
        </a:spcAft>
        <a:buClr>
          <a:srgbClr val="9999CC"/>
        </a:buClr>
        <a:buSzPct val="80000"/>
        <a:buFont typeface="Wingdings" panose="05000000000000000000" pitchFamily="2" charset="2"/>
        <a:buChar char=""/>
        <a:defRPr sz="2400">
          <a:solidFill>
            <a:srgbClr val="FFFFCC"/>
          </a:solidFill>
          <a:latin typeface="+mn-lt"/>
          <a:ea typeface="+mn-ea"/>
          <a:cs typeface="+mn-cs"/>
        </a:defRPr>
      </a:lvl1pPr>
      <a:lvl2pPr marL="860425" indent="-284480" algn="l" defTabSz="455930" rtl="0" eaLnBrk="0" fontAlgn="base" hangingPunct="0">
        <a:spcBef>
          <a:spcPct val="0"/>
        </a:spcBef>
        <a:spcAft>
          <a:spcPts val="1140"/>
        </a:spcAft>
        <a:buClr>
          <a:srgbClr val="9999CC"/>
        </a:buClr>
        <a:buSzPct val="56000"/>
        <a:buFont typeface="Wingdings" panose="05000000000000000000" pitchFamily="2" charset="2"/>
        <a:buChar char=""/>
        <a:defRPr sz="2000">
          <a:solidFill>
            <a:srgbClr val="FFFFCC"/>
          </a:solidFill>
          <a:latin typeface="+mn-lt"/>
          <a:cs typeface="+mn-cs"/>
        </a:defRPr>
      </a:lvl2pPr>
      <a:lvl3pPr marL="1294130" indent="-214630" algn="l" defTabSz="455930" rtl="0" eaLnBrk="0" fontAlgn="base" hangingPunct="0">
        <a:spcBef>
          <a:spcPct val="0"/>
        </a:spcBef>
        <a:spcAft>
          <a:spcPts val="850"/>
        </a:spcAft>
        <a:buClr>
          <a:srgbClr val="9999CC"/>
        </a:buClr>
        <a:buSzPct val="80000"/>
        <a:buFont typeface="Wingdings 3" panose="05040102010807070707" pitchFamily="18" charset="2"/>
        <a:buChar char=""/>
        <a:defRPr sz="2400">
          <a:solidFill>
            <a:srgbClr val="FFFFCC"/>
          </a:solidFill>
          <a:latin typeface="+mn-lt"/>
          <a:cs typeface="+mn-cs"/>
        </a:defRPr>
      </a:lvl3pPr>
      <a:lvl4pPr marL="1725930" indent="-214630" algn="l" defTabSz="455930" rtl="0" eaLnBrk="0" fontAlgn="base" hangingPunct="0">
        <a:spcBef>
          <a:spcPct val="0"/>
        </a:spcBef>
        <a:spcAft>
          <a:spcPts val="575"/>
        </a:spcAft>
        <a:buClr>
          <a:srgbClr val="9999CC"/>
        </a:buClr>
        <a:buSzPct val="100000"/>
        <a:buFont typeface="Wingdings" panose="05000000000000000000" pitchFamily="2" charset="2"/>
        <a:buChar char=""/>
        <a:defRPr sz="1400">
          <a:solidFill>
            <a:srgbClr val="FFFFCC"/>
          </a:solidFill>
          <a:latin typeface="+mn-lt"/>
          <a:cs typeface="+mn-cs"/>
        </a:defRPr>
      </a:lvl4pPr>
      <a:lvl5pPr marL="2157730" indent="-214630" algn="l" defTabSz="455930" rtl="0" eaLnBrk="0" fontAlgn="base" hangingPunct="0">
        <a:spcBef>
          <a:spcPct val="0"/>
        </a:spcBef>
        <a:spcAft>
          <a:spcPts val="290"/>
        </a:spcAft>
        <a:buClr>
          <a:srgbClr val="9999CC"/>
        </a:buClr>
        <a:buSzPct val="60000"/>
        <a:buFont typeface="Wingdings" panose="05000000000000000000" pitchFamily="2" charset="2"/>
        <a:buChar char=""/>
        <a:defRPr sz="1400">
          <a:solidFill>
            <a:srgbClr val="FFFFCC"/>
          </a:solidFill>
          <a:latin typeface="+mn-lt"/>
          <a:cs typeface="+mn-cs"/>
        </a:defRPr>
      </a:lvl5pPr>
      <a:lvl6pPr marL="2615565" indent="-215900" algn="l" defTabSz="457200" rtl="0" fontAlgn="base" hangingPunct="0">
        <a:spcBef>
          <a:spcPct val="0"/>
        </a:spcBef>
        <a:spcAft>
          <a:spcPts val="290"/>
        </a:spcAft>
        <a:buClr>
          <a:srgbClr val="9999CC"/>
        </a:buClr>
        <a:buSzPct val="60000"/>
        <a:buFont typeface="Wingdings" panose="05000000000000000000" pitchFamily="2" charset="2"/>
        <a:buChar char=""/>
        <a:defRPr sz="1400">
          <a:solidFill>
            <a:srgbClr val="FFFFCC"/>
          </a:solidFill>
          <a:latin typeface="+mn-lt"/>
          <a:cs typeface="+mn-cs"/>
        </a:defRPr>
      </a:lvl6pPr>
      <a:lvl7pPr marL="3072765" indent="-215900" algn="l" defTabSz="457200" rtl="0" fontAlgn="base" hangingPunct="0">
        <a:spcBef>
          <a:spcPct val="0"/>
        </a:spcBef>
        <a:spcAft>
          <a:spcPts val="290"/>
        </a:spcAft>
        <a:buClr>
          <a:srgbClr val="9999CC"/>
        </a:buClr>
        <a:buSzPct val="60000"/>
        <a:buFont typeface="Wingdings" panose="05000000000000000000" pitchFamily="2" charset="2"/>
        <a:buChar char=""/>
        <a:defRPr sz="1400">
          <a:solidFill>
            <a:srgbClr val="FFFFCC"/>
          </a:solidFill>
          <a:latin typeface="+mn-lt"/>
          <a:cs typeface="+mn-cs"/>
        </a:defRPr>
      </a:lvl7pPr>
      <a:lvl8pPr marL="3529330" indent="-215900" algn="l" defTabSz="457200" rtl="0" fontAlgn="base" hangingPunct="0">
        <a:spcBef>
          <a:spcPct val="0"/>
        </a:spcBef>
        <a:spcAft>
          <a:spcPts val="290"/>
        </a:spcAft>
        <a:buClr>
          <a:srgbClr val="9999CC"/>
        </a:buClr>
        <a:buSzPct val="60000"/>
        <a:buFont typeface="Wingdings" panose="05000000000000000000" pitchFamily="2" charset="2"/>
        <a:buChar char=""/>
        <a:defRPr sz="1400">
          <a:solidFill>
            <a:srgbClr val="FFFFCC"/>
          </a:solidFill>
          <a:latin typeface="+mn-lt"/>
          <a:cs typeface="+mn-cs"/>
        </a:defRPr>
      </a:lvl8pPr>
      <a:lvl9pPr marL="3986530" indent="-215900" algn="l" defTabSz="457200" rtl="0" fontAlgn="base" hangingPunct="0">
        <a:spcBef>
          <a:spcPct val="0"/>
        </a:spcBef>
        <a:spcAft>
          <a:spcPts val="290"/>
        </a:spcAft>
        <a:buClr>
          <a:srgbClr val="9999CC"/>
        </a:buClr>
        <a:buSzPct val="60000"/>
        <a:buFont typeface="Wingdings" panose="05000000000000000000" pitchFamily="2" charset="2"/>
        <a:buChar char=""/>
        <a:defRPr sz="1400">
          <a:solidFill>
            <a:srgbClr val="FFFFCC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965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165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365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565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765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33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Placeholder 1"/>
          <p:cNvSpPr>
            <a:spLocks noGrp="1"/>
          </p:cNvSpPr>
          <p:nvPr>
            <p:ph type="title"/>
          </p:nvPr>
        </p:nvSpPr>
        <p:spPr bwMode="auto">
          <a:xfrm>
            <a:off x="503238" y="303213"/>
            <a:ext cx="9074150" cy="125888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100756" tIns="50379" rIns="100756" bIns="50379" numCol="1" anchor="ctr" anchorCtr="0" compatLnSpc="1"/>
          <a:lstStyle/>
          <a:p>
            <a:pPr lvl="0"/>
            <a:r>
              <a:rPr lang="en-US" altLang="zh-CN"/>
              <a:t>Click to edit Master title style</a:t>
            </a:r>
            <a:endParaRPr lang="en-US" altLang="zh-CN"/>
          </a:p>
        </p:txBody>
      </p:sp>
      <p:sp>
        <p:nvSpPr>
          <p:cNvPr id="1843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503238" y="1763713"/>
            <a:ext cx="9074150" cy="498951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100756" tIns="50379" rIns="100756" bIns="50379" numCol="1" anchor="t" anchorCtr="0" compatLnSpc="1"/>
          <a:lstStyle/>
          <a:p>
            <a:pPr lvl="0"/>
            <a:r>
              <a:rPr lang="en-US" altLang="zh-CN"/>
              <a:t>Click to edit Master text styles</a:t>
            </a:r>
            <a:endParaRPr lang="en-US" altLang="zh-CN"/>
          </a:p>
          <a:p>
            <a:pPr lvl="1"/>
            <a:r>
              <a:rPr lang="en-US" altLang="zh-CN"/>
              <a:t>Second level</a:t>
            </a:r>
            <a:endParaRPr lang="en-US" altLang="zh-CN"/>
          </a:p>
          <a:p>
            <a:pPr lvl="2"/>
            <a:r>
              <a:rPr lang="en-US" altLang="zh-CN"/>
              <a:t>Third level</a:t>
            </a:r>
            <a:endParaRPr lang="en-US" altLang="zh-CN"/>
          </a:p>
          <a:p>
            <a:pPr lvl="3"/>
            <a:r>
              <a:rPr lang="en-US" altLang="zh-CN"/>
              <a:t>Fourth level</a:t>
            </a:r>
            <a:endParaRPr lang="en-US" altLang="zh-CN"/>
          </a:p>
          <a:p>
            <a:pPr lvl="4"/>
            <a:r>
              <a:rPr lang="en-US" altLang="zh-CN"/>
              <a:t>Fifth level</a:t>
            </a:r>
            <a:endParaRPr lang="en-US" altLang="zh-C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04825" y="7007225"/>
            <a:ext cx="2351088" cy="401638"/>
          </a:xfrm>
          <a:prstGeom prst="rect">
            <a:avLst/>
          </a:prstGeom>
        </p:spPr>
        <p:txBody>
          <a:bodyPr vert="horz" lIns="100756" tIns="50379" rIns="100756" bIns="50379" rtlCol="0" anchor="ctr"/>
          <a:lstStyle>
            <a:lvl1pPr algn="l" defTabSz="457200" hangingPunct="0">
              <a:lnSpc>
                <a:spcPct val="93000"/>
              </a:lnSpc>
              <a:buClr>
                <a:srgbClr val="000000"/>
              </a:buClr>
              <a:buSzPct val="45000"/>
              <a:buFont typeface="Wingdings" panose="05000000000000000000" pitchFamily="2" charset="2"/>
              <a:buNone/>
              <a:defRPr sz="1300">
                <a:solidFill>
                  <a:schemeClr val="tx1">
                    <a:tint val="75000"/>
                  </a:schemeClr>
                </a:solidFill>
                <a:ea typeface="+mn-ea"/>
              </a:defRPr>
            </a:lvl1pPr>
          </a:lstStyle>
          <a:p>
            <a:pPr>
              <a:defRPr/>
            </a:pPr>
            <a:fld id="{0FA7F9EE-32E2-40FE-B391-AC5C7988DAF7}" type="datetime1">
              <a:rPr lang="fr-FR" smtClean="0"/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44875" y="7007225"/>
            <a:ext cx="3190875" cy="401638"/>
          </a:xfrm>
          <a:prstGeom prst="rect">
            <a:avLst/>
          </a:prstGeom>
        </p:spPr>
        <p:txBody>
          <a:bodyPr vert="horz" lIns="100756" tIns="50379" rIns="100756" bIns="50379" rtlCol="0" anchor="ctr"/>
          <a:lstStyle>
            <a:lvl1pPr algn="ctr" defTabSz="457200" hangingPunct="0">
              <a:lnSpc>
                <a:spcPct val="93000"/>
              </a:lnSpc>
              <a:buClr>
                <a:srgbClr val="000000"/>
              </a:buClr>
              <a:buSzPct val="45000"/>
              <a:buFont typeface="Wingdings" panose="05000000000000000000" pitchFamily="2" charset="2"/>
              <a:buNone/>
              <a:defRPr sz="1300">
                <a:solidFill>
                  <a:schemeClr val="tx1">
                    <a:tint val="75000"/>
                  </a:schemeClr>
                </a:solidFill>
                <a:ea typeface="+mn-ea"/>
              </a:defRPr>
            </a:lvl1pPr>
          </a:lstStyle>
          <a:p>
            <a:pPr>
              <a:defRPr/>
            </a:pPr>
            <a:r>
              <a:rPr lang="en-GB"/>
              <a:t>Faghihi, et al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224713" y="7007225"/>
            <a:ext cx="2352675" cy="401638"/>
          </a:xfrm>
          <a:prstGeom prst="rect">
            <a:avLst/>
          </a:prstGeom>
        </p:spPr>
        <p:txBody>
          <a:bodyPr vert="horz" lIns="100756" tIns="50379" rIns="100756" bIns="50379" rtlCol="0" anchor="ctr"/>
          <a:lstStyle>
            <a:lvl1pPr algn="r" defTabSz="457200" hangingPunct="0">
              <a:lnSpc>
                <a:spcPct val="93000"/>
              </a:lnSpc>
              <a:buClr>
                <a:srgbClr val="000000"/>
              </a:buClr>
              <a:buSzPct val="45000"/>
              <a:buFont typeface="Wingdings" panose="05000000000000000000" pitchFamily="2" charset="2"/>
              <a:buNone/>
              <a:defRPr sz="1300">
                <a:solidFill>
                  <a:schemeClr val="tx1"/>
                </a:solidFill>
                <a:ea typeface="+mn-ea"/>
              </a:defRPr>
            </a:lvl1pPr>
          </a:lstStyle>
          <a:p>
            <a:pPr>
              <a:defRPr/>
            </a:pPr>
            <a:fld id="{9CB99DC4-82DC-46E7-A10E-E1F1DBB54EDD}" type="slidenum">
              <a:rPr lang="en-GB"/>
            </a:fld>
            <a:endParaRPr lang="en-GB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8" r:id="rId3"/>
    <p:sldLayoutId id="2147483669" r:id="rId4"/>
    <p:sldLayoutId id="2147483670" r:id="rId5"/>
    <p:sldLayoutId id="2147483671" r:id="rId6"/>
    <p:sldLayoutId id="2147483672" r:id="rId7"/>
    <p:sldLayoutId id="2147483673" r:id="rId8"/>
    <p:sldLayoutId id="2147483674" r:id="rId9"/>
    <p:sldLayoutId id="2147483675" r:id="rId10"/>
    <p:sldLayoutId id="2147483676" r:id="rId11"/>
    <p:sldLayoutId id="2147483677" r:id="rId12"/>
    <p:sldLayoutId id="2147483678" r:id="rId13"/>
  </p:sldLayoutIdLst>
  <p:transition spd="med" advClick="0"/>
  <p:hf hdr="0" ftr="0" dt="0"/>
  <p:txStyles>
    <p:titleStyle>
      <a:lvl1pPr algn="ctr" defTabSz="1006475" rtl="0" eaLnBrk="0" fontAlgn="base" hangingPunct="0">
        <a:spcBef>
          <a:spcPct val="0"/>
        </a:spcBef>
        <a:spcAft>
          <a:spcPct val="0"/>
        </a:spcAft>
        <a:defRPr sz="49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1006475" rtl="0" eaLnBrk="0" fontAlgn="base" hangingPunct="0">
        <a:spcBef>
          <a:spcPct val="0"/>
        </a:spcBef>
        <a:spcAft>
          <a:spcPct val="0"/>
        </a:spcAft>
        <a:defRPr sz="4900">
          <a:solidFill>
            <a:schemeClr val="tx1"/>
          </a:solidFill>
          <a:latin typeface="Calibri" panose="020F0502020204030204" pitchFamily="34" charset="0"/>
        </a:defRPr>
      </a:lvl2pPr>
      <a:lvl3pPr algn="ctr" defTabSz="1006475" rtl="0" eaLnBrk="0" fontAlgn="base" hangingPunct="0">
        <a:spcBef>
          <a:spcPct val="0"/>
        </a:spcBef>
        <a:spcAft>
          <a:spcPct val="0"/>
        </a:spcAft>
        <a:defRPr sz="4900">
          <a:solidFill>
            <a:schemeClr val="tx1"/>
          </a:solidFill>
          <a:latin typeface="Calibri" panose="020F0502020204030204" pitchFamily="34" charset="0"/>
        </a:defRPr>
      </a:lvl3pPr>
      <a:lvl4pPr algn="ctr" defTabSz="1006475" rtl="0" eaLnBrk="0" fontAlgn="base" hangingPunct="0">
        <a:spcBef>
          <a:spcPct val="0"/>
        </a:spcBef>
        <a:spcAft>
          <a:spcPct val="0"/>
        </a:spcAft>
        <a:defRPr sz="4900">
          <a:solidFill>
            <a:schemeClr val="tx1"/>
          </a:solidFill>
          <a:latin typeface="Calibri" panose="020F0502020204030204" pitchFamily="34" charset="0"/>
        </a:defRPr>
      </a:lvl4pPr>
      <a:lvl5pPr algn="ctr" defTabSz="1006475" rtl="0" eaLnBrk="0" fontAlgn="base" hangingPunct="0">
        <a:spcBef>
          <a:spcPct val="0"/>
        </a:spcBef>
        <a:spcAft>
          <a:spcPct val="0"/>
        </a:spcAft>
        <a:defRPr sz="4900">
          <a:solidFill>
            <a:schemeClr val="tx1"/>
          </a:solidFill>
          <a:latin typeface="Calibri" panose="020F0502020204030204" pitchFamily="34" charset="0"/>
        </a:defRPr>
      </a:lvl5pPr>
      <a:lvl6pPr marL="457200" algn="ctr" defTabSz="1006475" rtl="0" fontAlgn="base">
        <a:spcBef>
          <a:spcPct val="0"/>
        </a:spcBef>
        <a:spcAft>
          <a:spcPct val="0"/>
        </a:spcAft>
        <a:defRPr sz="4900">
          <a:solidFill>
            <a:schemeClr val="tx1"/>
          </a:solidFill>
          <a:latin typeface="Calibri" panose="020F0502020204030204" pitchFamily="34" charset="0"/>
        </a:defRPr>
      </a:lvl6pPr>
      <a:lvl7pPr marL="914400" algn="ctr" defTabSz="1006475" rtl="0" fontAlgn="base">
        <a:spcBef>
          <a:spcPct val="0"/>
        </a:spcBef>
        <a:spcAft>
          <a:spcPct val="0"/>
        </a:spcAft>
        <a:defRPr sz="4900">
          <a:solidFill>
            <a:schemeClr val="tx1"/>
          </a:solidFill>
          <a:latin typeface="Calibri" panose="020F0502020204030204" pitchFamily="34" charset="0"/>
        </a:defRPr>
      </a:lvl7pPr>
      <a:lvl8pPr marL="1371600" algn="ctr" defTabSz="1006475" rtl="0" fontAlgn="base">
        <a:spcBef>
          <a:spcPct val="0"/>
        </a:spcBef>
        <a:spcAft>
          <a:spcPct val="0"/>
        </a:spcAft>
        <a:defRPr sz="4900">
          <a:solidFill>
            <a:schemeClr val="tx1"/>
          </a:solidFill>
          <a:latin typeface="Calibri" panose="020F0502020204030204" pitchFamily="34" charset="0"/>
        </a:defRPr>
      </a:lvl8pPr>
      <a:lvl9pPr marL="1828800" algn="ctr" defTabSz="1006475" rtl="0" fontAlgn="base">
        <a:spcBef>
          <a:spcPct val="0"/>
        </a:spcBef>
        <a:spcAft>
          <a:spcPct val="0"/>
        </a:spcAft>
        <a:defRPr sz="49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77825" indent="-377825" algn="l" defTabSz="1006475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500" kern="1200">
          <a:solidFill>
            <a:schemeClr val="tx1"/>
          </a:solidFill>
          <a:latin typeface="+mn-lt"/>
          <a:ea typeface="+mn-ea"/>
          <a:cs typeface="+mn-cs"/>
        </a:defRPr>
      </a:lvl1pPr>
      <a:lvl2pPr marL="817880" indent="-314325" algn="l" defTabSz="1006475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3100" kern="1200">
          <a:solidFill>
            <a:schemeClr val="tx1"/>
          </a:solidFill>
          <a:latin typeface="+mn-lt"/>
          <a:ea typeface="+mn-ea"/>
          <a:cs typeface="+mn-cs"/>
        </a:defRPr>
      </a:lvl2pPr>
      <a:lvl3pPr marL="1259205" indent="-250825" algn="l" defTabSz="1006475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3pPr>
      <a:lvl4pPr marL="1762125" indent="-250825" algn="l" defTabSz="1006475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266950" indent="-250825" algn="l" defTabSz="1006475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770505" indent="-252095" algn="l" defTabSz="1007745" rtl="0" eaLnBrk="1" latinLnBrk="0" hangingPunct="1">
        <a:spcBef>
          <a:spcPct val="20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274695" indent="-252095" algn="l" defTabSz="1007745" rtl="0" eaLnBrk="1" latinLnBrk="0" hangingPunct="1">
        <a:spcBef>
          <a:spcPct val="20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3778250" indent="-252095" algn="l" defTabSz="1007745" rtl="0" eaLnBrk="1" latinLnBrk="0" hangingPunct="1">
        <a:spcBef>
          <a:spcPct val="20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282440" indent="-252095" algn="l" defTabSz="1007745" rtl="0" eaLnBrk="1" latinLnBrk="0" hangingPunct="1">
        <a:spcBef>
          <a:spcPct val="20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0774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3555" algn="l" defTabSz="100774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7745" algn="l" defTabSz="100774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11300" algn="l" defTabSz="100774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14855" algn="l" defTabSz="100774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9045" algn="l" defTabSz="100774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22600" algn="l" defTabSz="100774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526790" algn="l" defTabSz="100774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030345" algn="l" defTabSz="100774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1.xml"/><Relationship Id="rId6" Type="http://schemas.openxmlformats.org/officeDocument/2006/relationships/slideLayout" Target="../slideLayouts/slideLayout28.xml"/><Relationship Id="rId5" Type="http://schemas.openxmlformats.org/officeDocument/2006/relationships/image" Target="../media/image3.png"/><Relationship Id="rId4" Type="http://schemas.openxmlformats.org/officeDocument/2006/relationships/hyperlink" Target="http://www.philippe-fournier-viger.com/spmf/" TargetMode="External"/><Relationship Id="rId3" Type="http://schemas.openxmlformats.org/officeDocument/2006/relationships/tags" Target="../tags/tag2.xml"/><Relationship Id="rId2" Type="http://schemas.openxmlformats.org/officeDocument/2006/relationships/hyperlink" Target="http://www.philippe-fournier-viger.com/" TargetMode="External"/><Relationship Id="rId1" Type="http://schemas.openxmlformats.org/officeDocument/2006/relationships/tags" Target="../tags/tag1.xml"/></Relationships>
</file>

<file path=ppt/slides/_rels/slide10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18.xml"/><Relationship Id="rId6" Type="http://schemas.openxmlformats.org/officeDocument/2006/relationships/image" Target="../media/image13.png"/><Relationship Id="rId5" Type="http://schemas.openxmlformats.org/officeDocument/2006/relationships/image" Target="../media/image9.jpeg"/><Relationship Id="rId4" Type="http://schemas.openxmlformats.org/officeDocument/2006/relationships/image" Target="../media/image8.jpeg"/><Relationship Id="rId3" Type="http://schemas.openxmlformats.org/officeDocument/2006/relationships/image" Target="../media/image7.png"/><Relationship Id="rId2" Type="http://schemas.microsoft.com/office/2007/relationships/hdphoto" Target="../media/image6.wdp"/><Relationship Id="rId1" Type="http://schemas.openxmlformats.org/officeDocument/2006/relationships/image" Target="../media/image5.png"/></Relationships>
</file>

<file path=ppt/slides/_rels/slide10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8.xml"/><Relationship Id="rId1" Type="http://schemas.openxmlformats.org/officeDocument/2006/relationships/image" Target="../media/image116.png"/></Relationships>
</file>

<file path=ppt/slides/_rels/slide10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8.xml"/><Relationship Id="rId1" Type="http://schemas.openxmlformats.org/officeDocument/2006/relationships/image" Target="../media/image117.png"/></Relationships>
</file>

<file path=ppt/slides/_rels/slide102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40.xml"/><Relationship Id="rId6" Type="http://schemas.openxmlformats.org/officeDocument/2006/relationships/slideLayout" Target="../slideLayouts/slideLayout18.xml"/><Relationship Id="rId5" Type="http://schemas.openxmlformats.org/officeDocument/2006/relationships/image" Target="../media/image107.png"/><Relationship Id="rId4" Type="http://schemas.openxmlformats.org/officeDocument/2006/relationships/image" Target="../media/image119.png"/><Relationship Id="rId3" Type="http://schemas.microsoft.com/office/2007/relationships/hdphoto" Target="../media/image31.wdp"/><Relationship Id="rId2" Type="http://schemas.openxmlformats.org/officeDocument/2006/relationships/image" Target="../media/image30.png"/><Relationship Id="rId1" Type="http://schemas.openxmlformats.org/officeDocument/2006/relationships/image" Target="../media/image118.png"/></Relationships>
</file>

<file path=ppt/slides/_rels/slide10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18.xml"/></Relationships>
</file>

<file path=ppt/slides/_rels/slide10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05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18.xml"/><Relationship Id="rId5" Type="http://schemas.openxmlformats.org/officeDocument/2006/relationships/image" Target="../media/image124.png"/><Relationship Id="rId4" Type="http://schemas.openxmlformats.org/officeDocument/2006/relationships/image" Target="../media/image123.png"/><Relationship Id="rId3" Type="http://schemas.openxmlformats.org/officeDocument/2006/relationships/image" Target="../media/image122.png"/><Relationship Id="rId2" Type="http://schemas.openxmlformats.org/officeDocument/2006/relationships/image" Target="../media/image121.png"/><Relationship Id="rId1" Type="http://schemas.openxmlformats.org/officeDocument/2006/relationships/image" Target="../media/image120.png"/></Relationships>
</file>

<file path=ppt/slides/_rels/slide10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19.xml"/></Relationships>
</file>

<file path=ppt/slides/_rels/slide10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8.xml"/><Relationship Id="rId1" Type="http://schemas.openxmlformats.org/officeDocument/2006/relationships/hyperlink" Target="http://www.philippe-fournier-viger.com/spmf/" TargetMode="External"/></Relationships>
</file>

<file path=ppt/slides/_rels/slide11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18.xml"/><Relationship Id="rId5" Type="http://schemas.microsoft.com/office/2007/relationships/hdphoto" Target="../media/image6.wdp"/><Relationship Id="rId4" Type="http://schemas.openxmlformats.org/officeDocument/2006/relationships/image" Target="../media/image5.png"/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8.xml"/><Relationship Id="rId4" Type="http://schemas.openxmlformats.org/officeDocument/2006/relationships/image" Target="../media/image15.png"/><Relationship Id="rId3" Type="http://schemas.microsoft.com/office/2007/relationships/hdphoto" Target="../media/image6.wdp"/><Relationship Id="rId2" Type="http://schemas.openxmlformats.org/officeDocument/2006/relationships/image" Target="../media/image5.png"/><Relationship Id="rId1" Type="http://schemas.openxmlformats.org/officeDocument/2006/relationships/image" Target="../media/image8.jpeg"/></Relationships>
</file>

<file path=ppt/slides/_rels/slide13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18.xml"/><Relationship Id="rId5" Type="http://schemas.microsoft.com/office/2007/relationships/hdphoto" Target="../media/image6.wdp"/><Relationship Id="rId4" Type="http://schemas.openxmlformats.org/officeDocument/2006/relationships/image" Target="../media/image5.png"/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8.xml"/><Relationship Id="rId1" Type="http://schemas.openxmlformats.org/officeDocument/2006/relationships/image" Target="../media/image17.png"/></Relationships>
</file>

<file path=ppt/slides/_rels/slide16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8.xml"/><Relationship Id="rId3" Type="http://schemas.openxmlformats.org/officeDocument/2006/relationships/image" Target="../media/image13.png"/><Relationship Id="rId2" Type="http://schemas.openxmlformats.org/officeDocument/2006/relationships/image" Target="../media/image18.png"/><Relationship Id="rId1" Type="http://schemas.openxmlformats.org/officeDocument/2006/relationships/image" Target="../media/image17.png"/></Relationships>
</file>

<file path=ppt/slides/_rels/slide17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8.xml"/><Relationship Id="rId3" Type="http://schemas.openxmlformats.org/officeDocument/2006/relationships/image" Target="../media/image13.png"/><Relationship Id="rId2" Type="http://schemas.openxmlformats.org/officeDocument/2006/relationships/image" Target="../media/image19.png"/><Relationship Id="rId1" Type="http://schemas.openxmlformats.org/officeDocument/2006/relationships/image" Target="../media/image17.png"/></Relationships>
</file>

<file path=ppt/slides/_rels/slide18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8.xml"/><Relationship Id="rId3" Type="http://schemas.openxmlformats.org/officeDocument/2006/relationships/image" Target="../media/image13.png"/><Relationship Id="rId2" Type="http://schemas.openxmlformats.org/officeDocument/2006/relationships/image" Target="../media/image20.png"/><Relationship Id="rId1" Type="http://schemas.openxmlformats.org/officeDocument/2006/relationships/image" Target="../media/image17.png"/></Relationships>
</file>

<file path=ppt/slides/_rels/slide19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8.xml"/><Relationship Id="rId3" Type="http://schemas.openxmlformats.org/officeDocument/2006/relationships/image" Target="../media/image13.png"/><Relationship Id="rId2" Type="http://schemas.openxmlformats.org/officeDocument/2006/relationships/image" Target="../media/image21.png"/><Relationship Id="rId1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0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8.xml"/><Relationship Id="rId3" Type="http://schemas.openxmlformats.org/officeDocument/2006/relationships/image" Target="../media/image13.png"/><Relationship Id="rId2" Type="http://schemas.openxmlformats.org/officeDocument/2006/relationships/image" Target="../media/image22.png"/><Relationship Id="rId1" Type="http://schemas.openxmlformats.org/officeDocument/2006/relationships/image" Target="../media/image17.png"/></Relationships>
</file>

<file path=ppt/slides/_rels/slide2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8.xml"/><Relationship Id="rId3" Type="http://schemas.openxmlformats.org/officeDocument/2006/relationships/image" Target="../media/image13.png"/><Relationship Id="rId2" Type="http://schemas.openxmlformats.org/officeDocument/2006/relationships/image" Target="../media/image23.png"/><Relationship Id="rId1" Type="http://schemas.openxmlformats.org/officeDocument/2006/relationships/image" Target="../media/image17.png"/></Relationships>
</file>

<file path=ppt/slides/_rels/slide2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8.xml"/><Relationship Id="rId3" Type="http://schemas.openxmlformats.org/officeDocument/2006/relationships/image" Target="../media/image13.png"/><Relationship Id="rId2" Type="http://schemas.openxmlformats.org/officeDocument/2006/relationships/image" Target="../media/image25.png"/><Relationship Id="rId1" Type="http://schemas.openxmlformats.org/officeDocument/2006/relationships/image" Target="../media/image24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.xml"/><Relationship Id="rId2" Type="http://schemas.openxmlformats.org/officeDocument/2006/relationships/image" Target="../media/image25.png"/><Relationship Id="rId1" Type="http://schemas.openxmlformats.org/officeDocument/2006/relationships/image" Target="../media/image26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8.xml"/><Relationship Id="rId1" Type="http://schemas.openxmlformats.org/officeDocument/2006/relationships/image" Target="../media/image27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8.xml"/><Relationship Id="rId1" Type="http://schemas.openxmlformats.org/officeDocument/2006/relationships/image" Target="../media/image28.png"/></Relationships>
</file>

<file path=ppt/slides/_rels/slide26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2.xml"/><Relationship Id="rId5" Type="http://schemas.openxmlformats.org/officeDocument/2006/relationships/slideLayout" Target="../slideLayouts/slideLayout18.xml"/><Relationship Id="rId4" Type="http://schemas.openxmlformats.org/officeDocument/2006/relationships/image" Target="../media/image32.png"/><Relationship Id="rId3" Type="http://schemas.microsoft.com/office/2007/relationships/hdphoto" Target="../media/image31.wdp"/><Relationship Id="rId2" Type="http://schemas.openxmlformats.org/officeDocument/2006/relationships/image" Target="../media/image30.png"/><Relationship Id="rId1" Type="http://schemas.openxmlformats.org/officeDocument/2006/relationships/image" Target="../media/image29.png"/></Relationships>
</file>

<file path=ppt/slides/_rels/slide27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8.xml"/><Relationship Id="rId8" Type="http://schemas.openxmlformats.org/officeDocument/2006/relationships/image" Target="../media/image37.png"/><Relationship Id="rId7" Type="http://schemas.openxmlformats.org/officeDocument/2006/relationships/image" Target="../media/image36.png"/><Relationship Id="rId6" Type="http://schemas.openxmlformats.org/officeDocument/2006/relationships/image" Target="../media/image32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Relationship Id="rId3" Type="http://schemas.microsoft.com/office/2007/relationships/hdphoto" Target="../media/image31.wdp"/><Relationship Id="rId2" Type="http://schemas.openxmlformats.org/officeDocument/2006/relationships/image" Target="../media/image30.png"/><Relationship Id="rId10" Type="http://schemas.openxmlformats.org/officeDocument/2006/relationships/notesSlide" Target="../notesSlides/notesSlide3.xml"/><Relationship Id="rId1" Type="http://schemas.openxmlformats.org/officeDocument/2006/relationships/image" Target="../media/image33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8.xml"/><Relationship Id="rId1" Type="http://schemas.openxmlformats.org/officeDocument/2006/relationships/image" Target="../media/image38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18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png"/><Relationship Id="rId3" Type="http://schemas.microsoft.com/office/2007/relationships/hdphoto" Target="../media/image6.wdp"/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slides/_rels/slide30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18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4" Type="http://schemas.microsoft.com/office/2007/relationships/hdphoto" Target="../media/image6.wdp"/><Relationship Id="rId3" Type="http://schemas.openxmlformats.org/officeDocument/2006/relationships/image" Target="../media/image5.png"/><Relationship Id="rId2" Type="http://schemas.openxmlformats.org/officeDocument/2006/relationships/image" Target="../media/image8.jpeg"/><Relationship Id="rId1" Type="http://schemas.openxmlformats.org/officeDocument/2006/relationships/image" Target="../media/image7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3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4.xml"/><Relationship Id="rId5" Type="http://schemas.openxmlformats.org/officeDocument/2006/relationships/slideLayout" Target="../slideLayouts/slideLayout18.xml"/><Relationship Id="rId4" Type="http://schemas.openxmlformats.org/officeDocument/2006/relationships/image" Target="../media/image32.png"/><Relationship Id="rId3" Type="http://schemas.microsoft.com/office/2007/relationships/hdphoto" Target="../media/image31.wdp"/><Relationship Id="rId2" Type="http://schemas.openxmlformats.org/officeDocument/2006/relationships/image" Target="../media/image30.png"/><Relationship Id="rId1" Type="http://schemas.openxmlformats.org/officeDocument/2006/relationships/image" Target="../media/image41.png"/></Relationships>
</file>

<file path=ppt/slides/_rels/slide34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5.xml"/><Relationship Id="rId5" Type="http://schemas.openxmlformats.org/officeDocument/2006/relationships/slideLayout" Target="../slideLayouts/slideLayout18.xml"/><Relationship Id="rId4" Type="http://schemas.microsoft.com/office/2007/relationships/hdphoto" Target="../media/image31.wdp"/><Relationship Id="rId3" Type="http://schemas.openxmlformats.org/officeDocument/2006/relationships/image" Target="../media/image30.png"/><Relationship Id="rId2" Type="http://schemas.openxmlformats.org/officeDocument/2006/relationships/image" Target="../media/image43.png"/><Relationship Id="rId1" Type="http://schemas.openxmlformats.org/officeDocument/2006/relationships/image" Target="../media/image42.png"/></Relationships>
</file>

<file path=ppt/slides/_rels/slide35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6.xml"/><Relationship Id="rId6" Type="http://schemas.openxmlformats.org/officeDocument/2006/relationships/slideLayout" Target="../slideLayouts/slideLayout18.xml"/><Relationship Id="rId5" Type="http://schemas.microsoft.com/office/2007/relationships/hdphoto" Target="../media/image31.wdp"/><Relationship Id="rId4" Type="http://schemas.openxmlformats.org/officeDocument/2006/relationships/image" Target="../media/image30.png"/><Relationship Id="rId3" Type="http://schemas.openxmlformats.org/officeDocument/2006/relationships/image" Target="../media/image45.png"/><Relationship Id="rId2" Type="http://schemas.openxmlformats.org/officeDocument/2006/relationships/image" Target="../media/image42.png"/><Relationship Id="rId1" Type="http://schemas.openxmlformats.org/officeDocument/2006/relationships/image" Target="../media/image44.png"/></Relationships>
</file>

<file path=ppt/slides/_rels/slide36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7.xml"/><Relationship Id="rId4" Type="http://schemas.openxmlformats.org/officeDocument/2006/relationships/slideLayout" Target="../slideLayouts/slideLayout18.xml"/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image" Target="../media/image46.png"/></Relationships>
</file>

<file path=ppt/slides/_rels/slide37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8.xml"/><Relationship Id="rId4" Type="http://schemas.openxmlformats.org/officeDocument/2006/relationships/slideLayout" Target="../slideLayouts/slideLayout18.xml"/><Relationship Id="rId3" Type="http://schemas.openxmlformats.org/officeDocument/2006/relationships/image" Target="../media/image49.png"/><Relationship Id="rId2" Type="http://schemas.openxmlformats.org/officeDocument/2006/relationships/image" Target="../media/image47.png"/><Relationship Id="rId1" Type="http://schemas.openxmlformats.org/officeDocument/2006/relationships/image" Target="../media/image46.png"/></Relationships>
</file>

<file path=ppt/slides/_rels/slide38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9.xml"/><Relationship Id="rId4" Type="http://schemas.openxmlformats.org/officeDocument/2006/relationships/slideLayout" Target="../slideLayouts/slideLayout18.xml"/><Relationship Id="rId3" Type="http://schemas.openxmlformats.org/officeDocument/2006/relationships/image" Target="../media/image50.png"/><Relationship Id="rId2" Type="http://schemas.openxmlformats.org/officeDocument/2006/relationships/image" Target="../media/image47.png"/><Relationship Id="rId1" Type="http://schemas.openxmlformats.org/officeDocument/2006/relationships/image" Target="../media/image46.png"/></Relationships>
</file>

<file path=ppt/slides/_rels/slide39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0.xml"/><Relationship Id="rId4" Type="http://schemas.openxmlformats.org/officeDocument/2006/relationships/slideLayout" Target="../slideLayouts/slideLayout18.xml"/><Relationship Id="rId3" Type="http://schemas.openxmlformats.org/officeDocument/2006/relationships/image" Target="../media/image51.png"/><Relationship Id="rId2" Type="http://schemas.openxmlformats.org/officeDocument/2006/relationships/image" Target="../media/image47.png"/><Relationship Id="rId1" Type="http://schemas.openxmlformats.org/officeDocument/2006/relationships/image" Target="../media/image46.png"/></Relationships>
</file>

<file path=ppt/slides/_rels/slide4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18.xml"/><Relationship Id="rId6" Type="http://schemas.openxmlformats.org/officeDocument/2006/relationships/image" Target="../media/image7.png"/><Relationship Id="rId5" Type="http://schemas.openxmlformats.org/officeDocument/2006/relationships/image" Target="../media/image9.jpeg"/><Relationship Id="rId4" Type="http://schemas.microsoft.com/office/2007/relationships/hdphoto" Target="../media/image6.wdp"/><Relationship Id="rId3" Type="http://schemas.openxmlformats.org/officeDocument/2006/relationships/image" Target="../media/image5.png"/><Relationship Id="rId2" Type="http://schemas.openxmlformats.org/officeDocument/2006/relationships/image" Target="../media/image8.jpeg"/><Relationship Id="rId1" Type="http://schemas.openxmlformats.org/officeDocument/2006/relationships/image" Target="../media/image10.png"/></Relationships>
</file>

<file path=ppt/slides/_rels/slide40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1.xml"/><Relationship Id="rId3" Type="http://schemas.openxmlformats.org/officeDocument/2006/relationships/slideLayout" Target="../slideLayouts/slideLayout18.xml"/><Relationship Id="rId2" Type="http://schemas.openxmlformats.org/officeDocument/2006/relationships/image" Target="../media/image52.png"/><Relationship Id="rId1" Type="http://schemas.openxmlformats.org/officeDocument/2006/relationships/image" Target="../media/image45.png"/></Relationships>
</file>

<file path=ppt/slides/_rels/slide41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12.xml"/><Relationship Id="rId5" Type="http://schemas.openxmlformats.org/officeDocument/2006/relationships/slideLayout" Target="../slideLayouts/slideLayout18.xml"/><Relationship Id="rId4" Type="http://schemas.openxmlformats.org/officeDocument/2006/relationships/image" Target="../media/image52.png"/><Relationship Id="rId3" Type="http://schemas.openxmlformats.org/officeDocument/2006/relationships/image" Target="../media/image45.png"/><Relationship Id="rId2" Type="http://schemas.openxmlformats.org/officeDocument/2006/relationships/image" Target="../media/image54.png"/><Relationship Id="rId1" Type="http://schemas.openxmlformats.org/officeDocument/2006/relationships/image" Target="../media/image53.png"/></Relationships>
</file>

<file path=ppt/slides/_rels/slide42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13.xml"/><Relationship Id="rId5" Type="http://schemas.openxmlformats.org/officeDocument/2006/relationships/slideLayout" Target="../slideLayouts/slideLayout18.xml"/><Relationship Id="rId4" Type="http://schemas.openxmlformats.org/officeDocument/2006/relationships/image" Target="../media/image52.png"/><Relationship Id="rId3" Type="http://schemas.openxmlformats.org/officeDocument/2006/relationships/image" Target="../media/image45.png"/><Relationship Id="rId2" Type="http://schemas.openxmlformats.org/officeDocument/2006/relationships/image" Target="../media/image54.png"/><Relationship Id="rId1" Type="http://schemas.openxmlformats.org/officeDocument/2006/relationships/image" Target="../media/image53.png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14.xml"/><Relationship Id="rId7" Type="http://schemas.openxmlformats.org/officeDocument/2006/relationships/slideLayout" Target="../slideLayouts/slideLayout18.xml"/><Relationship Id="rId6" Type="http://schemas.openxmlformats.org/officeDocument/2006/relationships/image" Target="../media/image58.png"/><Relationship Id="rId5" Type="http://schemas.openxmlformats.org/officeDocument/2006/relationships/image" Target="../media/image57.png"/><Relationship Id="rId4" Type="http://schemas.openxmlformats.org/officeDocument/2006/relationships/image" Target="../media/image56.png"/><Relationship Id="rId3" Type="http://schemas.openxmlformats.org/officeDocument/2006/relationships/image" Target="../media/image45.png"/><Relationship Id="rId2" Type="http://schemas.openxmlformats.org/officeDocument/2006/relationships/image" Target="../media/image55.png"/><Relationship Id="rId1" Type="http://schemas.openxmlformats.org/officeDocument/2006/relationships/image" Target="../media/image53.png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15.xml"/><Relationship Id="rId7" Type="http://schemas.openxmlformats.org/officeDocument/2006/relationships/slideLayout" Target="../slideLayouts/slideLayout18.xml"/><Relationship Id="rId6" Type="http://schemas.openxmlformats.org/officeDocument/2006/relationships/image" Target="../media/image60.png"/><Relationship Id="rId5" Type="http://schemas.openxmlformats.org/officeDocument/2006/relationships/image" Target="../media/image57.png"/><Relationship Id="rId4" Type="http://schemas.openxmlformats.org/officeDocument/2006/relationships/image" Target="../media/image56.png"/><Relationship Id="rId3" Type="http://schemas.openxmlformats.org/officeDocument/2006/relationships/image" Target="../media/image45.png"/><Relationship Id="rId2" Type="http://schemas.openxmlformats.org/officeDocument/2006/relationships/image" Target="../media/image59.png"/><Relationship Id="rId1" Type="http://schemas.openxmlformats.org/officeDocument/2006/relationships/image" Target="../media/image53.png"/></Relationships>
</file>

<file path=ppt/slides/_rels/slide45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16.xml"/><Relationship Id="rId7" Type="http://schemas.openxmlformats.org/officeDocument/2006/relationships/slideLayout" Target="../slideLayouts/slideLayout18.xml"/><Relationship Id="rId6" Type="http://schemas.openxmlformats.org/officeDocument/2006/relationships/image" Target="../media/image62.png"/><Relationship Id="rId5" Type="http://schemas.openxmlformats.org/officeDocument/2006/relationships/image" Target="../media/image57.png"/><Relationship Id="rId4" Type="http://schemas.openxmlformats.org/officeDocument/2006/relationships/image" Target="../media/image56.png"/><Relationship Id="rId3" Type="http://schemas.openxmlformats.org/officeDocument/2006/relationships/image" Target="../media/image45.png"/><Relationship Id="rId2" Type="http://schemas.openxmlformats.org/officeDocument/2006/relationships/image" Target="../media/image61.png"/><Relationship Id="rId1" Type="http://schemas.openxmlformats.org/officeDocument/2006/relationships/image" Target="../media/image53.png"/></Relationships>
</file>

<file path=ppt/slides/_rels/slide46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17.xml"/><Relationship Id="rId5" Type="http://schemas.openxmlformats.org/officeDocument/2006/relationships/slideLayout" Target="../slideLayouts/slideLayout18.xml"/><Relationship Id="rId4" Type="http://schemas.openxmlformats.org/officeDocument/2006/relationships/image" Target="../media/image52.png"/><Relationship Id="rId3" Type="http://schemas.openxmlformats.org/officeDocument/2006/relationships/image" Target="../media/image45.png"/><Relationship Id="rId2" Type="http://schemas.openxmlformats.org/officeDocument/2006/relationships/image" Target="../media/image63.png"/><Relationship Id="rId1" Type="http://schemas.openxmlformats.org/officeDocument/2006/relationships/image" Target="../media/image53.png"/></Relationships>
</file>

<file path=ppt/slides/_rels/slide47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18.xml"/><Relationship Id="rId7" Type="http://schemas.openxmlformats.org/officeDocument/2006/relationships/slideLayout" Target="../slideLayouts/slideLayout18.xml"/><Relationship Id="rId6" Type="http://schemas.openxmlformats.org/officeDocument/2006/relationships/image" Target="../media/image66.png"/><Relationship Id="rId5" Type="http://schemas.openxmlformats.org/officeDocument/2006/relationships/image" Target="../media/image57.png"/><Relationship Id="rId4" Type="http://schemas.openxmlformats.org/officeDocument/2006/relationships/image" Target="../media/image65.png"/><Relationship Id="rId3" Type="http://schemas.openxmlformats.org/officeDocument/2006/relationships/image" Target="../media/image45.png"/><Relationship Id="rId2" Type="http://schemas.openxmlformats.org/officeDocument/2006/relationships/image" Target="../media/image64.png"/><Relationship Id="rId1" Type="http://schemas.openxmlformats.org/officeDocument/2006/relationships/image" Target="../media/image53.png"/></Relationships>
</file>

<file path=ppt/slides/_rels/slide48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19.xml"/><Relationship Id="rId7" Type="http://schemas.openxmlformats.org/officeDocument/2006/relationships/slideLayout" Target="../slideLayouts/slideLayout18.xml"/><Relationship Id="rId6" Type="http://schemas.openxmlformats.org/officeDocument/2006/relationships/image" Target="../media/image69.png"/><Relationship Id="rId5" Type="http://schemas.openxmlformats.org/officeDocument/2006/relationships/image" Target="../media/image57.png"/><Relationship Id="rId4" Type="http://schemas.openxmlformats.org/officeDocument/2006/relationships/image" Target="../media/image68.png"/><Relationship Id="rId3" Type="http://schemas.openxmlformats.org/officeDocument/2006/relationships/image" Target="../media/image45.png"/><Relationship Id="rId2" Type="http://schemas.openxmlformats.org/officeDocument/2006/relationships/image" Target="../media/image67.png"/><Relationship Id="rId1" Type="http://schemas.openxmlformats.org/officeDocument/2006/relationships/image" Target="../media/image53.png"/></Relationships>
</file>

<file path=ppt/slides/_rels/slide49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20.xml"/><Relationship Id="rId7" Type="http://schemas.openxmlformats.org/officeDocument/2006/relationships/slideLayout" Target="../slideLayouts/slideLayout18.xml"/><Relationship Id="rId6" Type="http://schemas.openxmlformats.org/officeDocument/2006/relationships/image" Target="../media/image71.png"/><Relationship Id="rId5" Type="http://schemas.openxmlformats.org/officeDocument/2006/relationships/image" Target="../media/image57.png"/><Relationship Id="rId4" Type="http://schemas.openxmlformats.org/officeDocument/2006/relationships/image" Target="../media/image68.png"/><Relationship Id="rId3" Type="http://schemas.openxmlformats.org/officeDocument/2006/relationships/image" Target="../media/image45.png"/><Relationship Id="rId2" Type="http://schemas.openxmlformats.org/officeDocument/2006/relationships/image" Target="../media/image70.png"/><Relationship Id="rId1" Type="http://schemas.openxmlformats.org/officeDocument/2006/relationships/image" Target="../media/image53.png"/></Relationships>
</file>

<file path=ppt/slides/_rels/slide5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8.xml"/><Relationship Id="rId8" Type="http://schemas.openxmlformats.org/officeDocument/2006/relationships/image" Target="../media/image13.png"/><Relationship Id="rId7" Type="http://schemas.openxmlformats.org/officeDocument/2006/relationships/image" Target="../media/image12.png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png"/><Relationship Id="rId3" Type="http://schemas.microsoft.com/office/2007/relationships/hdphoto" Target="../media/image6.wdp"/><Relationship Id="rId2" Type="http://schemas.openxmlformats.org/officeDocument/2006/relationships/image" Target="../media/image5.png"/><Relationship Id="rId1" Type="http://schemas.openxmlformats.org/officeDocument/2006/relationships/image" Target="../media/image11.png"/></Relationships>
</file>

<file path=ppt/slides/_rels/slide50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21.xml"/><Relationship Id="rId7" Type="http://schemas.openxmlformats.org/officeDocument/2006/relationships/slideLayout" Target="../slideLayouts/slideLayout18.xml"/><Relationship Id="rId6" Type="http://schemas.openxmlformats.org/officeDocument/2006/relationships/image" Target="../media/image72.png"/><Relationship Id="rId5" Type="http://schemas.openxmlformats.org/officeDocument/2006/relationships/image" Target="../media/image57.png"/><Relationship Id="rId4" Type="http://schemas.openxmlformats.org/officeDocument/2006/relationships/image" Target="../media/image68.png"/><Relationship Id="rId3" Type="http://schemas.openxmlformats.org/officeDocument/2006/relationships/image" Target="../media/image45.png"/><Relationship Id="rId2" Type="http://schemas.openxmlformats.org/officeDocument/2006/relationships/image" Target="../media/image70.png"/><Relationship Id="rId1" Type="http://schemas.openxmlformats.org/officeDocument/2006/relationships/image" Target="../media/image53.png"/></Relationships>
</file>

<file path=ppt/slides/_rels/slide51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22.xml"/><Relationship Id="rId5" Type="http://schemas.openxmlformats.org/officeDocument/2006/relationships/slideLayout" Target="../slideLayouts/slideLayout18.xml"/><Relationship Id="rId4" Type="http://schemas.openxmlformats.org/officeDocument/2006/relationships/image" Target="../media/image65.png"/><Relationship Id="rId3" Type="http://schemas.openxmlformats.org/officeDocument/2006/relationships/image" Target="../media/image45.png"/><Relationship Id="rId2" Type="http://schemas.openxmlformats.org/officeDocument/2006/relationships/image" Target="../media/image73.png"/><Relationship Id="rId1" Type="http://schemas.openxmlformats.org/officeDocument/2006/relationships/image" Target="../media/image53.png"/></Relationships>
</file>

<file path=ppt/slides/_rels/slide52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23.xml"/><Relationship Id="rId7" Type="http://schemas.openxmlformats.org/officeDocument/2006/relationships/slideLayout" Target="../slideLayouts/slideLayout18.xml"/><Relationship Id="rId6" Type="http://schemas.openxmlformats.org/officeDocument/2006/relationships/image" Target="../media/image57.png"/><Relationship Id="rId5" Type="http://schemas.openxmlformats.org/officeDocument/2006/relationships/image" Target="../media/image75.png"/><Relationship Id="rId4" Type="http://schemas.openxmlformats.org/officeDocument/2006/relationships/image" Target="../media/image65.png"/><Relationship Id="rId3" Type="http://schemas.openxmlformats.org/officeDocument/2006/relationships/image" Target="../media/image45.png"/><Relationship Id="rId2" Type="http://schemas.openxmlformats.org/officeDocument/2006/relationships/image" Target="../media/image74.png"/><Relationship Id="rId1" Type="http://schemas.openxmlformats.org/officeDocument/2006/relationships/image" Target="../media/image53.png"/></Relationships>
</file>

<file path=ppt/slides/_rels/slide53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24.xml"/><Relationship Id="rId7" Type="http://schemas.openxmlformats.org/officeDocument/2006/relationships/slideLayout" Target="../slideLayouts/slideLayout18.xml"/><Relationship Id="rId6" Type="http://schemas.openxmlformats.org/officeDocument/2006/relationships/image" Target="../media/image57.png"/><Relationship Id="rId5" Type="http://schemas.openxmlformats.org/officeDocument/2006/relationships/image" Target="../media/image76.png"/><Relationship Id="rId4" Type="http://schemas.openxmlformats.org/officeDocument/2006/relationships/image" Target="../media/image65.png"/><Relationship Id="rId3" Type="http://schemas.openxmlformats.org/officeDocument/2006/relationships/image" Target="../media/image45.png"/><Relationship Id="rId2" Type="http://schemas.openxmlformats.org/officeDocument/2006/relationships/image" Target="../media/image74.png"/><Relationship Id="rId1" Type="http://schemas.openxmlformats.org/officeDocument/2006/relationships/image" Target="../media/image53.png"/></Relationships>
</file>

<file path=ppt/slides/_rels/slide54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25.xml"/><Relationship Id="rId6" Type="http://schemas.openxmlformats.org/officeDocument/2006/relationships/slideLayout" Target="../slideLayouts/slideLayout18.xml"/><Relationship Id="rId5" Type="http://schemas.openxmlformats.org/officeDocument/2006/relationships/image" Target="../media/image77.png"/><Relationship Id="rId4" Type="http://schemas.openxmlformats.org/officeDocument/2006/relationships/image" Target="../media/image65.png"/><Relationship Id="rId3" Type="http://schemas.openxmlformats.org/officeDocument/2006/relationships/image" Target="../media/image45.png"/><Relationship Id="rId2" Type="http://schemas.openxmlformats.org/officeDocument/2006/relationships/image" Target="../media/image73.png"/><Relationship Id="rId1" Type="http://schemas.openxmlformats.org/officeDocument/2006/relationships/image" Target="../media/image53.png"/></Relationships>
</file>

<file path=ppt/slides/_rels/slide55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26.xml"/><Relationship Id="rId7" Type="http://schemas.openxmlformats.org/officeDocument/2006/relationships/slideLayout" Target="../slideLayouts/slideLayout18.xml"/><Relationship Id="rId6" Type="http://schemas.openxmlformats.org/officeDocument/2006/relationships/image" Target="../media/image57.png"/><Relationship Id="rId5" Type="http://schemas.openxmlformats.org/officeDocument/2006/relationships/image" Target="../media/image79.png"/><Relationship Id="rId4" Type="http://schemas.openxmlformats.org/officeDocument/2006/relationships/image" Target="../media/image65.png"/><Relationship Id="rId3" Type="http://schemas.openxmlformats.org/officeDocument/2006/relationships/image" Target="../media/image45.png"/><Relationship Id="rId2" Type="http://schemas.openxmlformats.org/officeDocument/2006/relationships/image" Target="../media/image78.png"/><Relationship Id="rId1" Type="http://schemas.openxmlformats.org/officeDocument/2006/relationships/image" Target="../media/image53.png"/></Relationships>
</file>

<file path=ppt/slides/_rels/slide56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27.xml"/><Relationship Id="rId7" Type="http://schemas.openxmlformats.org/officeDocument/2006/relationships/slideLayout" Target="../slideLayouts/slideLayout18.xml"/><Relationship Id="rId6" Type="http://schemas.openxmlformats.org/officeDocument/2006/relationships/image" Target="../media/image57.png"/><Relationship Id="rId5" Type="http://schemas.openxmlformats.org/officeDocument/2006/relationships/image" Target="../media/image76.png"/><Relationship Id="rId4" Type="http://schemas.openxmlformats.org/officeDocument/2006/relationships/image" Target="../media/image65.png"/><Relationship Id="rId3" Type="http://schemas.openxmlformats.org/officeDocument/2006/relationships/image" Target="../media/image45.png"/><Relationship Id="rId2" Type="http://schemas.openxmlformats.org/officeDocument/2006/relationships/image" Target="../media/image78.png"/><Relationship Id="rId1" Type="http://schemas.openxmlformats.org/officeDocument/2006/relationships/image" Target="../media/image53.png"/></Relationships>
</file>

<file path=ppt/slides/_rels/slide57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28.xml"/><Relationship Id="rId3" Type="http://schemas.openxmlformats.org/officeDocument/2006/relationships/slideLayout" Target="../slideLayouts/slideLayout18.xml"/><Relationship Id="rId2" Type="http://schemas.openxmlformats.org/officeDocument/2006/relationships/image" Target="../media/image73.png"/><Relationship Id="rId1" Type="http://schemas.openxmlformats.org/officeDocument/2006/relationships/image" Target="../media/image53.png"/></Relationships>
</file>

<file path=ppt/slides/_rels/slide58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29.xml"/><Relationship Id="rId3" Type="http://schemas.openxmlformats.org/officeDocument/2006/relationships/slideLayout" Target="../slideLayouts/slideLayout18.xml"/><Relationship Id="rId2" Type="http://schemas.openxmlformats.org/officeDocument/2006/relationships/image" Target="../media/image80.png"/><Relationship Id="rId1" Type="http://schemas.openxmlformats.org/officeDocument/2006/relationships/image" Target="../media/image53.png"/></Relationships>
</file>

<file path=ppt/slides/_rels/slide59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30.xml"/><Relationship Id="rId4" Type="http://schemas.openxmlformats.org/officeDocument/2006/relationships/slideLayout" Target="../slideLayouts/slideLayout18.xml"/><Relationship Id="rId3" Type="http://schemas.openxmlformats.org/officeDocument/2006/relationships/image" Target="../media/image81.png"/><Relationship Id="rId2" Type="http://schemas.openxmlformats.org/officeDocument/2006/relationships/image" Target="../media/image80.png"/><Relationship Id="rId1" Type="http://schemas.openxmlformats.org/officeDocument/2006/relationships/image" Target="../media/image53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60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31.xml"/><Relationship Id="rId5" Type="http://schemas.openxmlformats.org/officeDocument/2006/relationships/slideLayout" Target="../slideLayouts/slideLayout18.xml"/><Relationship Id="rId4" Type="http://schemas.openxmlformats.org/officeDocument/2006/relationships/image" Target="../media/image81.png"/><Relationship Id="rId3" Type="http://schemas.openxmlformats.org/officeDocument/2006/relationships/image" Target="../media/image82.png"/><Relationship Id="rId2" Type="http://schemas.openxmlformats.org/officeDocument/2006/relationships/image" Target="../media/image80.png"/><Relationship Id="rId1" Type="http://schemas.openxmlformats.org/officeDocument/2006/relationships/image" Target="../media/image53.png"/></Relationships>
</file>

<file path=ppt/slides/_rels/slide61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32.xml"/><Relationship Id="rId5" Type="http://schemas.openxmlformats.org/officeDocument/2006/relationships/slideLayout" Target="../slideLayouts/slideLayout18.xml"/><Relationship Id="rId4" Type="http://schemas.openxmlformats.org/officeDocument/2006/relationships/image" Target="../media/image81.png"/><Relationship Id="rId3" Type="http://schemas.openxmlformats.org/officeDocument/2006/relationships/image" Target="../media/image82.png"/><Relationship Id="rId2" Type="http://schemas.openxmlformats.org/officeDocument/2006/relationships/image" Target="../media/image80.png"/><Relationship Id="rId1" Type="http://schemas.openxmlformats.org/officeDocument/2006/relationships/image" Target="../media/image53.png"/></Relationships>
</file>

<file path=ppt/slides/_rels/slide62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33.xml"/><Relationship Id="rId5" Type="http://schemas.openxmlformats.org/officeDocument/2006/relationships/slideLayout" Target="../slideLayouts/slideLayout18.xml"/><Relationship Id="rId4" Type="http://schemas.openxmlformats.org/officeDocument/2006/relationships/image" Target="../media/image85.png"/><Relationship Id="rId3" Type="http://schemas.openxmlformats.org/officeDocument/2006/relationships/image" Target="../media/image84.png"/><Relationship Id="rId2" Type="http://schemas.openxmlformats.org/officeDocument/2006/relationships/image" Target="../media/image83.png"/><Relationship Id="rId1" Type="http://schemas.openxmlformats.org/officeDocument/2006/relationships/image" Target="../media/image53.png"/></Relationships>
</file>

<file path=ppt/slides/_rels/slide63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34.xml"/><Relationship Id="rId4" Type="http://schemas.openxmlformats.org/officeDocument/2006/relationships/slideLayout" Target="../slideLayouts/slideLayout18.xml"/><Relationship Id="rId3" Type="http://schemas.openxmlformats.org/officeDocument/2006/relationships/image" Target="../media/image82.png"/><Relationship Id="rId2" Type="http://schemas.openxmlformats.org/officeDocument/2006/relationships/image" Target="../media/image86.png"/><Relationship Id="rId1" Type="http://schemas.openxmlformats.org/officeDocument/2006/relationships/image" Target="../media/image53.png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5.xml"/><Relationship Id="rId2" Type="http://schemas.openxmlformats.org/officeDocument/2006/relationships/slideLayout" Target="../slideLayouts/slideLayout18.xml"/><Relationship Id="rId1" Type="http://schemas.openxmlformats.org/officeDocument/2006/relationships/image" Target="../media/image87.png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8.xml"/><Relationship Id="rId1" Type="http://schemas.openxmlformats.org/officeDocument/2006/relationships/image" Target="../media/image88.png"/></Relationships>
</file>

<file path=ppt/slides/_rels/slide66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8.xml"/><Relationship Id="rId3" Type="http://schemas.openxmlformats.org/officeDocument/2006/relationships/image" Target="../media/image57.png"/><Relationship Id="rId2" Type="http://schemas.openxmlformats.org/officeDocument/2006/relationships/image" Target="../media/image89.png"/><Relationship Id="rId1" Type="http://schemas.openxmlformats.org/officeDocument/2006/relationships/image" Target="../media/image88.png"/></Relationships>
</file>

<file path=ppt/slides/_rels/slide67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8.xml"/><Relationship Id="rId4" Type="http://schemas.openxmlformats.org/officeDocument/2006/relationships/image" Target="../media/image91.png"/><Relationship Id="rId3" Type="http://schemas.openxmlformats.org/officeDocument/2006/relationships/image" Target="../media/image57.png"/><Relationship Id="rId2" Type="http://schemas.openxmlformats.org/officeDocument/2006/relationships/image" Target="../media/image90.png"/><Relationship Id="rId1" Type="http://schemas.openxmlformats.org/officeDocument/2006/relationships/image" Target="../media/image88.png"/></Relationships>
</file>

<file path=ppt/slides/_rels/slide68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8.xml"/><Relationship Id="rId4" Type="http://schemas.openxmlformats.org/officeDocument/2006/relationships/image" Target="../media/image93.png"/><Relationship Id="rId3" Type="http://schemas.openxmlformats.org/officeDocument/2006/relationships/image" Target="../media/image57.png"/><Relationship Id="rId2" Type="http://schemas.openxmlformats.org/officeDocument/2006/relationships/image" Target="../media/image92.png"/><Relationship Id="rId1" Type="http://schemas.openxmlformats.org/officeDocument/2006/relationships/image" Target="../media/image88.png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.xml"/><Relationship Id="rId2" Type="http://schemas.openxmlformats.org/officeDocument/2006/relationships/image" Target="../media/image94.png"/><Relationship Id="rId1" Type="http://schemas.openxmlformats.org/officeDocument/2006/relationships/image" Target="../media/image88.png"/></Relationships>
</file>

<file path=ppt/slides/_rels/slide7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18.xml"/><Relationship Id="rId6" Type="http://schemas.openxmlformats.org/officeDocument/2006/relationships/image" Target="../media/image13.png"/><Relationship Id="rId5" Type="http://schemas.openxmlformats.org/officeDocument/2006/relationships/image" Target="../media/image9.jpeg"/><Relationship Id="rId4" Type="http://schemas.openxmlformats.org/officeDocument/2006/relationships/image" Target="../media/image8.jpeg"/><Relationship Id="rId3" Type="http://schemas.openxmlformats.org/officeDocument/2006/relationships/image" Target="../media/image7.png"/><Relationship Id="rId2" Type="http://schemas.microsoft.com/office/2007/relationships/hdphoto" Target="../media/image6.wdp"/><Relationship Id="rId1" Type="http://schemas.openxmlformats.org/officeDocument/2006/relationships/image" Target="../media/image5.png"/></Relationships>
</file>

<file path=ppt/slides/_rels/slide70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8.xml"/><Relationship Id="rId3" Type="http://schemas.openxmlformats.org/officeDocument/2006/relationships/image" Target="../media/image57.png"/><Relationship Id="rId2" Type="http://schemas.openxmlformats.org/officeDocument/2006/relationships/image" Target="../media/image95.png"/><Relationship Id="rId1" Type="http://schemas.openxmlformats.org/officeDocument/2006/relationships/image" Target="../media/image88.png"/></Relationships>
</file>

<file path=ppt/slides/_rels/slide7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8.xml"/><Relationship Id="rId3" Type="http://schemas.openxmlformats.org/officeDocument/2006/relationships/image" Target="../media/image57.png"/><Relationship Id="rId2" Type="http://schemas.openxmlformats.org/officeDocument/2006/relationships/image" Target="../media/image96.png"/><Relationship Id="rId1" Type="http://schemas.openxmlformats.org/officeDocument/2006/relationships/image" Target="../media/image88.png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.xml"/><Relationship Id="rId2" Type="http://schemas.openxmlformats.org/officeDocument/2006/relationships/image" Target="../media/image97.png"/><Relationship Id="rId1" Type="http://schemas.openxmlformats.org/officeDocument/2006/relationships/image" Target="../media/image88.png"/></Relationships>
</file>

<file path=ppt/slides/_rels/slide73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8.xml"/><Relationship Id="rId3" Type="http://schemas.openxmlformats.org/officeDocument/2006/relationships/image" Target="../media/image57.png"/><Relationship Id="rId2" Type="http://schemas.openxmlformats.org/officeDocument/2006/relationships/image" Target="../media/image98.png"/><Relationship Id="rId1" Type="http://schemas.openxmlformats.org/officeDocument/2006/relationships/image" Target="../media/image88.png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.xml"/><Relationship Id="rId2" Type="http://schemas.openxmlformats.org/officeDocument/2006/relationships/image" Target="../media/image98.png"/><Relationship Id="rId1" Type="http://schemas.openxmlformats.org/officeDocument/2006/relationships/image" Target="../media/image88.png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.xml"/><Relationship Id="rId2" Type="http://schemas.openxmlformats.org/officeDocument/2006/relationships/image" Target="../media/image97.png"/><Relationship Id="rId1" Type="http://schemas.openxmlformats.org/officeDocument/2006/relationships/image" Target="../media/image88.png"/></Relationships>
</file>

<file path=ppt/slides/_rels/slide76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8.xml"/><Relationship Id="rId3" Type="http://schemas.openxmlformats.org/officeDocument/2006/relationships/image" Target="../media/image57.png"/><Relationship Id="rId2" Type="http://schemas.openxmlformats.org/officeDocument/2006/relationships/image" Target="../media/image99.png"/><Relationship Id="rId1" Type="http://schemas.openxmlformats.org/officeDocument/2006/relationships/image" Target="../media/image88.png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.xml"/><Relationship Id="rId2" Type="http://schemas.openxmlformats.org/officeDocument/2006/relationships/image" Target="../media/image100.png"/><Relationship Id="rId1" Type="http://schemas.openxmlformats.org/officeDocument/2006/relationships/image" Target="../media/image88.png"/></Relationships>
</file>

<file path=ppt/slides/_rels/slide78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8.xml"/><Relationship Id="rId3" Type="http://schemas.openxmlformats.org/officeDocument/2006/relationships/image" Target="../media/image101.png"/><Relationship Id="rId2" Type="http://schemas.openxmlformats.org/officeDocument/2006/relationships/image" Target="../media/image100.png"/><Relationship Id="rId1" Type="http://schemas.openxmlformats.org/officeDocument/2006/relationships/image" Target="../media/image88.png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8.xml"/><Relationship Id="rId1" Type="http://schemas.openxmlformats.org/officeDocument/2006/relationships/image" Target="../media/image102.png"/></Relationships>
</file>

<file path=ppt/slides/_rels/slide8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18.xml"/><Relationship Id="rId6" Type="http://schemas.openxmlformats.org/officeDocument/2006/relationships/image" Target="../media/image13.png"/><Relationship Id="rId5" Type="http://schemas.openxmlformats.org/officeDocument/2006/relationships/image" Target="../media/image9.jpeg"/><Relationship Id="rId4" Type="http://schemas.openxmlformats.org/officeDocument/2006/relationships/image" Target="../media/image8.jpeg"/><Relationship Id="rId3" Type="http://schemas.openxmlformats.org/officeDocument/2006/relationships/image" Target="../media/image7.png"/><Relationship Id="rId2" Type="http://schemas.microsoft.com/office/2007/relationships/hdphoto" Target="../media/image6.wdp"/><Relationship Id="rId1" Type="http://schemas.openxmlformats.org/officeDocument/2006/relationships/image" Target="../media/image5.png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8.xml"/><Relationship Id="rId1" Type="http://schemas.openxmlformats.org/officeDocument/2006/relationships/image" Target="../media/image103.png"/></Relationships>
</file>

<file path=ppt/slides/_rels/slide84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36.xml"/><Relationship Id="rId7" Type="http://schemas.openxmlformats.org/officeDocument/2006/relationships/slideLayout" Target="../slideLayouts/slideLayout18.xml"/><Relationship Id="rId6" Type="http://schemas.openxmlformats.org/officeDocument/2006/relationships/image" Target="../media/image107.png"/><Relationship Id="rId5" Type="http://schemas.openxmlformats.org/officeDocument/2006/relationships/image" Target="../media/image106.png"/><Relationship Id="rId4" Type="http://schemas.openxmlformats.org/officeDocument/2006/relationships/image" Target="../media/image105.png"/><Relationship Id="rId3" Type="http://schemas.microsoft.com/office/2007/relationships/hdphoto" Target="../media/image31.wdp"/><Relationship Id="rId2" Type="http://schemas.openxmlformats.org/officeDocument/2006/relationships/image" Target="../media/image30.png"/><Relationship Id="rId1" Type="http://schemas.openxmlformats.org/officeDocument/2006/relationships/image" Target="../media/image104.png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8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8.xm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8.xml"/><Relationship Id="rId1" Type="http://schemas.openxmlformats.org/officeDocument/2006/relationships/image" Target="../media/image108.png"/></Relationships>
</file>

<file path=ppt/slides/_rels/slide8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.xml"/><Relationship Id="rId2" Type="http://schemas.openxmlformats.org/officeDocument/2006/relationships/image" Target="../media/image110.png"/><Relationship Id="rId1" Type="http://schemas.openxmlformats.org/officeDocument/2006/relationships/image" Target="../media/image109.png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18.xml"/><Relationship Id="rId6" Type="http://schemas.openxmlformats.org/officeDocument/2006/relationships/image" Target="../media/image13.png"/><Relationship Id="rId5" Type="http://schemas.openxmlformats.org/officeDocument/2006/relationships/image" Target="../media/image9.jpeg"/><Relationship Id="rId4" Type="http://schemas.openxmlformats.org/officeDocument/2006/relationships/image" Target="../media/image8.jpeg"/><Relationship Id="rId3" Type="http://schemas.openxmlformats.org/officeDocument/2006/relationships/image" Target="../media/image7.png"/><Relationship Id="rId2" Type="http://schemas.microsoft.com/office/2007/relationships/hdphoto" Target="../media/image6.wdp"/><Relationship Id="rId1" Type="http://schemas.openxmlformats.org/officeDocument/2006/relationships/image" Target="../media/image5.png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9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.xml"/><Relationship Id="rId2" Type="http://schemas.openxmlformats.org/officeDocument/2006/relationships/image" Target="../media/image112.png"/><Relationship Id="rId1" Type="http://schemas.openxmlformats.org/officeDocument/2006/relationships/image" Target="../media/image111.png"/></Relationships>
</file>

<file path=ppt/slides/_rels/slide9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.xml"/><Relationship Id="rId2" Type="http://schemas.microsoft.com/office/2007/relationships/hdphoto" Target="../media/image114.wdp"/><Relationship Id="rId1" Type="http://schemas.openxmlformats.org/officeDocument/2006/relationships/image" Target="../media/image113.png"/></Relationships>
</file>

<file path=ppt/slides/_rels/slide9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8.xml"/></Relationships>
</file>

<file path=ppt/slides/_rels/slide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9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8.xml"/><Relationship Id="rId1" Type="http://schemas.openxmlformats.org/officeDocument/2006/relationships/image" Target="../media/image115.png"/></Relationships>
</file>

<file path=ppt/slides/_rels/slide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 txBox="1">
            <a:spLocks noChangeArrowheads="1"/>
          </p:cNvSpPr>
          <p:nvPr>
            <p:custDataLst>
              <p:tags r:id="rId1"/>
            </p:custDataLst>
          </p:nvPr>
        </p:nvSpPr>
        <p:spPr>
          <a:xfrm>
            <a:off x="-141288" y="3779837"/>
            <a:ext cx="10080625" cy="2721768"/>
          </a:xfrm>
          <a:prstGeom prst="rect">
            <a:avLst/>
          </a:prstGeom>
        </p:spPr>
        <p:txBody>
          <a:bodyPr lIns="91415" tIns="45708" rIns="91415" bIns="45708"/>
          <a:lstStyle/>
          <a:p>
            <a:pPr marL="431800" indent="-323850" algn="ctr" defTabSz="457200">
              <a:lnSpc>
                <a:spcPct val="80000"/>
              </a:lnSpc>
              <a:spcAft>
                <a:spcPts val="1425"/>
              </a:spcAft>
              <a:buClr>
                <a:srgbClr val="9999CC"/>
              </a:buClr>
              <a:buSzPct val="80000"/>
              <a:buFont typeface="Wingdings" panose="05000000000000000000" pitchFamily="2" charset="2"/>
              <a:buNone/>
              <a:defRPr/>
            </a:pPr>
            <a:r>
              <a:rPr lang="en-CA" altLang="en-US" sz="3600" b="1" kern="0" dirty="0">
                <a:latin typeface="+mn-lt"/>
                <a:ea typeface="+mn-ea"/>
                <a:cs typeface="+mn-cs"/>
              </a:rPr>
              <a:t>Philippe Fournier-</a:t>
            </a:r>
            <a:r>
              <a:rPr lang="en-CA" altLang="en-US" sz="3600" b="1" kern="0" dirty="0" err="1">
                <a:latin typeface="+mn-lt"/>
                <a:ea typeface="+mn-ea"/>
                <a:cs typeface="+mn-cs"/>
              </a:rPr>
              <a:t>Viger</a:t>
            </a:r>
            <a:br>
              <a:rPr lang="en-CA" altLang="en-US" sz="2800" b="1" kern="0" dirty="0">
                <a:latin typeface="+mn-lt"/>
                <a:ea typeface="+mn-ea"/>
                <a:cs typeface="+mn-cs"/>
              </a:rPr>
            </a:br>
            <a:r>
              <a:rPr lang="en-CA" altLang="en-US" sz="2800" kern="0" dirty="0">
                <a:latin typeface="+mn-lt"/>
                <a:ea typeface="+mn-ea"/>
                <a:cs typeface="+mn-cs"/>
                <a:hlinkClick r:id="rId2"/>
              </a:rPr>
              <a:t>http://www.philippe-Fournier-viger.com</a:t>
            </a:r>
            <a:endParaRPr lang="en-CA" altLang="en-US" sz="2800" kern="0" dirty="0">
              <a:latin typeface="+mn-lt"/>
              <a:ea typeface="+mn-ea"/>
              <a:cs typeface="+mn-cs"/>
            </a:endParaRPr>
          </a:p>
          <a:p>
            <a:pPr marL="431800" indent="-323850" algn="ctr" defTabSz="457200">
              <a:lnSpc>
                <a:spcPct val="80000"/>
              </a:lnSpc>
              <a:spcAft>
                <a:spcPts val="1425"/>
              </a:spcAft>
              <a:buClr>
                <a:srgbClr val="9999CC"/>
              </a:buClr>
              <a:buSzPct val="80000"/>
              <a:buFont typeface="Wingdings" panose="05000000000000000000" pitchFamily="2" charset="2"/>
              <a:buNone/>
              <a:defRPr/>
            </a:pPr>
            <a:endParaRPr lang="en-US" altLang="en-US" sz="1600" b="1" kern="0" dirty="0">
              <a:ea typeface="+mn-ea"/>
            </a:endParaRPr>
          </a:p>
          <a:p>
            <a:pPr marL="431800" indent="-323850" algn="ctr" defTabSz="457200">
              <a:lnSpc>
                <a:spcPct val="80000"/>
              </a:lnSpc>
              <a:spcAft>
                <a:spcPts val="1425"/>
              </a:spcAft>
              <a:buClr>
                <a:srgbClr val="9999CC"/>
              </a:buClr>
              <a:buSzPct val="80000"/>
              <a:buFont typeface="Wingdings" panose="05000000000000000000" pitchFamily="2" charset="2"/>
              <a:buNone/>
              <a:defRPr/>
            </a:pPr>
            <a:br>
              <a:rPr lang="en-US" altLang="en-US" sz="1400" b="1" kern="0" dirty="0">
                <a:ea typeface="+mn-ea"/>
              </a:rPr>
            </a:br>
            <a:endParaRPr lang="en-US" altLang="en-US" sz="1400" b="1" kern="0" dirty="0">
              <a:ea typeface="+mn-ea"/>
            </a:endParaRPr>
          </a:p>
        </p:txBody>
      </p:sp>
      <p:sp>
        <p:nvSpPr>
          <p:cNvPr id="33794" name="Rectangle 4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544513" y="731838"/>
            <a:ext cx="9013825" cy="64770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91415" tIns="45708" rIns="91415" bIns="45708" anchor="ctr"/>
          <a:lstStyle/>
          <a:p>
            <a:pPr hangingPunct="0">
              <a:lnSpc>
                <a:spcPct val="93000"/>
              </a:lnSpc>
              <a:buClr>
                <a:srgbClr val="000000"/>
              </a:buClr>
              <a:buSzPct val="45000"/>
              <a:buFont typeface="Wingdings" panose="05000000000000000000" pitchFamily="2" charset="2"/>
              <a:buNone/>
            </a:pPr>
            <a:endParaRPr lang="en-US" altLang="zh-CN"/>
          </a:p>
        </p:txBody>
      </p:sp>
      <p:sp>
        <p:nvSpPr>
          <p:cNvPr id="11" name="Title 3"/>
          <p:cNvSpPr txBox="1"/>
          <p:nvPr/>
        </p:nvSpPr>
        <p:spPr bwMode="auto">
          <a:xfrm>
            <a:off x="11113" y="1265238"/>
            <a:ext cx="10080625" cy="1620837"/>
          </a:xfrm>
          <a:prstGeom prst="rect">
            <a:avLst/>
          </a:prstGeom>
          <a:noFill/>
          <a:ln w="9525">
            <a:noFill/>
            <a:round/>
          </a:ln>
        </p:spPr>
        <p:txBody>
          <a:bodyPr lIns="0" tIns="0" rIns="0" bIns="0" anchor="ctr"/>
          <a:lstStyle/>
          <a:p>
            <a:pPr marL="0" lvl="2" indent="0" algn="ctr" defTabSz="457200" eaLnBrk="0" hangingPunct="0">
              <a:lnSpc>
                <a:spcPct val="115000"/>
              </a:lnSpc>
              <a:buClr>
                <a:srgbClr val="000000"/>
              </a:buClr>
              <a:buSzPct val="45000"/>
              <a:buFont typeface="Wingdings" panose="05000000000000000000" pitchFamily="2" charset="2"/>
              <a:buNone/>
              <a:tabLst>
                <a:tab pos="723265" algn="l"/>
                <a:tab pos="1447165" algn="l"/>
                <a:tab pos="2171065" algn="l"/>
                <a:tab pos="2894330" algn="l"/>
                <a:tab pos="3618230" algn="l"/>
                <a:tab pos="4342130" algn="l"/>
                <a:tab pos="5064125" algn="l"/>
                <a:tab pos="5789295" algn="l"/>
                <a:tab pos="6513195" algn="l"/>
                <a:tab pos="7235190" algn="l"/>
                <a:tab pos="7959090" algn="l"/>
                <a:tab pos="8684260" algn="l"/>
              </a:tabLst>
              <a:defRPr/>
            </a:pPr>
            <a:r>
              <a:rPr lang="en-US" sz="4800" b="1" kern="0" dirty="0">
                <a:solidFill>
                  <a:srgbClr val="C00000"/>
                </a:solidFill>
                <a:latin typeface="Berlin Sans FB Demi" panose="020E0802020502020306" pitchFamily="34" charset="0"/>
                <a:ea typeface="Cambria Math" panose="02040503050406030204" pitchFamily="18" charset="0"/>
                <a:cs typeface="Times New Roman" panose="02020603050405020304" pitchFamily="18" charset="0"/>
              </a:rPr>
              <a:t>An Introduction to </a:t>
            </a:r>
            <a:br>
              <a:rPr lang="en-US" sz="4800" b="1" kern="0" dirty="0">
                <a:solidFill>
                  <a:srgbClr val="C00000"/>
                </a:solidFill>
                <a:latin typeface="Berlin Sans FB Demi" panose="020E0802020502020306" pitchFamily="34" charset="0"/>
                <a:ea typeface="Cambria Math" panose="02040503050406030204" pitchFamily="18" charset="0"/>
                <a:cs typeface="Times New Roman" panose="02020603050405020304" pitchFamily="18" charset="0"/>
              </a:rPr>
            </a:br>
            <a:r>
              <a:rPr lang="fr-CA" altLang="en-US" sz="4800" b="1" kern="0" dirty="0">
                <a:solidFill>
                  <a:srgbClr val="C00000"/>
                </a:solidFill>
                <a:latin typeface="Berlin Sans FB Demi" panose="020E0802020502020306" pitchFamily="34" charset="0"/>
                <a:ea typeface="Cambria Math" panose="02040503050406030204" pitchFamily="18" charset="0"/>
                <a:cs typeface="Times New Roman" panose="02020603050405020304" pitchFamily="18" charset="0"/>
              </a:rPr>
              <a:t>Episode</a:t>
            </a:r>
            <a:r>
              <a:rPr lang="en-US" sz="4800" b="1" kern="0" dirty="0">
                <a:solidFill>
                  <a:srgbClr val="C00000"/>
                </a:solidFill>
                <a:latin typeface="Berlin Sans FB Demi" panose="020E0802020502020306" pitchFamily="34" charset="0"/>
                <a:ea typeface="Cambria Math" panose="02040503050406030204" pitchFamily="18" charset="0"/>
                <a:cs typeface="Times New Roman" panose="02020603050405020304" pitchFamily="18" charset="0"/>
              </a:rPr>
              <a:t> Mining</a:t>
            </a:r>
            <a:endParaRPr lang="en-GB" sz="2000" b="1" kern="0" dirty="0">
              <a:solidFill>
                <a:schemeClr val="tx2">
                  <a:lumMod val="60000"/>
                  <a:lumOff val="40000"/>
                </a:schemeClr>
              </a:solidFill>
              <a:latin typeface="Berlin Sans FB Demi" panose="020E0802020502020306" pitchFamily="34" charset="0"/>
              <a:ea typeface="Cambria Math" panose="02040503050406030204" pitchFamily="18" charset="0"/>
            </a:endParaRPr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D0A22D-6833-4D7D-AAB9-C67AB34A90F2}" type="slidenum">
              <a:rPr lang="en-GB" smtClean="0"/>
            </a:fld>
            <a:endParaRPr lang="en-GB" dirty="0"/>
          </a:p>
        </p:txBody>
      </p:sp>
      <p:sp>
        <p:nvSpPr>
          <p:cNvPr id="5" name="TextBox 4"/>
          <p:cNvSpPr txBox="1"/>
          <p:nvPr/>
        </p:nvSpPr>
        <p:spPr>
          <a:xfrm>
            <a:off x="1946275" y="6970253"/>
            <a:ext cx="62102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Source code and datasets</a:t>
            </a:r>
            <a:r>
              <a:rPr lang="en-US" dirty="0"/>
              <a:t> available in the </a:t>
            </a:r>
            <a:r>
              <a:rPr lang="en-US" dirty="0">
                <a:hlinkClick r:id="rId4"/>
              </a:rPr>
              <a:t>SPMF library</a:t>
            </a:r>
            <a:endParaRPr lang="en-US" dirty="0"/>
          </a:p>
        </p:txBody>
      </p:sp>
      <p:pic>
        <p:nvPicPr>
          <p:cNvPr id="1026" name="Picture 2" descr="SPM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75" y="105864"/>
            <a:ext cx="1866900" cy="657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2628" y="55299"/>
            <a:ext cx="9435368" cy="1461188"/>
          </a:xfrm>
        </p:spPr>
        <p:txBody>
          <a:bodyPr/>
          <a:lstStyle/>
          <a:p>
            <a:pPr algn="ctr"/>
            <a:r>
              <a:rPr lang="fr-CA" altLang="en-US" dirty="0"/>
              <a:t>The </a:t>
            </a:r>
            <a:r>
              <a:rPr lang="en-US" altLang="fr-CA" dirty="0"/>
              <a:t>g</a:t>
            </a:r>
            <a:r>
              <a:rPr lang="fr-CA" altLang="en-US" dirty="0"/>
              <a:t>oal of E</a:t>
            </a:r>
            <a:r>
              <a:rPr lang="en-US" dirty="0"/>
              <a:t>pisode Mining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2628" y="1650482"/>
            <a:ext cx="9617474" cy="5587621"/>
          </a:xfrm>
        </p:spPr>
        <p:txBody>
          <a:bodyPr>
            <a:normAutofit/>
          </a:bodyPr>
          <a:lstStyle/>
          <a:p>
            <a:pPr marL="180340" lvl="1" indent="0">
              <a:buNone/>
            </a:pPr>
            <a:r>
              <a:rPr lang="fr-CA" sz="2800" dirty="0">
                <a:sym typeface="+mn-ea"/>
              </a:rPr>
              <a:t>Or that </a:t>
            </a:r>
            <a:r>
              <a:rPr lang="fr-CA" sz="2800" b="1" dirty="0">
                <a:solidFill>
                  <a:srgbClr val="00B050"/>
                </a:solidFill>
                <a:sym typeface="+mn-ea"/>
              </a:rPr>
              <a:t>c</a:t>
            </a:r>
            <a:r>
              <a:rPr lang="fr-CA" sz="2800" b="1" dirty="0">
                <a:solidFill>
                  <a:srgbClr val="00B050"/>
                </a:solidFill>
                <a:sym typeface="+mn-ea"/>
              </a:rPr>
              <a:t>ake </a:t>
            </a:r>
            <a:r>
              <a:rPr lang="fr-CA" sz="2800" dirty="0">
                <a:sym typeface="+mn-ea"/>
              </a:rPr>
              <a:t>is frequently bought shortly before buying </a:t>
            </a:r>
            <a:r>
              <a:rPr lang="fr-CA" sz="2800" b="1" dirty="0">
                <a:solidFill>
                  <a:srgbClr val="00B050"/>
                </a:solidFill>
                <a:sym typeface="+mn-ea"/>
              </a:rPr>
              <a:t>bread</a:t>
            </a:r>
            <a:endParaRPr lang="fr-CA" sz="2800" b="1" dirty="0">
              <a:solidFill>
                <a:srgbClr val="00B050"/>
              </a:solidFill>
              <a:sym typeface="+mn-ea"/>
            </a:endParaRPr>
          </a:p>
        </p:txBody>
      </p:sp>
      <p:pic>
        <p:nvPicPr>
          <p:cNvPr id="17" name="Picture 2" descr="See the source image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3769" y="2414713"/>
            <a:ext cx="529862" cy="5298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4" descr="See the source imag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955" y="2732045"/>
            <a:ext cx="529862" cy="6215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303" descr="Loaf of bread loaf free vectors deluxevectors clip art image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3075" y="2875912"/>
            <a:ext cx="726109" cy="4255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2" descr="See the source image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7027" y="2823775"/>
            <a:ext cx="529862" cy="5298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" descr="See the source image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5485" y="2372244"/>
            <a:ext cx="529862" cy="5298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2" descr="See the source image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3807" y="2823773"/>
            <a:ext cx="529862" cy="5298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303" descr="Loaf of bread loaf free vectors deluxevectors clip art image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1375" y="2915208"/>
            <a:ext cx="726109" cy="4255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2" descr="See the source image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3785" y="2411539"/>
            <a:ext cx="529862" cy="5298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4" descr="See the source imag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7484" y="2705714"/>
            <a:ext cx="529862" cy="6215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303" descr="Loaf of bread loaf free vectors deluxevectors clip art image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0347" y="2928054"/>
            <a:ext cx="726109" cy="4255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6" descr="Image result for dates fruit clipart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125" b="20728"/>
          <a:stretch>
            <a:fillRect/>
          </a:stretch>
        </p:blipFill>
        <p:spPr bwMode="auto">
          <a:xfrm>
            <a:off x="8356456" y="2713316"/>
            <a:ext cx="726109" cy="6003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Image 2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559560" y="3403600"/>
            <a:ext cx="8210550" cy="1057275"/>
          </a:xfrm>
          <a:prstGeom prst="rect">
            <a:avLst/>
          </a:prstGeom>
        </p:spPr>
      </p:pic>
      <p:sp>
        <p:nvSpPr>
          <p:cNvPr id="8" name="Forme libre 7"/>
          <p:cNvSpPr/>
          <p:nvPr/>
        </p:nvSpPr>
        <p:spPr>
          <a:xfrm>
            <a:off x="3284220" y="2762250"/>
            <a:ext cx="2336165" cy="690880"/>
          </a:xfrm>
          <a:custGeom>
            <a:avLst/>
            <a:gdLst>
              <a:gd name="connisteX0" fmla="*/ 169427 w 2335866"/>
              <a:gd name="connsiteY0" fmla="*/ 87324 h 690573"/>
              <a:gd name="connisteX1" fmla="*/ 1787 w 2335866"/>
              <a:gd name="connsiteY1" fmla="*/ 436574 h 690573"/>
              <a:gd name="connisteX2" fmla="*/ 267217 w 2335866"/>
              <a:gd name="connsiteY2" fmla="*/ 632154 h 690573"/>
              <a:gd name="connisteX3" fmla="*/ 812047 w 2335866"/>
              <a:gd name="connsiteY3" fmla="*/ 548334 h 690573"/>
              <a:gd name="connisteX4" fmla="*/ 881897 w 2335866"/>
              <a:gd name="connsiteY4" fmla="*/ 73354 h 690573"/>
              <a:gd name="connisteX5" fmla="*/ 1385452 w 2335866"/>
              <a:gd name="connsiteY5" fmla="*/ 73354 h 690573"/>
              <a:gd name="connisteX6" fmla="*/ 1441332 w 2335866"/>
              <a:gd name="connsiteY6" fmla="*/ 576274 h 690573"/>
              <a:gd name="connisteX7" fmla="*/ 2265562 w 2335866"/>
              <a:gd name="connsiteY7" fmla="*/ 632154 h 690573"/>
              <a:gd name="connisteX8" fmla="*/ 2153802 w 2335866"/>
              <a:gd name="connsiteY8" fmla="*/ 45414 h 690573"/>
              <a:gd name="connisteX9" fmla="*/ 1455302 w 2335866"/>
              <a:gd name="connsiteY9" fmla="*/ 73354 h 690573"/>
              <a:gd name="connisteX10" fmla="*/ 211337 w 2335866"/>
              <a:gd name="connsiteY10" fmla="*/ 73354 h 690573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  <a:cxn ang="0">
                <a:pos x="connisteX9" y="connsiteY9"/>
              </a:cxn>
              <a:cxn ang="0">
                <a:pos x="connisteX10" y="connsiteY10"/>
              </a:cxn>
            </a:cxnLst>
            <a:rect l="l" t="t" r="r" b="b"/>
            <a:pathLst>
              <a:path w="2335866" h="690574">
                <a:moveTo>
                  <a:pt x="169427" y="87325"/>
                </a:moveTo>
                <a:cubicBezTo>
                  <a:pt x="130692" y="153365"/>
                  <a:pt x="-17898" y="327355"/>
                  <a:pt x="1787" y="436575"/>
                </a:cubicBezTo>
                <a:cubicBezTo>
                  <a:pt x="21472" y="545795"/>
                  <a:pt x="105292" y="609930"/>
                  <a:pt x="267217" y="632155"/>
                </a:cubicBezTo>
                <a:cubicBezTo>
                  <a:pt x="429142" y="654380"/>
                  <a:pt x="688857" y="660095"/>
                  <a:pt x="812047" y="548335"/>
                </a:cubicBezTo>
                <a:cubicBezTo>
                  <a:pt x="935237" y="436575"/>
                  <a:pt x="766962" y="168605"/>
                  <a:pt x="881897" y="73355"/>
                </a:cubicBezTo>
                <a:cubicBezTo>
                  <a:pt x="996832" y="-21895"/>
                  <a:pt x="1273692" y="-26975"/>
                  <a:pt x="1385452" y="73355"/>
                </a:cubicBezTo>
                <a:cubicBezTo>
                  <a:pt x="1497212" y="173685"/>
                  <a:pt x="1265437" y="464515"/>
                  <a:pt x="1441332" y="576275"/>
                </a:cubicBezTo>
                <a:cubicBezTo>
                  <a:pt x="1617227" y="688035"/>
                  <a:pt x="2123322" y="738200"/>
                  <a:pt x="2265562" y="632155"/>
                </a:cubicBezTo>
                <a:cubicBezTo>
                  <a:pt x="2407802" y="526110"/>
                  <a:pt x="2315727" y="157175"/>
                  <a:pt x="2153802" y="45415"/>
                </a:cubicBezTo>
                <a:cubicBezTo>
                  <a:pt x="1991877" y="-66345"/>
                  <a:pt x="1843922" y="67640"/>
                  <a:pt x="1455302" y="73355"/>
                </a:cubicBezTo>
                <a:cubicBezTo>
                  <a:pt x="1066682" y="79070"/>
                  <a:pt x="446287" y="73990"/>
                  <a:pt x="211337" y="73355"/>
                </a:cubicBezTo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fr-CA" altLang="en-US"/>
          </a:p>
        </p:txBody>
      </p:sp>
      <p:sp>
        <p:nvSpPr>
          <p:cNvPr id="9" name="Forme libre 8"/>
          <p:cNvSpPr/>
          <p:nvPr/>
        </p:nvSpPr>
        <p:spPr>
          <a:xfrm>
            <a:off x="6751320" y="2526030"/>
            <a:ext cx="1774825" cy="944245"/>
          </a:xfrm>
          <a:custGeom>
            <a:avLst/>
            <a:gdLst>
              <a:gd name="connisteX0" fmla="*/ 880747 w 1774948"/>
              <a:gd name="connsiteY0" fmla="*/ 30529 h 944302"/>
              <a:gd name="connisteX1" fmla="*/ 125732 w 1774948"/>
              <a:gd name="connsiteY1" fmla="*/ 170229 h 944302"/>
              <a:gd name="connisteX2" fmla="*/ 153672 w 1774948"/>
              <a:gd name="connsiteY2" fmla="*/ 798879 h 944302"/>
              <a:gd name="connisteX3" fmla="*/ 1257937 w 1774948"/>
              <a:gd name="connsiteY3" fmla="*/ 938579 h 944302"/>
              <a:gd name="connisteX4" fmla="*/ 1774827 w 1774948"/>
              <a:gd name="connsiteY4" fmla="*/ 729029 h 944302"/>
              <a:gd name="connisteX5" fmla="*/ 1229997 w 1774948"/>
              <a:gd name="connsiteY5" fmla="*/ 58469 h 944302"/>
              <a:gd name="connisteX6" fmla="*/ 782957 w 1774948"/>
              <a:gd name="connsiteY6" fmla="*/ 72439 h 944302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</a:cxnLst>
            <a:rect l="l" t="t" r="r" b="b"/>
            <a:pathLst>
              <a:path w="1774948" h="944303">
                <a:moveTo>
                  <a:pt x="880748" y="30530"/>
                </a:moveTo>
                <a:cubicBezTo>
                  <a:pt x="728983" y="45770"/>
                  <a:pt x="271148" y="16560"/>
                  <a:pt x="125733" y="170230"/>
                </a:cubicBezTo>
                <a:cubicBezTo>
                  <a:pt x="-19682" y="323900"/>
                  <a:pt x="-73022" y="645210"/>
                  <a:pt x="153673" y="798880"/>
                </a:cubicBezTo>
                <a:cubicBezTo>
                  <a:pt x="380368" y="952550"/>
                  <a:pt x="933453" y="952550"/>
                  <a:pt x="1257938" y="938580"/>
                </a:cubicBezTo>
                <a:cubicBezTo>
                  <a:pt x="1582423" y="924610"/>
                  <a:pt x="1780543" y="904925"/>
                  <a:pt x="1774828" y="729030"/>
                </a:cubicBezTo>
                <a:cubicBezTo>
                  <a:pt x="1769113" y="553135"/>
                  <a:pt x="1428118" y="189915"/>
                  <a:pt x="1229998" y="58470"/>
                </a:cubicBezTo>
                <a:cubicBezTo>
                  <a:pt x="1031878" y="-72975"/>
                  <a:pt x="861698" y="55930"/>
                  <a:pt x="782958" y="72440"/>
                </a:cubicBezTo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fr-CA" altLang="en-US"/>
          </a:p>
        </p:txBody>
      </p:sp>
      <p:sp>
        <p:nvSpPr>
          <p:cNvPr id="10" name="Zone de texte 9"/>
          <p:cNvSpPr txBox="1"/>
          <p:nvPr/>
        </p:nvSpPr>
        <p:spPr>
          <a:xfrm>
            <a:off x="1559560" y="5456555"/>
            <a:ext cx="7619365" cy="156845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p>
            <a:r>
              <a:rPr lang="fr-CA" altLang="en-US" sz="2400" b="1"/>
              <a:t>To give a clearer definition, we need to define: </a:t>
            </a:r>
            <a:endParaRPr lang="fr-CA" altLang="en-US" sz="2400" b="1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CA" altLang="en-US" sz="2400"/>
              <a:t>what is an </a:t>
            </a:r>
            <a:r>
              <a:rPr lang="fr-CA" altLang="en-US" sz="2400" b="1">
                <a:solidFill>
                  <a:srgbClr val="00B050"/>
                </a:solidFill>
              </a:rPr>
              <a:t>episode</a:t>
            </a:r>
            <a:r>
              <a:rPr lang="fr-CA" altLang="en-US" sz="2400"/>
              <a:t>?</a:t>
            </a:r>
            <a:endParaRPr lang="fr-CA" altLang="en-US" sz="240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CA" altLang="en-US" sz="2400"/>
              <a:t>how do we count the </a:t>
            </a:r>
            <a:r>
              <a:rPr lang="fr-CA" altLang="en-US" sz="2400" b="1">
                <a:solidFill>
                  <a:srgbClr val="00B050"/>
                </a:solidFill>
              </a:rPr>
              <a:t>support </a:t>
            </a:r>
            <a:r>
              <a:rPr lang="fr-CA" altLang="en-US" sz="2400"/>
              <a:t>of an episode </a:t>
            </a:r>
            <a:br>
              <a:rPr lang="fr-CA" altLang="en-US" sz="2400"/>
            </a:br>
            <a:r>
              <a:rPr lang="fr-CA" altLang="en-US" sz="2400"/>
              <a:t>(how many times it appears in an event sequence)?</a:t>
            </a:r>
            <a:endParaRPr lang="fr-CA" altLang="en-US" sz="2400"/>
          </a:p>
        </p:txBody>
      </p:sp>
    </p:spTree>
  </p:cSld>
  <p:clrMapOvr>
    <a:masterClrMapping/>
  </p:clrMapOvr>
  <p:transition spd="med" advClick="0"/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9494" y="115496"/>
            <a:ext cx="8693626" cy="1461188"/>
          </a:xfrm>
        </p:spPr>
        <p:txBody>
          <a:bodyPr/>
          <a:lstStyle/>
          <a:p>
            <a:pPr algn="ctr"/>
            <a:r>
              <a:rPr lang="en-US" dirty="0"/>
              <a:t>Limitation of FEM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742497" y="1576684"/>
                <a:ext cx="8693626" cy="5379269"/>
              </a:xfrm>
              <a:solidFill>
                <a:schemeClr val="bg1"/>
              </a:solidFill>
            </p:spPr>
            <p:txBody>
              <a:bodyPr>
                <a:normAutofit fontScale="90000"/>
              </a:bodyPr>
              <a:lstStyle/>
              <a:p>
                <a:r>
                  <a:rPr lang="en-US" dirty="0"/>
                  <a:t>To find frequent episodes, it is necessary to set a parameter called the minimum support </a:t>
                </a:r>
                <a:r>
                  <a:rPr lang="en-US" dirty="0">
                    <a:sym typeface="+mn-ea"/>
                  </a:rPr>
                  <a:t>threshold</a:t>
                </a:r>
                <a:r>
                  <a:rPr lang="en-US" dirty="0"/>
                  <a:t> (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cs typeface="Cambria Math" panose="02040503050406030204" pitchFamily="18" charset="0"/>
                      </a:rPr>
                      <m:t>minsup</m:t>
                    </m:r>
                  </m:oMath>
                </a14:m>
                <a:r>
                  <a:rPr lang="en-US" dirty="0"/>
                  <a:t>).</a:t>
                </a:r>
                <a:endParaRPr lang="en-US" dirty="0"/>
              </a:p>
              <a:p>
                <a:pPr marL="0" lvl="1"/>
                <a:r>
                  <a:rPr lang="en-US" sz="3500" dirty="0">
                    <a:sym typeface="+mn-ea"/>
                  </a:rPr>
                  <a:t>This threshold is usually set by trial and error.</a:t>
                </a:r>
                <a:endParaRPr lang="en-US" dirty="0"/>
              </a:p>
              <a:p>
                <a:r>
                  <a:rPr lang="en-US" dirty="0"/>
                  <a:t>Setting the threshold is unintuitive.</a:t>
                </a:r>
                <a:endParaRPr lang="en-US" dirty="0"/>
              </a:p>
              <a:p>
                <a:pPr lvl="1"/>
                <a:r>
                  <a:rPr lang="en-US" dirty="0"/>
                  <a:t>If the value is too </a:t>
                </a:r>
                <a:r>
                  <a:rPr lang="fr-CA" altLang="en-US" b="1" dirty="0"/>
                  <a:t>high</a:t>
                </a:r>
                <a:r>
                  <a:rPr lang="en-US" dirty="0"/>
                  <a:t>, no frequent episodes are found.</a:t>
                </a:r>
                <a:endParaRPr lang="en-US" dirty="0"/>
              </a:p>
              <a:p>
                <a:pPr lvl="1"/>
                <a:r>
                  <a:rPr lang="en-US" dirty="0"/>
                  <a:t>If the value is too </a:t>
                </a:r>
                <a:r>
                  <a:rPr lang="fr-CA" altLang="en-US" b="1" dirty="0"/>
                  <a:t>low</a:t>
                </a:r>
                <a:r>
                  <a:rPr lang="en-US" dirty="0"/>
                  <a:t>, millions of episodes may be found, and runtime and memory usage may greatly increase.</a:t>
                </a:r>
                <a:endParaRPr lang="en-US" dirty="0"/>
              </a:p>
            </p:txBody>
          </p:sp>
        </mc:Choice>
        <mc:Fallback>
          <p:sp>
            <p:nvSpPr>
              <p:cNvPr id="3" name="Content Placeholder 2"/>
              <p:cNvSpPr>
                <a:spLocks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42497" y="1576684"/>
                <a:ext cx="8693626" cy="5379269"/>
              </a:xfrm>
              <a:blipFill rotWithShape="1">
                <a:blip r:embed="rId1"/>
                <a:stretch>
                  <a:fillRect l="-2" t="-11" b="3"/>
                </a:stretch>
              </a:blipFill>
            </p:spPr>
            <p:txBody>
              <a:bodyPr/>
              <a:lstStyle/>
              <a:p>
                <a:r>
                  <a:rPr lang="fr-CA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 spd="med" advClick="0"/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solution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3499" y="1613431"/>
            <a:ext cx="8693626" cy="4796544"/>
          </a:xfrm>
        </p:spPr>
        <p:txBody>
          <a:bodyPr>
            <a:normAutofit/>
          </a:bodyPr>
          <a:lstStyle/>
          <a:p>
            <a:r>
              <a:rPr lang="en-US" sz="3200" dirty="0"/>
              <a:t>The </a:t>
            </a:r>
            <a:r>
              <a:rPr lang="en-US" sz="3200" b="1" dirty="0"/>
              <a:t>TKE </a:t>
            </a:r>
            <a:r>
              <a:rPr lang="en-US" sz="3200" dirty="0"/>
              <a:t>algorithm to discover the </a:t>
            </a:r>
            <a:r>
              <a:rPr lang="en-US" sz="3200" b="1" dirty="0"/>
              <a:t>top-k most frequent episodes</a:t>
            </a:r>
            <a:r>
              <a:rPr lang="en-US" sz="3200" dirty="0"/>
              <a:t>.</a:t>
            </a:r>
            <a:endParaRPr lang="en-US" sz="3200" dirty="0"/>
          </a:p>
          <a:p>
            <a:r>
              <a:rPr lang="en-US" sz="3200" dirty="0"/>
              <a:t>The user sets a parameter </a:t>
            </a:r>
            <a:r>
              <a:rPr lang="en-US" sz="3200" b="1" dirty="0"/>
              <a:t>k </a:t>
            </a:r>
            <a:r>
              <a:rPr lang="en-US" sz="3200" dirty="0"/>
              <a:t>instead of </a:t>
            </a:r>
            <a:r>
              <a:rPr lang="en-US" sz="3200" b="1" dirty="0"/>
              <a:t>minsup</a:t>
            </a:r>
            <a:r>
              <a:rPr lang="en-US" sz="3200" dirty="0"/>
              <a:t>.</a:t>
            </a:r>
            <a:endParaRPr lang="en-US" sz="3200" dirty="0"/>
          </a:p>
          <a:p>
            <a:r>
              <a:rPr lang="en-US" sz="3200" dirty="0"/>
              <a:t>The algorithm directly returns the </a:t>
            </a:r>
            <a:r>
              <a:rPr lang="en-US" sz="3200" b="1" dirty="0"/>
              <a:t>top-k</a:t>
            </a:r>
            <a:r>
              <a:rPr lang="en-US" sz="3200" dirty="0"/>
              <a:t> </a:t>
            </a:r>
            <a:r>
              <a:rPr lang="en-US" sz="3200" b="1" dirty="0"/>
              <a:t>episodes</a:t>
            </a:r>
            <a:r>
              <a:rPr lang="en-US" sz="3200" dirty="0"/>
              <a:t>.</a:t>
            </a:r>
            <a:endParaRPr lang="en-US" sz="3200" dirty="0"/>
          </a:p>
          <a:p>
            <a:endParaRPr lang="en-US" sz="3200" dirty="0"/>
          </a:p>
          <a:p>
            <a:pPr marL="0" indent="0">
              <a:buNone/>
            </a:pPr>
            <a:endParaRPr lang="en-US" sz="3200" dirty="0"/>
          </a:p>
        </p:txBody>
      </p:sp>
      <p:sp>
        <p:nvSpPr>
          <p:cNvPr id="4" name="Émoticône 3"/>
          <p:cNvSpPr/>
          <p:nvPr/>
        </p:nvSpPr>
        <p:spPr>
          <a:xfrm>
            <a:off x="2296795" y="5571490"/>
            <a:ext cx="838200" cy="838200"/>
          </a:xfrm>
          <a:prstGeom prst="smileyFac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p>
            <a:pPr algn="ctr"/>
            <a:endParaRPr lang="fr-CA" altLang="en-US"/>
          </a:p>
        </p:txBody>
      </p:sp>
      <p:sp>
        <p:nvSpPr>
          <p:cNvPr id="5" name="Rectangle 4"/>
          <p:cNvSpPr/>
          <p:nvPr/>
        </p:nvSpPr>
        <p:spPr>
          <a:xfrm>
            <a:off x="5801995" y="5556250"/>
            <a:ext cx="1752600" cy="8534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 altLang="fr-CA" sz="2400"/>
              <a:t>The TKE Algorithm</a:t>
            </a:r>
            <a:endParaRPr lang="en-US" altLang="fr-CA" sz="2400"/>
          </a:p>
        </p:txBody>
      </p:sp>
      <p:sp>
        <p:nvSpPr>
          <p:cNvPr id="6" name="Zone de texte 5"/>
          <p:cNvSpPr txBox="1"/>
          <p:nvPr/>
        </p:nvSpPr>
        <p:spPr>
          <a:xfrm>
            <a:off x="2449195" y="6485890"/>
            <a:ext cx="105537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fr-CA"/>
              <a:t>user</a:t>
            </a:r>
            <a:endParaRPr lang="en-US" altLang="fr-CA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" name="Zone de texte 6"/>
              <p:cNvSpPr txBox="1"/>
              <p:nvPr/>
            </p:nvSpPr>
            <p:spPr>
              <a:xfrm>
                <a:off x="3287395" y="4926330"/>
                <a:ext cx="2209165" cy="64516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p>
                <a:r>
                  <a:rPr lang="en-US" altLang="fr-CA" b="1"/>
                  <a:t>Input: </a:t>
                </a:r>
                <a:r>
                  <a:rPr lang="en-US" altLang="fr-CA"/>
                  <a:t>a sequence</a:t>
                </a:r>
                <a:endParaRPr lang="en-US" altLang="fr-CA"/>
              </a:p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fr-CA">
                        <a:latin typeface="Cambria Math" panose="02040503050406030204" pitchFamily="18" charset="0"/>
                        <a:cs typeface="Cambria Math" panose="02040503050406030204" pitchFamily="18" charset="0"/>
                      </a:rPr>
                      <m:t>k</m:t>
                    </m:r>
                  </m:oMath>
                </a14:m>
                <a:r>
                  <a:rPr lang="en-US" altLang="fr-CA"/>
                  <a:t>= 3,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fr-CA">
                        <a:latin typeface="Cambria Math" panose="02040503050406030204" pitchFamily="18" charset="0"/>
                        <a:cs typeface="Cambria Math" panose="02040503050406030204" pitchFamily="18" charset="0"/>
                      </a:rPr>
                      <m:t>winlen</m:t>
                    </m:r>
                  </m:oMath>
                </a14:m>
                <a:r>
                  <a:rPr lang="en-US" altLang="fr-CA"/>
                  <a:t>= 2</a:t>
                </a:r>
                <a:endParaRPr lang="en-US" altLang="fr-CA"/>
              </a:p>
            </p:txBody>
          </p:sp>
        </mc:Choice>
        <mc:Fallback>
          <p:sp>
            <p:nvSpPr>
              <p:cNvPr id="7" name="Zone de texte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87395" y="4926330"/>
                <a:ext cx="2209165" cy="645160"/>
              </a:xfrm>
              <a:prstGeom prst="rect">
                <a:avLst/>
              </a:prstGeom>
              <a:blipFill rotWithShape="1">
                <a:blip r:embed="rId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CA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Flèche droite 7"/>
          <p:cNvSpPr/>
          <p:nvPr/>
        </p:nvSpPr>
        <p:spPr>
          <a:xfrm rot="180000">
            <a:off x="3268980" y="5674995"/>
            <a:ext cx="2376170" cy="27368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fr-CA" altLang="en-US"/>
          </a:p>
        </p:txBody>
      </p:sp>
      <p:sp>
        <p:nvSpPr>
          <p:cNvPr id="9" name="Flèche droite 8"/>
          <p:cNvSpPr/>
          <p:nvPr/>
        </p:nvSpPr>
        <p:spPr>
          <a:xfrm rot="10320000">
            <a:off x="3148965" y="6267450"/>
            <a:ext cx="2522220" cy="26797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fr-CA" altLang="en-US"/>
          </a:p>
        </p:txBody>
      </p:sp>
      <p:sp>
        <p:nvSpPr>
          <p:cNvPr id="10" name="Zone de texte 9"/>
          <p:cNvSpPr txBox="1"/>
          <p:nvPr/>
        </p:nvSpPr>
        <p:spPr>
          <a:xfrm>
            <a:off x="3515995" y="6675120"/>
            <a:ext cx="237680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fr-CA" b="1"/>
              <a:t>Output: </a:t>
            </a:r>
            <a:r>
              <a:rPr lang="en-US" altLang="fr-CA"/>
              <a:t>The 3 most </a:t>
            </a:r>
            <a:br>
              <a:rPr lang="en-US" altLang="fr-CA"/>
            </a:br>
            <a:r>
              <a:rPr lang="en-US" altLang="fr-CA"/>
              <a:t>frequent episodes</a:t>
            </a:r>
            <a:endParaRPr lang="en-US" altLang="fr-CA"/>
          </a:p>
        </p:txBody>
      </p:sp>
    </p:spTree>
  </p:cSld>
  <p:clrMapOvr>
    <a:masterClrMapping/>
  </p:clrMapOvr>
  <p:transition spd="med" advClick="0"/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29" y="1"/>
            <a:ext cx="10079566" cy="1221360"/>
          </a:xfrm>
        </p:spPr>
        <p:txBody>
          <a:bodyPr/>
          <a:lstStyle/>
          <a:p>
            <a:pPr algn="ctr"/>
            <a:r>
              <a:rPr lang="en-US" altLang="zh-TW" dirty="0"/>
              <a:t>Example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DC983-A656-4310-B853-8C30532C0C2A}" type="slidenum">
              <a:rPr lang="en-US" sz="1435" smtClean="0"/>
            </a:fld>
            <a:endParaRPr lang="en-US" sz="1435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3" name="文字方塊 4"/>
              <p:cNvSpPr txBox="1"/>
              <p:nvPr/>
            </p:nvSpPr>
            <p:spPr>
              <a:xfrm>
                <a:off x="333088" y="3601864"/>
                <a:ext cx="2870260" cy="1223010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fr-CA" altLang="zh-TW" sz="2645" b="1" dirty="0">
                    <a:latin typeface="Cambria Math" panose="02040503050406030204" pitchFamily="18" charset="0"/>
                  </a:rPr>
                  <a:t>Parameters</a:t>
                </a:r>
                <a:br>
                  <a:rPr lang="fr-CA" altLang="zh-TW" sz="2645" b="1" dirty="0">
                    <a:latin typeface="Cambria Math" panose="02040503050406030204" pitchFamily="18" charset="0"/>
                  </a:rPr>
                </a:b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645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𝑤𝑖𝑛𝑙𝑒𝑛</m:t>
                      </m:r>
                      <m:r>
                        <a:rPr lang="en-US" altLang="zh-TW" sz="2645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TW" sz="2645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fr-CA" altLang="zh-TW" sz="2645" b="0" i="1" dirty="0">
                  <a:solidFill>
                    <a:srgbClr val="0000FF"/>
                  </a:solidFill>
                  <a:latin typeface="Cambria Math" panose="02040503050406030204" pitchFamily="18" charset="0"/>
                </a:endParaRPr>
              </a:p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645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cs typeface="Cambria Math" panose="02040503050406030204" pitchFamily="18" charset="0"/>
                        </a:rPr>
                        <m:t>𝑘</m:t>
                      </m:r>
                      <m:r>
                        <a:rPr lang="en-US" altLang="zh-TW" sz="2645" b="0" i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TW" sz="2645" b="0" i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MS Mincho" charset="0"/>
                          <a:cs typeface="Cambria Math" panose="02040503050406030204" pitchFamily="18" charset="0"/>
                        </a:rPr>
                        <m:t>3</m:t>
                      </m:r>
                    </m:oMath>
                  </m:oMathPara>
                </a14:m>
                <a:endParaRPr lang="en-US" altLang="zh-TW" sz="2645" b="0" i="0" dirty="0" smtClean="0">
                  <a:solidFill>
                    <a:srgbClr val="C00000"/>
                  </a:solidFill>
                  <a:latin typeface="Cambria Math" panose="02040503050406030204" pitchFamily="18" charset="0"/>
                  <a:ea typeface="MS Mincho" charset="0"/>
                  <a:cs typeface="Cambria Math" panose="02040503050406030204" pitchFamily="18" charset="0"/>
                </a:endParaRPr>
              </a:p>
            </p:txBody>
          </p:sp>
        </mc:Choice>
        <mc:Fallback>
          <p:sp>
            <p:nvSpPr>
              <p:cNvPr id="23" name="文字方塊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3088" y="3601864"/>
                <a:ext cx="2870260" cy="1223010"/>
              </a:xfrm>
              <a:prstGeom prst="rect">
                <a:avLst/>
              </a:prstGeom>
              <a:blipFill rotWithShape="1">
                <a:blip r:embed="rId1"/>
                <a:stretch>
                  <a:fillRect l="-12" t="-12" r="14" b="12"/>
                </a:stretch>
              </a:blipFill>
            </p:spPr>
            <p:txBody>
              <a:bodyPr/>
              <a:lstStyle/>
              <a:p>
                <a:r>
                  <a:rPr lang="fr-CA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229995" y="1570355"/>
            <a:ext cx="7227570" cy="138176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" name="Table 4"/>
              <p:cNvGraphicFramePr>
                <a:graphicFrameLocks noGrp="1"/>
              </p:cNvGraphicFramePr>
              <p:nvPr/>
            </p:nvGraphicFramePr>
            <p:xfrm>
              <a:off x="4964049" y="3974568"/>
              <a:ext cx="4192270" cy="4203065"/>
            </p:xfrm>
            <a:graphic>
              <a:graphicData uri="http://schemas.openxmlformats.org/drawingml/2006/table">
                <a:tbl>
                  <a:tblPr firstRow="1" bandRow="1">
                    <a:tableStyleId>{B301B821-A1FF-4177-AEE7-76D212191A09}</a:tableStyleId>
                  </a:tblPr>
                  <a:tblGrid>
                    <a:gridCol w="1590675"/>
                    <a:gridCol w="1195070"/>
                  </a:tblGrid>
                  <a:tr h="620395">
                    <a:tc>
                      <a:txBody>
                        <a:bodyPr/>
                        <a:lstStyle/>
                        <a:p>
                          <a:r>
                            <a:rPr lang="fr-CA" sz="2205" dirty="0" err="1"/>
                            <a:t>Episode</a:t>
                          </a:r>
                          <a:endParaRPr lang="en-US" sz="2205" dirty="0"/>
                        </a:p>
                      </a:txBody>
                      <a:tcPr marL="100795" marR="100795" marT="50397" marB="50397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fr-CA" sz="2205" dirty="0"/>
                            <a:t>Support</a:t>
                          </a:r>
                          <a:endParaRPr lang="en-US" sz="2205" dirty="0"/>
                        </a:p>
                      </a:txBody>
                      <a:tcPr marL="100795" marR="100795" marT="50397" marB="50397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511810">
                    <a:tc>
                      <a:txBody>
                        <a:bodyPr/>
                        <a:lstStyle/>
                        <a:p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d>
                                  <m:dPr>
                                    <m:begChr m:val="⟨"/>
                                    <m:endChr m:val="⟩"/>
                                    <m:ctrlPr>
                                      <a:rPr lang="en-US" altLang="zh-TW" sz="2205" smtClean="0"/>
                                    </m:ctrlPr>
                                  </m:dPr>
                                  <m:e>
                                    <m:d>
                                      <m:dPr>
                                        <m:begChr m:val="{"/>
                                        <m:endChr m:val="}"/>
                                        <m:ctrlPr>
                                          <a:rPr lang="en-US" altLang="zh-TW" sz="2205"/>
                                        </m:ctrlPr>
                                      </m:dPr>
                                      <m:e>
                                        <m:r>
                                          <a:rPr lang="en-US" altLang="zh-TW" sz="2205">
                                            <a:latin typeface="Cambria Math" panose="02040503050406030204" pitchFamily="18" charset="0"/>
                                          </a:rPr>
                                          <m:t>𝑎</m:t>
                                        </m:r>
                                      </m:e>
                                    </m:d>
                                    <m:r>
                                      <a:rPr lang="en-US" altLang="zh-TW" sz="2205"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d>
                                      <m:dPr>
                                        <m:begChr m:val="{"/>
                                        <m:endChr m:val="}"/>
                                        <m:ctrlPr>
                                          <a:rPr lang="en-US" altLang="zh-TW" sz="2205"/>
                                        </m:ctrlPr>
                                      </m:dPr>
                                      <m:e>
                                        <m:r>
                                          <a:rPr lang="en-US" altLang="zh-TW" sz="2205">
                                            <a:latin typeface="Cambria Math" panose="02040503050406030204" pitchFamily="18" charset="0"/>
                                          </a:rPr>
                                          <m:t>𝑎</m:t>
                                        </m:r>
                                      </m:e>
                                    </m:d>
                                  </m:e>
                                </m:d>
                              </m:oMath>
                            </m:oMathPara>
                          </a14:m>
                          <a:endParaRPr lang="en-US" sz="2205" dirty="0"/>
                        </a:p>
                      </a:txBody>
                      <a:tcPr marL="100795" marR="100795" marT="50397" marB="50397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fr-CA" sz="2205" dirty="0"/>
                            <a:t>3</a:t>
                          </a:r>
                          <a:endParaRPr lang="en-US" sz="2205" dirty="0"/>
                        </a:p>
                      </a:txBody>
                      <a:tcPr marL="100795" marR="100795" marT="50397" marB="50397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511810">
                    <a:tc>
                      <a:txBody>
                        <a:bodyPr/>
                        <a:lstStyle/>
                        <a:p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d>
                                  <m:dPr>
                                    <m:begChr m:val="⟨"/>
                                    <m:endChr m:val="⟩"/>
                                    <m:ctrlPr>
                                      <a:rPr lang="en-US" altLang="zh-TW" sz="2205" smtClean="0"/>
                                    </m:ctrlPr>
                                  </m:dPr>
                                  <m:e>
                                    <m:d>
                                      <m:dPr>
                                        <m:begChr m:val="{"/>
                                        <m:endChr m:val="}"/>
                                        <m:ctrlPr>
                                          <a:rPr lang="en-US" altLang="zh-TW" sz="2205"/>
                                        </m:ctrlPr>
                                      </m:dPr>
                                      <m:e>
                                        <m:r>
                                          <a:rPr lang="en-US" altLang="zh-TW" sz="2205">
                                            <a:latin typeface="Cambria Math" panose="02040503050406030204" pitchFamily="18" charset="0"/>
                                          </a:rPr>
                                          <m:t>𝑎</m:t>
                                        </m:r>
                                      </m:e>
                                    </m:d>
                                  </m:e>
                                </m:d>
                              </m:oMath>
                            </m:oMathPara>
                          </a14:m>
                          <a:endParaRPr lang="en-US" sz="2205" dirty="0"/>
                        </a:p>
                      </a:txBody>
                      <a:tcPr marL="100795" marR="100795" marT="50397" marB="50397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fr-CA" sz="2205" dirty="0"/>
                            <a:t>5</a:t>
                          </a:r>
                          <a:endParaRPr lang="en-US" sz="2205" dirty="0"/>
                        </a:p>
                      </a:txBody>
                      <a:tcPr marL="100795" marR="100795" marT="50397" marB="50397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511810">
                    <a:tc>
                      <a:txBody>
                        <a:bodyPr/>
                        <a:lstStyle/>
                        <a:p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d>
                                  <m:dPr>
                                    <m:begChr m:val="⟨"/>
                                    <m:endChr m:val="⟩"/>
                                    <m:ctrlPr>
                                      <a:rPr lang="en-US" altLang="zh-TW" sz="2205" smtClean="0"/>
                                    </m:ctrlPr>
                                  </m:dPr>
                                  <m:e>
                                    <m:d>
                                      <m:dPr>
                                        <m:begChr m:val="{"/>
                                        <m:endChr m:val="}"/>
                                        <m:ctrlPr>
                                          <a:rPr lang="en-US" altLang="zh-TW" sz="2205"/>
                                        </m:ctrlPr>
                                      </m:dPr>
                                      <m:e>
                                        <m:r>
                                          <a:rPr lang="en-US" altLang="zh-TW" sz="2205" smtClean="0">
                                            <a:latin typeface="Cambria Math" panose="02040503050406030204" pitchFamily="18" charset="0"/>
                                          </a:rPr>
                                          <m:t>𝑏</m:t>
                                        </m:r>
                                      </m:e>
                                    </m:d>
                                  </m:e>
                                </m:d>
                              </m:oMath>
                            </m:oMathPara>
                          </a14:m>
                          <a:endParaRPr lang="en-US" sz="2205" dirty="0"/>
                        </a:p>
                      </a:txBody>
                      <a:tcPr marL="100795" marR="100795" marT="50397" marB="50397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fr-CA" sz="2205" dirty="0"/>
                            <a:t>3</a:t>
                          </a:r>
                          <a:endParaRPr lang="en-US" sz="2205" dirty="0"/>
                        </a:p>
                      </a:txBody>
                      <a:tcPr marL="100795" marR="100795" marT="50397" marB="50397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5" name="Table 4"/>
              <p:cNvGraphicFramePr>
                <a:graphicFrameLocks noGrp="1"/>
              </p:cNvGraphicFramePr>
              <p:nvPr/>
            </p:nvGraphicFramePr>
            <p:xfrm>
              <a:off x="4964049" y="3974568"/>
              <a:ext cx="4192270" cy="4203065"/>
            </p:xfrm>
            <a:graphic>
              <a:graphicData uri="http://schemas.openxmlformats.org/drawingml/2006/table">
                <a:tbl>
                  <a:tblPr firstRow="1" bandRow="1">
                    <a:tableStyleId>{B301B821-A1FF-4177-AEE7-76D212191A09}</a:tableStyleId>
                  </a:tblPr>
                  <a:tblGrid>
                    <a:gridCol w="1590675"/>
                    <a:gridCol w="1195070"/>
                  </a:tblGrid>
                  <a:tr h="620395">
                    <a:tc>
                      <a:txBody>
                        <a:bodyPr/>
                        <a:lstStyle/>
                        <a:p>
                          <a:r>
                            <a:rPr lang="fr-CA" sz="2205" dirty="0" err="1"/>
                            <a:t>Episode</a:t>
                          </a:r>
                          <a:endParaRPr lang="en-US" sz="2205" dirty="0"/>
                        </a:p>
                      </a:txBody>
                      <a:tcPr marL="100795" marR="100795" marT="50397" marB="50397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fr-CA" sz="2205" dirty="0"/>
                            <a:t>Support</a:t>
                          </a:r>
                          <a:endParaRPr lang="en-US" sz="2205" dirty="0"/>
                        </a:p>
                      </a:txBody>
                      <a:tcPr marL="100795" marR="100795" marT="50397" marB="50397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511810">
                    <a:tc>
                      <a:txBody>
                        <a:bodyPr/>
                        <a:lstStyle/>
                        <a:p>
                          <a:endParaRPr lang="fr-CA"/>
                        </a:p>
                      </a:txBody>
                      <a:tcPr marL="100795" marR="100795" marT="50397" marB="50397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fr-CA" sz="2205" dirty="0"/>
                            <a:t>3</a:t>
                          </a:r>
                          <a:endParaRPr lang="en-US" sz="2205" dirty="0"/>
                        </a:p>
                      </a:txBody>
                      <a:tcPr marL="100795" marR="100795" marT="50397" marB="50397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511810">
                    <a:tc>
                      <a:txBody>
                        <a:bodyPr/>
                        <a:lstStyle/>
                        <a:p>
                          <a:endParaRPr lang="fr-CA"/>
                        </a:p>
                      </a:txBody>
                      <a:tcPr marL="100795" marR="100795" marT="50397" marB="50397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fr-CA" sz="2205" dirty="0"/>
                            <a:t>5</a:t>
                          </a:r>
                          <a:endParaRPr lang="en-US" sz="2205" dirty="0"/>
                        </a:p>
                      </a:txBody>
                      <a:tcPr marL="100795" marR="100795" marT="50397" marB="50397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511810">
                    <a:tc>
                      <a:txBody>
                        <a:bodyPr/>
                        <a:lstStyle/>
                        <a:p>
                          <a:endParaRPr lang="fr-CA"/>
                        </a:p>
                      </a:txBody>
                      <a:tcPr marL="100795" marR="100795" marT="50397" marB="50397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fr-CA" sz="2205" dirty="0"/>
                            <a:t>3</a:t>
                          </a:r>
                          <a:endParaRPr lang="en-US" sz="2205" dirty="0"/>
                        </a:p>
                      </a:txBody>
                      <a:tcPr marL="100795" marR="100795" marT="50397" marB="50397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</a:tbl>
              </a:graphicData>
            </a:graphic>
          </p:graphicFrame>
        </mc:Fallback>
      </mc:AlternateContent>
      <p:sp>
        <p:nvSpPr>
          <p:cNvPr id="21" name="文字方塊 4"/>
          <p:cNvSpPr txBox="1"/>
          <p:nvPr/>
        </p:nvSpPr>
        <p:spPr>
          <a:xfrm>
            <a:off x="5039995" y="3550920"/>
            <a:ext cx="4561205" cy="40767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2645" b="1" smtClean="0">
                <a:latin typeface="Cambria Math" panose="02040503050406030204" pitchFamily="18" charset="0"/>
              </a:rPr>
              <a:t>Top-</a:t>
            </a:r>
            <a:r>
              <a:rPr lang="en-US" sz="2645" b="1" smtClean="0">
                <a:solidFill>
                  <a:srgbClr val="C00000"/>
                </a:solidFill>
                <a:latin typeface="Cambria Math" panose="02040503050406030204" pitchFamily="18" charset="0"/>
              </a:rPr>
              <a:t>k</a:t>
            </a:r>
            <a:r>
              <a:rPr lang="en-US" sz="2645" b="1" smtClean="0">
                <a:latin typeface="Cambria Math" panose="02040503050406030204" pitchFamily="18" charset="0"/>
              </a:rPr>
              <a:t>  episodes</a:t>
            </a:r>
            <a:endParaRPr lang="en-US" sz="2645" b="1" dirty="0" smtClean="0">
              <a:latin typeface="Cambria Math" panose="02040503050406030204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1" name="文字方塊 4"/>
              <p:cNvSpPr txBox="1"/>
              <p:nvPr/>
            </p:nvSpPr>
            <p:spPr>
              <a:xfrm>
                <a:off x="333088" y="1092920"/>
                <a:ext cx="2745738" cy="407670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fr-CA" altLang="zh-TW" sz="2645" b="1" i="0" smtClean="0">
                          <a:latin typeface="Cambria Math" panose="02040503050406030204" pitchFamily="18" charset="0"/>
                        </a:rPr>
                        <m:t>𝐄𝐯𝐞𝐧𝐭</m:t>
                      </m:r>
                      <m:r>
                        <a:rPr lang="fr-CA" altLang="zh-TW" sz="2645" b="1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fr-CA" altLang="zh-TW" sz="2645" b="1" i="0" smtClean="0">
                          <a:latin typeface="Cambria Math" panose="02040503050406030204" pitchFamily="18" charset="0"/>
                        </a:rPr>
                        <m:t>𝐬𝐞𝐪𝐮𝐞𝐧𝐜𝐞</m:t>
                      </m:r>
                    </m:oMath>
                  </m:oMathPara>
                </a14:m>
                <a:endParaRPr lang="zh-TW" altLang="en-US" sz="2645" dirty="0"/>
              </a:p>
            </p:txBody>
          </p:sp>
        </mc:Choice>
        <mc:Fallback>
          <p:sp>
            <p:nvSpPr>
              <p:cNvPr id="11" name="文字方塊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3088" y="1092920"/>
                <a:ext cx="2745738" cy="407670"/>
              </a:xfrm>
              <a:prstGeom prst="rect">
                <a:avLst/>
              </a:prstGeom>
              <a:blipFill rotWithShape="1">
                <a:blip r:embed="rId5"/>
                <a:stretch>
                  <a:fillRect l="-13" t="-21" r="13" b="21"/>
                </a:stretch>
              </a:blipFill>
            </p:spPr>
            <p:txBody>
              <a:bodyPr/>
              <a:lstStyle/>
              <a:p>
                <a:r>
                  <a:rPr lang="fr-CA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 spd="med" advClick="0"/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sz="4410" dirty="0"/>
              <a:t>The </a:t>
            </a:r>
            <a:r>
              <a:rPr lang="en-US" altLang="zh-CN" sz="4410" dirty="0" err="1"/>
              <a:t>TKE </a:t>
            </a:r>
            <a:r>
              <a:rPr lang="en-US" altLang="zh-CN" sz="4410" dirty="0"/>
              <a:t>algorithm</a:t>
            </a:r>
            <a:endParaRPr lang="zh-TW" altLang="en-US" sz="4410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544830" y="1493520"/>
            <a:ext cx="9072880" cy="5530850"/>
          </a:xfrm>
        </p:spPr>
        <p:txBody>
          <a:bodyPr>
            <a:normAutofit lnSpcReduction="20000"/>
          </a:bodyPr>
          <a:lstStyle/>
          <a:p>
            <a:r>
              <a:rPr lang="en-US" altLang="zh-TW" sz="3970" b="1" dirty="0" err="1">
                <a:solidFill>
                  <a:srgbClr val="00B050"/>
                </a:solidFill>
              </a:rPr>
              <a:t>TKE </a:t>
            </a:r>
            <a:r>
              <a:rPr lang="en-US" altLang="zh-TW" sz="3970" dirty="0"/>
              <a:t>(</a:t>
            </a:r>
            <a:r>
              <a:rPr lang="en-US" altLang="zh-TW" sz="3970" b="1" dirty="0">
                <a:solidFill>
                  <a:srgbClr val="00B050"/>
                </a:solidFill>
              </a:rPr>
              <a:t>T</a:t>
            </a:r>
            <a:r>
              <a:rPr lang="en-US" altLang="zh-TW" sz="3970" b="1" dirty="0"/>
              <a:t>op-</a:t>
            </a:r>
            <a:r>
              <a:rPr lang="en-US" altLang="zh-TW" sz="3970" b="1" dirty="0">
                <a:solidFill>
                  <a:srgbClr val="00B050"/>
                </a:solidFill>
              </a:rPr>
              <a:t>K</a:t>
            </a:r>
            <a:r>
              <a:rPr lang="en-US" altLang="zh-TW" sz="3970" b="1" dirty="0"/>
              <a:t> </a:t>
            </a:r>
            <a:r>
              <a:rPr lang="en-US" altLang="zh-TW" sz="3970" b="1" dirty="0">
                <a:solidFill>
                  <a:srgbClr val="00B050"/>
                </a:solidFill>
              </a:rPr>
              <a:t>E</a:t>
            </a:r>
            <a:r>
              <a:rPr lang="en-US" altLang="zh-TW" sz="3970" b="1" dirty="0"/>
              <a:t>pisode mining</a:t>
            </a:r>
            <a:r>
              <a:rPr lang="en-US" altLang="zh-TW" sz="3970" dirty="0"/>
              <a:t>)</a:t>
            </a:r>
            <a:endParaRPr lang="en-US" altLang="zh-TW" sz="3970" dirty="0"/>
          </a:p>
          <a:p>
            <a:pPr lvl="1"/>
            <a:r>
              <a:rPr lang="en-US" altLang="zh-TW" sz="3525" dirty="0"/>
              <a:t>To find the </a:t>
            </a:r>
            <a:r>
              <a:rPr lang="en-US" altLang="zh-TW" sz="3525" dirty="0"/>
              <a:t>top-k frequent episodes</a:t>
            </a:r>
            <a:endParaRPr lang="en-US" altLang="zh-TW" sz="3525" dirty="0"/>
          </a:p>
          <a:p>
            <a:pPr lvl="1"/>
            <a:r>
              <a:rPr lang="en-US" altLang="zh-TW" sz="3525" dirty="0"/>
              <a:t>Extends the EMMA algorithm</a:t>
            </a:r>
            <a:endParaRPr lang="en-US" altLang="zh-TW" sz="3525" dirty="0"/>
          </a:p>
          <a:p>
            <a:pPr lvl="1"/>
            <a:r>
              <a:rPr lang="en-US" altLang="zh-TW" sz="3525" b="1" dirty="0"/>
              <a:t>Key idea</a:t>
            </a:r>
            <a:r>
              <a:rPr lang="en-US" altLang="zh-TW" sz="3525" dirty="0"/>
              <a:t>: start to search using an internal minsup value of 1, and then gradually increase the threshold when k episodes have been found.</a:t>
            </a:r>
            <a:endParaRPr lang="en-US" altLang="zh-TW" sz="3525" dirty="0"/>
          </a:p>
          <a:p>
            <a:pPr lvl="1"/>
            <a:r>
              <a:rPr lang="en-US" altLang="zh-TW" sz="3525" dirty="0"/>
              <a:t>Several optimizations</a:t>
            </a:r>
            <a:endParaRPr lang="en-US" altLang="zh-TW" sz="3970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DC983-A656-4310-B853-8C30532C0C2A}" type="slidenum">
              <a:rPr lang="en-US" sz="1435" smtClean="0"/>
            </a:fld>
            <a:endParaRPr lang="en-US" sz="1435" dirty="0"/>
          </a:p>
        </p:txBody>
      </p:sp>
    </p:spTree>
  </p:cSld>
  <p:clrMapOvr>
    <a:masterClrMapping/>
  </p:clrMapOvr>
  <p:transition spd="med" advClick="0"/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" name="Titre 4"/>
          <p:cNvSpPr>
            <a:spLocks noGrp="1"/>
          </p:cNvSpPr>
          <p:nvPr>
            <p:ph type="title"/>
          </p:nvPr>
        </p:nvSpPr>
        <p:spPr>
          <a:xfrm>
            <a:off x="925206" y="2179364"/>
            <a:ext cx="8568532" cy="1501435"/>
          </a:xfrm>
        </p:spPr>
        <p:txBody>
          <a:bodyPr/>
          <a:p>
            <a:r>
              <a:rPr lang="fr-CA" altLang="fr-FR"/>
              <a:t>High-UTILITY EPISODE MINING</a:t>
            </a:r>
            <a:endParaRPr lang="fr-CA" alt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>
              <a:defRPr/>
            </a:pPr>
            <a:fld id="{02CE1AC3-715D-4D80-8097-7A9D29DF156E}" type="slidenum">
              <a:rPr lang="en-GB"/>
            </a:fld>
            <a:endParaRPr lang="en-GB" dirty="0"/>
          </a:p>
        </p:txBody>
      </p:sp>
      <p:sp>
        <p:nvSpPr>
          <p:cNvPr id="7" name="Zone de texte 6"/>
          <p:cNvSpPr txBox="1"/>
          <p:nvPr/>
        </p:nvSpPr>
        <p:spPr>
          <a:xfrm>
            <a:off x="239395" y="3855720"/>
            <a:ext cx="9472930" cy="3538220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txBody>
          <a:bodyPr wrap="square" rtlCol="0" anchor="t">
            <a:spAutoFit/>
          </a:bodyPr>
          <a:p>
            <a:r>
              <a:rPr lang="fr-CA" altLang="en-US" sz="1600"/>
              <a:t>Wu, C., Lin, Y., Yu, P.S., Tseng, V.S.: </a:t>
            </a:r>
            <a:r>
              <a:rPr lang="fr-CA" altLang="en-US" sz="1600" b="1"/>
              <a:t>Mining high utility episodes in complex event sequences</a:t>
            </a:r>
            <a:r>
              <a:rPr lang="fr-CA" altLang="en-US" sz="1600"/>
              <a:t>. In: Proc. 19th ACM SIGKDD Int. Conf. on Knowl. Discovery. pp. 536–544 (2013)</a:t>
            </a:r>
            <a:br>
              <a:rPr lang="fr-CA" altLang="en-US" sz="1600"/>
            </a:br>
            <a:br>
              <a:rPr lang="fr-CA" altLang="en-US" sz="1600"/>
            </a:br>
            <a:r>
              <a:rPr lang="fr-CA" altLang="en-US" sz="1600"/>
              <a:t>Guo, G., Zhang, L., Liu, Q., Chen, E., Zhu, F., Guan, C.: </a:t>
            </a:r>
            <a:r>
              <a:rPr lang="fr-CA" altLang="en-US" sz="1600" b="1"/>
              <a:t>High utility episode mining made practical and fast</a:t>
            </a:r>
            <a:r>
              <a:rPr lang="fr-CA" altLang="en-US" sz="1600"/>
              <a:t>. In: Proc. 10th Int. Conf. on Advanced Data Mining and Applications. pp. 71–84 (2014)</a:t>
            </a:r>
            <a:endParaRPr lang="fr-CA" altLang="en-US" sz="1600"/>
          </a:p>
          <a:p>
            <a:endParaRPr lang="fr-CA" altLang="en-US" sz="1600"/>
          </a:p>
          <a:p>
            <a:r>
              <a:rPr lang="fr-CA" altLang="en-US" sz="1600"/>
              <a:t>Rathore, S., Dawar, S., Goyal, V., Patel, D.: </a:t>
            </a:r>
            <a:r>
              <a:rPr lang="fr-CA" altLang="en-US" sz="1600" b="1"/>
              <a:t>Top-k high utility episode mining from a complex event sequence</a:t>
            </a:r>
            <a:r>
              <a:rPr lang="fr-CA" altLang="en-US" sz="1600"/>
              <a:t>. In: Proc. 21st Int. Conf. on Management of Data. pp. 56–63 (2016)</a:t>
            </a:r>
            <a:endParaRPr lang="fr-CA" altLang="en-US" sz="1600"/>
          </a:p>
          <a:p>
            <a:endParaRPr lang="fr-CA" altLang="en-US" sz="1600"/>
          </a:p>
          <a:p>
            <a:r>
              <a:rPr lang="fr-CA" altLang="en-US" sz="1600"/>
              <a:t>Fournier-Viger, P., Yang, P., Lin, J. C.-W., Yun, U. (2019). </a:t>
            </a:r>
            <a:r>
              <a:rPr lang="fr-CA" altLang="en-US" sz="1600" b="1"/>
              <a:t>HUE-SPAN: Fast High Utility Episode Mining</a:t>
            </a:r>
            <a:r>
              <a:rPr lang="fr-CA" altLang="en-US" sz="1600"/>
              <a:t>. Proc. 14th Intern. Conference on Advanced Data Mining and Applications (ADMA 2019) Springer LNAI, pp. 169-184.</a:t>
            </a:r>
            <a:endParaRPr lang="fr-CA" altLang="en-US" sz="1600"/>
          </a:p>
          <a:p>
            <a:endParaRPr lang="fr-CA" altLang="en-US" sz="1600"/>
          </a:p>
          <a:p>
            <a:r>
              <a:rPr lang="fr-CA" altLang="en-US" sz="1600"/>
              <a:t>...  etc.</a:t>
            </a:r>
            <a:endParaRPr lang="fr-CA" altLang="en-US" sz="1600"/>
          </a:p>
        </p:txBody>
      </p:sp>
    </p:spTree>
  </p:cSld>
  <p:clrMapOvr>
    <a:masterClrMapping/>
  </p:clrMapOvr>
  <p:transition spd="med" advClick="0"/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5851" y="0"/>
            <a:ext cx="8693626" cy="1461188"/>
          </a:xfrm>
        </p:spPr>
        <p:txBody>
          <a:bodyPr>
            <a:normAutofit/>
          </a:bodyPr>
          <a:lstStyle/>
          <a:p>
            <a:pPr algn="ctr"/>
            <a:r>
              <a:rPr lang="en-US" altLang="zh-CN" sz="4410" b="1">
                <a:latin typeface="Calibri" panose="020F0502020204030204" pitchFamily="34" charset="0"/>
                <a:cs typeface="Calibri" panose="020F0502020204030204" pitchFamily="34" charset="0"/>
              </a:rPr>
              <a:t>High Utility Episode Mining </a:t>
            </a:r>
            <a:br>
              <a:rPr lang="en-US" altLang="zh-CN" sz="4410" b="1"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zh-CN" altLang="en-US" sz="3085" b="1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文本框 3"/>
              <p:cNvSpPr txBox="1"/>
              <p:nvPr/>
            </p:nvSpPr>
            <p:spPr>
              <a:xfrm>
                <a:off x="486380" y="1355029"/>
                <a:ext cx="1235075" cy="499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altLang="zh-CN" sz="2645" b="1" i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𝐈𝐧𝐩𝐮𝐭</m:t>
                    </m:r>
                    <m:r>
                      <a:rPr lang="en-US" altLang="zh-CN" sz="2645" b="1" i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:</m:t>
                    </m:r>
                  </m:oMath>
                </a14:m>
                <a:r>
                  <a:rPr lang="zh-CN" altLang="en-US" sz="2645" b="1">
                    <a:solidFill>
                      <a:srgbClr val="00B050"/>
                    </a:solidFill>
                  </a:rPr>
                  <a:t> </a:t>
                </a:r>
                <a:endParaRPr lang="en-US" altLang="zh-CN" sz="2645" b="1">
                  <a:solidFill>
                    <a:srgbClr val="00B050"/>
                  </a:solidFill>
                </a:endParaRPr>
              </a:p>
            </p:txBody>
          </p:sp>
        </mc:Choice>
        <mc:Fallback>
          <p:sp>
            <p:nvSpPr>
              <p:cNvPr id="4" name="文本框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6380" y="1355029"/>
                <a:ext cx="1235075" cy="499110"/>
              </a:xfrm>
              <a:prstGeom prst="rect">
                <a:avLst/>
              </a:prstGeom>
              <a:blipFill rotWithShape="1">
                <a:blip r:embed="rId1"/>
                <a:stretch>
                  <a:fillRect l="-49" t="-115" r="-7663" b="115"/>
                </a:stretch>
              </a:blipFill>
            </p:spPr>
            <p:txBody>
              <a:bodyPr/>
              <a:lstStyle/>
              <a:p>
                <a:r>
                  <a:rPr lang="fr-CA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0" name="组合 29"/>
          <p:cNvGrpSpPr/>
          <p:nvPr/>
        </p:nvGrpSpPr>
        <p:grpSpPr>
          <a:xfrm>
            <a:off x="486380" y="2403230"/>
            <a:ext cx="4383150" cy="1195309"/>
            <a:chOff x="1533704" y="980361"/>
            <a:chExt cx="3976314" cy="1084363"/>
          </a:xfrm>
        </p:grpSpPr>
        <p:cxnSp>
          <p:nvCxnSpPr>
            <p:cNvPr id="31" name="直接箭头连接符 30"/>
            <p:cNvCxnSpPr/>
            <p:nvPr/>
          </p:nvCxnSpPr>
          <p:spPr>
            <a:xfrm>
              <a:off x="1550505" y="1795672"/>
              <a:ext cx="3959513" cy="13743"/>
            </a:xfrm>
            <a:prstGeom prst="straightConnector1">
              <a:avLst/>
            </a:prstGeom>
            <a:ln w="5715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2" name="椭圆 31"/>
            <p:cNvSpPr/>
            <p:nvPr/>
          </p:nvSpPr>
          <p:spPr>
            <a:xfrm>
              <a:off x="1742661" y="1683026"/>
              <a:ext cx="198782" cy="198783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0"/>
            </a:p>
          </p:txBody>
        </p:sp>
        <p:sp>
          <p:nvSpPr>
            <p:cNvPr id="33" name="椭圆 32"/>
            <p:cNvSpPr/>
            <p:nvPr/>
          </p:nvSpPr>
          <p:spPr>
            <a:xfrm>
              <a:off x="2405270" y="1683025"/>
              <a:ext cx="198782" cy="198783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0"/>
            </a:p>
          </p:txBody>
        </p:sp>
        <p:sp>
          <p:nvSpPr>
            <p:cNvPr id="34" name="椭圆 33"/>
            <p:cNvSpPr/>
            <p:nvPr/>
          </p:nvSpPr>
          <p:spPr>
            <a:xfrm>
              <a:off x="3240157" y="1683024"/>
              <a:ext cx="198782" cy="198783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0"/>
            </a:p>
          </p:txBody>
        </p:sp>
        <p:sp>
          <p:nvSpPr>
            <p:cNvPr id="35" name="椭圆 34"/>
            <p:cNvSpPr/>
            <p:nvPr/>
          </p:nvSpPr>
          <p:spPr>
            <a:xfrm>
              <a:off x="4019529" y="1689650"/>
              <a:ext cx="198782" cy="198783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0"/>
            </a:p>
          </p:txBody>
        </p:sp>
        <p:sp>
          <p:nvSpPr>
            <p:cNvPr id="36" name="文本框 35"/>
            <p:cNvSpPr txBox="1"/>
            <p:nvPr/>
          </p:nvSpPr>
          <p:spPr>
            <a:xfrm>
              <a:off x="1533704" y="1263236"/>
              <a:ext cx="185491" cy="9677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00">
                  <a:latin typeface="Calibri" panose="020F0502020204030204" pitchFamily="34" charset="0"/>
                  <a:cs typeface="Calibri" panose="020F0502020204030204" pitchFamily="34" charset="0"/>
                </a:rPr>
                <a:t>A(1)</a:t>
              </a:r>
              <a:endParaRPr lang="en-US" altLang="zh-CN" sz="10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7" name="文本框 36"/>
            <p:cNvSpPr txBox="1"/>
            <p:nvPr/>
          </p:nvSpPr>
          <p:spPr>
            <a:xfrm>
              <a:off x="2193158" y="1265229"/>
              <a:ext cx="281118" cy="9677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zh-CN" altLang="en-US" sz="10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8" name="文本框 37"/>
            <p:cNvSpPr txBox="1"/>
            <p:nvPr/>
          </p:nvSpPr>
          <p:spPr>
            <a:xfrm>
              <a:off x="3055656" y="986996"/>
              <a:ext cx="184915" cy="11060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00">
                  <a:latin typeface="Calibri" panose="020F0502020204030204" pitchFamily="34" charset="0"/>
                  <a:cs typeface="Calibri" panose="020F0502020204030204" pitchFamily="34" charset="0"/>
                </a:rPr>
                <a:t>C(1)</a:t>
              </a:r>
              <a:endParaRPr lang="en-US" altLang="zh-CN" sz="100">
                <a:latin typeface="Calibri" panose="020F0502020204030204" pitchFamily="34" charset="0"/>
                <a:cs typeface="Calibri" panose="020F0502020204030204" pitchFamily="34" charset="0"/>
              </a:endParaRPr>
            </a:p>
            <a:p>
              <a:r>
                <a:rPr lang="en-US" altLang="zh-CN" sz="100">
                  <a:latin typeface="Calibri" panose="020F0502020204030204" pitchFamily="34" charset="0"/>
                  <a:cs typeface="Calibri" panose="020F0502020204030204" pitchFamily="34" charset="0"/>
                </a:rPr>
                <a:t>B(3)</a:t>
              </a:r>
              <a:endParaRPr lang="en-US" altLang="zh-CN" sz="10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9" name="文本框 38"/>
            <p:cNvSpPr txBox="1"/>
            <p:nvPr/>
          </p:nvSpPr>
          <p:spPr>
            <a:xfrm>
              <a:off x="3797721" y="985972"/>
              <a:ext cx="185491" cy="11060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00">
                  <a:latin typeface="Calibri" panose="020F0502020204030204" pitchFamily="34" charset="0"/>
                  <a:cs typeface="Calibri" panose="020F0502020204030204" pitchFamily="34" charset="0"/>
                </a:rPr>
                <a:t>C(1)</a:t>
              </a:r>
              <a:endParaRPr lang="en-US" altLang="zh-CN" sz="100">
                <a:latin typeface="Calibri" panose="020F0502020204030204" pitchFamily="34" charset="0"/>
                <a:cs typeface="Calibri" panose="020F0502020204030204" pitchFamily="34" charset="0"/>
              </a:endParaRPr>
            </a:p>
            <a:p>
              <a:r>
                <a:rPr lang="en-US" altLang="zh-CN" sz="100">
                  <a:latin typeface="Calibri" panose="020F0502020204030204" pitchFamily="34" charset="0"/>
                  <a:cs typeface="Calibri" panose="020F0502020204030204" pitchFamily="34" charset="0"/>
                </a:rPr>
                <a:t>A(2)</a:t>
              </a:r>
              <a:endParaRPr lang="en-US" altLang="zh-CN" sz="10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40" name="文本框 39"/>
            <p:cNvSpPr txBox="1"/>
            <p:nvPr/>
          </p:nvSpPr>
          <p:spPr>
            <a:xfrm>
              <a:off x="1714990" y="1956425"/>
              <a:ext cx="171666" cy="9677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00">
                  <a:latin typeface="Calibri" panose="020F0502020204030204" pitchFamily="34" charset="0"/>
                  <a:cs typeface="Calibri" panose="020F0502020204030204" pitchFamily="34" charset="0"/>
                </a:rPr>
                <a:t>1</a:t>
              </a:r>
              <a:endParaRPr lang="zh-CN" altLang="en-US" sz="10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41" name="文本框 40"/>
            <p:cNvSpPr txBox="1"/>
            <p:nvPr/>
          </p:nvSpPr>
          <p:spPr>
            <a:xfrm>
              <a:off x="2351414" y="1967946"/>
              <a:ext cx="171666" cy="9677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00">
                  <a:latin typeface="Calibri" panose="020F0502020204030204" pitchFamily="34" charset="0"/>
                  <a:cs typeface="Calibri" panose="020F0502020204030204" pitchFamily="34" charset="0"/>
                </a:rPr>
                <a:t>2</a:t>
              </a:r>
              <a:endParaRPr lang="zh-CN" altLang="en-US" sz="10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42" name="文本框 41"/>
            <p:cNvSpPr txBox="1"/>
            <p:nvPr/>
          </p:nvSpPr>
          <p:spPr>
            <a:xfrm>
              <a:off x="3186301" y="1967946"/>
              <a:ext cx="171666" cy="9677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00">
                  <a:latin typeface="Calibri" panose="020F0502020204030204" pitchFamily="34" charset="0"/>
                  <a:cs typeface="Calibri" panose="020F0502020204030204" pitchFamily="34" charset="0"/>
                </a:rPr>
                <a:t>3</a:t>
              </a:r>
              <a:endParaRPr lang="zh-CN" altLang="en-US" sz="10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43" name="文本框 42"/>
            <p:cNvSpPr txBox="1"/>
            <p:nvPr/>
          </p:nvSpPr>
          <p:spPr>
            <a:xfrm>
              <a:off x="3975972" y="1960292"/>
              <a:ext cx="171666" cy="9677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00">
                  <a:latin typeface="Calibri" panose="020F0502020204030204" pitchFamily="34" charset="0"/>
                  <a:cs typeface="Calibri" panose="020F0502020204030204" pitchFamily="34" charset="0"/>
                </a:rPr>
                <a:t>4</a:t>
              </a:r>
              <a:endParaRPr lang="zh-CN" altLang="en-US" sz="10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44" name="文本框 43"/>
            <p:cNvSpPr txBox="1"/>
            <p:nvPr/>
          </p:nvSpPr>
          <p:spPr>
            <a:xfrm>
              <a:off x="2272767" y="980361"/>
              <a:ext cx="185491" cy="11060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00">
                  <a:latin typeface="Calibri" panose="020F0502020204030204" pitchFamily="34" charset="0"/>
                  <a:cs typeface="Calibri" panose="020F0502020204030204" pitchFamily="34" charset="0"/>
                </a:rPr>
                <a:t>D(1)</a:t>
              </a:r>
              <a:endParaRPr lang="en-US" altLang="zh-CN" sz="100">
                <a:latin typeface="Calibri" panose="020F0502020204030204" pitchFamily="34" charset="0"/>
                <a:cs typeface="Calibri" panose="020F0502020204030204" pitchFamily="34" charset="0"/>
              </a:endParaRPr>
            </a:p>
            <a:p>
              <a:r>
                <a:rPr lang="en-US" altLang="zh-CN" sz="100">
                  <a:latin typeface="Calibri" panose="020F0502020204030204" pitchFamily="34" charset="0"/>
                  <a:cs typeface="Calibri" panose="020F0502020204030204" pitchFamily="34" charset="0"/>
                </a:rPr>
                <a:t>B(2)</a:t>
              </a:r>
              <a:endParaRPr lang="zh-CN" altLang="en-US" sz="10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45" name="椭圆 44"/>
            <p:cNvSpPr/>
            <p:nvPr/>
          </p:nvSpPr>
          <p:spPr>
            <a:xfrm>
              <a:off x="4785245" y="1696279"/>
              <a:ext cx="198782" cy="198783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0"/>
            </a:p>
          </p:txBody>
        </p:sp>
        <p:sp>
          <p:nvSpPr>
            <p:cNvPr id="46" name="文本框 45"/>
            <p:cNvSpPr txBox="1"/>
            <p:nvPr/>
          </p:nvSpPr>
          <p:spPr>
            <a:xfrm>
              <a:off x="4631696" y="1270621"/>
              <a:ext cx="185491" cy="9677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00">
                  <a:latin typeface="Calibri" panose="020F0502020204030204" pitchFamily="34" charset="0"/>
                  <a:cs typeface="Calibri" panose="020F0502020204030204" pitchFamily="34" charset="0"/>
                </a:rPr>
                <a:t>D(1)</a:t>
              </a:r>
              <a:endParaRPr lang="en-US" altLang="zh-CN" sz="10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47" name="文本框 46"/>
            <p:cNvSpPr txBox="1"/>
            <p:nvPr/>
          </p:nvSpPr>
          <p:spPr>
            <a:xfrm>
              <a:off x="4741289" y="1951388"/>
              <a:ext cx="171666" cy="9677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00">
                  <a:latin typeface="Calibri" panose="020F0502020204030204" pitchFamily="34" charset="0"/>
                  <a:cs typeface="Calibri" panose="020F0502020204030204" pitchFamily="34" charset="0"/>
                </a:rPr>
                <a:t>5</a:t>
              </a:r>
              <a:endParaRPr lang="zh-CN" altLang="en-US" sz="10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aphicFrame>
        <p:nvGraphicFramePr>
          <p:cNvPr id="49" name="表格 48"/>
          <p:cNvGraphicFramePr>
            <a:graphicFrameLocks noGrp="1"/>
          </p:cNvGraphicFramePr>
          <p:nvPr/>
        </p:nvGraphicFramePr>
        <p:xfrm>
          <a:off x="5821012" y="2218658"/>
          <a:ext cx="2805430" cy="96647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06450"/>
                <a:gridCol w="499745"/>
                <a:gridCol w="499745"/>
                <a:gridCol w="499745"/>
                <a:gridCol w="499745"/>
              </a:tblGrid>
              <a:tr h="483235">
                <a:tc>
                  <a:txBody>
                    <a:bodyPr/>
                    <a:lstStyle/>
                    <a:p>
                      <a:r>
                        <a:rPr lang="en-US" altLang="zh-CN" sz="1765" b="1"/>
                        <a:t>Event</a:t>
                      </a:r>
                      <a:endParaRPr lang="zh-CN" altLang="en-US" sz="1765" b="1"/>
                    </a:p>
                  </a:txBody>
                  <a:tcPr marL="100795" marR="100795" marT="50397" marB="50397"/>
                </a:tc>
                <a:tc>
                  <a:txBody>
                    <a:bodyPr/>
                    <a:lstStyle/>
                    <a:p>
                      <a:r>
                        <a:rPr lang="en-US" altLang="zh-CN" sz="1765" b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</a:t>
                      </a:r>
                      <a:endParaRPr lang="zh-CN" altLang="en-US" sz="1765" b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00795" marR="100795" marT="50397" marB="50397"/>
                </a:tc>
                <a:tc>
                  <a:txBody>
                    <a:bodyPr/>
                    <a:lstStyle/>
                    <a:p>
                      <a:r>
                        <a:rPr lang="en-US" altLang="zh-CN" sz="1765" b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</a:t>
                      </a:r>
                      <a:endParaRPr lang="zh-CN" altLang="en-US" sz="1765" b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00795" marR="100795" marT="50397" marB="50397"/>
                </a:tc>
                <a:tc>
                  <a:txBody>
                    <a:bodyPr/>
                    <a:lstStyle/>
                    <a:p>
                      <a:r>
                        <a:rPr lang="en-US" altLang="zh-CN" sz="1765" b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</a:t>
                      </a:r>
                      <a:endParaRPr lang="zh-CN" altLang="en-US" sz="1765" b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00795" marR="100795" marT="50397" marB="50397"/>
                </a:tc>
                <a:tc>
                  <a:txBody>
                    <a:bodyPr/>
                    <a:lstStyle/>
                    <a:p>
                      <a:r>
                        <a:rPr lang="en-US" altLang="zh-CN" sz="1765" b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</a:t>
                      </a:r>
                      <a:endParaRPr lang="zh-CN" altLang="en-US" sz="1765" b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00795" marR="100795" marT="50397" marB="50397"/>
                </a:tc>
              </a:tr>
              <a:tr h="483235">
                <a:tc>
                  <a:txBody>
                    <a:bodyPr/>
                    <a:lstStyle/>
                    <a:p>
                      <a:r>
                        <a:rPr lang="en-US" altLang="zh-CN" sz="1765" b="1"/>
                        <a:t>Profit</a:t>
                      </a:r>
                      <a:endParaRPr lang="zh-CN" altLang="en-US" sz="1765" b="1"/>
                    </a:p>
                  </a:txBody>
                  <a:tcPr marL="100795" marR="100795" marT="50397" marB="50397"/>
                </a:tc>
                <a:tc>
                  <a:txBody>
                    <a:bodyPr/>
                    <a:lstStyle/>
                    <a:p>
                      <a:r>
                        <a:rPr lang="en-US" altLang="zh-CN" sz="1765" b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  <a:endParaRPr lang="zh-CN" altLang="en-US" sz="1765" b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00795" marR="100795" marT="50397" marB="50397"/>
                </a:tc>
                <a:tc>
                  <a:txBody>
                    <a:bodyPr/>
                    <a:lstStyle/>
                    <a:p>
                      <a:r>
                        <a:rPr lang="en-US" altLang="zh-CN" sz="1765" b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  <a:endParaRPr lang="zh-CN" altLang="en-US" sz="1765" b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00795" marR="100795" marT="50397" marB="50397"/>
                </a:tc>
                <a:tc>
                  <a:txBody>
                    <a:bodyPr/>
                    <a:lstStyle/>
                    <a:p>
                      <a:r>
                        <a:rPr lang="en-US" altLang="zh-CN" sz="1765" b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</a:t>
                      </a:r>
                      <a:endParaRPr lang="zh-CN" altLang="en-US" sz="1765" b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00795" marR="100795" marT="50397" marB="50397"/>
                </a:tc>
                <a:tc>
                  <a:txBody>
                    <a:bodyPr/>
                    <a:lstStyle/>
                    <a:p>
                      <a:r>
                        <a:rPr lang="en-US" altLang="zh-CN" sz="1765" b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  <a:endParaRPr lang="zh-CN" altLang="en-US" sz="1765" b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00795" marR="100795" marT="50397" marB="50397"/>
                </a:tc>
              </a:tr>
            </a:tbl>
          </a:graphicData>
        </a:graphic>
      </p:graphicFrame>
      <p:sp>
        <p:nvSpPr>
          <p:cNvPr id="50" name="文本框 49"/>
          <p:cNvSpPr txBox="1"/>
          <p:nvPr/>
        </p:nvSpPr>
        <p:spPr>
          <a:xfrm>
            <a:off x="1136526" y="1810364"/>
            <a:ext cx="2559685" cy="431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205" b="1"/>
              <a:t>A event sequence</a:t>
            </a:r>
            <a:endParaRPr lang="en-US" altLang="zh-CN" sz="2205" b="1"/>
          </a:p>
        </p:txBody>
      </p:sp>
      <p:sp>
        <p:nvSpPr>
          <p:cNvPr id="51" name="文本框 50"/>
          <p:cNvSpPr txBox="1"/>
          <p:nvPr/>
        </p:nvSpPr>
        <p:spPr>
          <a:xfrm>
            <a:off x="5717972" y="1744334"/>
            <a:ext cx="2495550" cy="431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205" b="1"/>
              <a:t>A unit profit table</a:t>
            </a:r>
            <a:endParaRPr lang="en-US" altLang="zh-CN" sz="2205" b="1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3" name="矩形 52"/>
              <p:cNvSpPr/>
              <p:nvPr/>
            </p:nvSpPr>
            <p:spPr>
              <a:xfrm>
                <a:off x="5493555" y="3586329"/>
                <a:ext cx="378460" cy="1219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altLang="zh-CN" sz="100" b="1" i="1" smtClean="0">
                        <a:solidFill>
                          <a:srgbClr val="00B0F0"/>
                        </a:solidFill>
                        <a:latin typeface="Cambria Math" panose="02040503050406030204" pitchFamily="18" charset="0"/>
                      </a:rPr>
                      <m:t>𝒎𝒊𝒏𝑼𝒕𝒊𝒍</m:t>
                    </m:r>
                  </m:oMath>
                </a14:m>
                <a:r>
                  <a:rPr lang="zh-CN" altLang="en-US" sz="100">
                    <a:latin typeface="Calibri" panose="020F0502020204030204" pitchFamily="34" charset="0"/>
                    <a:cs typeface="Calibri" panose="020F0502020204030204" pitchFamily="34" charset="0"/>
                  </a:rPr>
                  <a:t>  </a:t>
                </a:r>
                <a:r>
                  <a:rPr lang="en-US" altLang="zh-CN" sz="100">
                    <a:latin typeface="Calibri" panose="020F0502020204030204" pitchFamily="34" charset="0"/>
                    <a:cs typeface="Calibri" panose="020F0502020204030204" pitchFamily="34" charset="0"/>
                  </a:rPr>
                  <a:t>: minimum utility threhold</a:t>
                </a:r>
                <a:endParaRPr lang="en-US" altLang="zh-CN" sz="10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14:m>
                  <m:oMath xmlns:m="http://schemas.openxmlformats.org/officeDocument/2006/math">
                    <m:r>
                      <a:rPr lang="en-US" altLang="zh-CN" sz="100" b="1" i="1">
                        <a:solidFill>
                          <a:srgbClr val="00B0F0"/>
                        </a:solidFill>
                        <a:latin typeface="Cambria Math" panose="02040503050406030204" pitchFamily="18" charset="0"/>
                      </a:rPr>
                      <m:t>𝒎𝒂𝒙𝑫𝒖𝒓</m:t>
                    </m:r>
                  </m:oMath>
                </a14:m>
                <a:r>
                  <a:rPr lang="zh-CN" altLang="en-US" sz="100" b="1" i="1">
                    <a:solidFill>
                      <a:srgbClr val="00B0F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US" altLang="zh-CN" sz="100">
                    <a:latin typeface="Calibri" panose="020F0502020204030204" pitchFamily="34" charset="0"/>
                    <a:cs typeface="Calibri" panose="020F0502020204030204" pitchFamily="34" charset="0"/>
                  </a:rPr>
                  <a:t>: maximum time duration </a:t>
                </a:r>
                <a:endParaRPr lang="zh-CN" altLang="en-US" sz="10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>
          <p:sp>
            <p:nvSpPr>
              <p:cNvPr id="53" name="矩形 5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93555" y="3586329"/>
                <a:ext cx="378460" cy="121920"/>
              </a:xfrm>
              <a:prstGeom prst="rect">
                <a:avLst/>
              </a:prstGeom>
              <a:blipFill rotWithShape="1">
                <a:blip r:embed="rId2"/>
                <a:stretch>
                  <a:fillRect l="-45" t="-397" r="45" b="397"/>
                </a:stretch>
              </a:blipFill>
            </p:spPr>
            <p:txBody>
              <a:bodyPr/>
              <a:lstStyle/>
              <a:p>
                <a:r>
                  <a:rPr lang="fr-CA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5" name="文本框 54"/>
              <p:cNvSpPr txBox="1"/>
              <p:nvPr/>
            </p:nvSpPr>
            <p:spPr>
              <a:xfrm>
                <a:off x="562196" y="3997344"/>
                <a:ext cx="1476375" cy="499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altLang="zh-CN" sz="2645" b="1" i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𝐎𝐮𝐭𝐩𝐮𝐭</m:t>
                    </m:r>
                    <m:r>
                      <a:rPr lang="en-US" altLang="zh-CN" sz="2645" b="1" i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:</m:t>
                    </m:r>
                  </m:oMath>
                </a14:m>
                <a:r>
                  <a:rPr lang="zh-CN" altLang="en-US" sz="2645" b="1">
                    <a:solidFill>
                      <a:srgbClr val="00B050"/>
                    </a:solidFill>
                  </a:rPr>
                  <a:t> </a:t>
                </a:r>
                <a:endParaRPr lang="en-US" altLang="zh-CN" sz="2645" b="1">
                  <a:solidFill>
                    <a:srgbClr val="00B050"/>
                  </a:solidFill>
                </a:endParaRPr>
              </a:p>
            </p:txBody>
          </p:sp>
        </mc:Choice>
        <mc:Fallback>
          <p:sp>
            <p:nvSpPr>
              <p:cNvPr id="55" name="文本框 5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2196" y="3997344"/>
                <a:ext cx="1476375" cy="499110"/>
              </a:xfrm>
              <a:prstGeom prst="rect">
                <a:avLst/>
              </a:prstGeom>
              <a:blipFill rotWithShape="1">
                <a:blip r:embed="rId3"/>
                <a:stretch>
                  <a:fillRect l="-15" t="-4" r="-6437" b="4"/>
                </a:stretch>
              </a:blipFill>
            </p:spPr>
            <p:txBody>
              <a:bodyPr/>
              <a:lstStyle/>
              <a:p>
                <a:r>
                  <a:rPr lang="fr-CA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6" name="文本框 55"/>
              <p:cNvSpPr txBox="1"/>
              <p:nvPr/>
            </p:nvSpPr>
            <p:spPr>
              <a:xfrm>
                <a:off x="925975" y="4464375"/>
                <a:ext cx="8125460" cy="4311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2205" dirty="0">
                    <a:latin typeface="Calibri" panose="020F0502020204030204" pitchFamily="34" charset="0"/>
                    <a:cs typeface="Calibri" panose="020F0502020204030204" pitchFamily="34" charset="0"/>
                  </a:rPr>
                  <a:t>High utility episodes (with utility </a:t>
                </a:r>
                <a14:m>
                  <m:oMath xmlns:m="http://schemas.openxmlformats.org/officeDocument/2006/math">
                    <m:r>
                      <a:rPr lang="en-US" altLang="zh-CN" sz="2205" b="0" i="1" smtClean="0">
                        <a:latin typeface="Cambria Math" panose="02040503050406030204" pitchFamily="18" charset="0"/>
                      </a:rPr>
                      <m:t>≥</m:t>
                    </m:r>
                  </m:oMath>
                </a14:m>
                <a:r>
                  <a:rPr lang="en-US" altLang="zh-CN" sz="2205" dirty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sz="2205" b="1" i="1" smtClean="0">
                        <a:solidFill>
                          <a:srgbClr val="00B0F0"/>
                        </a:solidFill>
                        <a:latin typeface="Cambria Math" panose="02040503050406030204" pitchFamily="18" charset="0"/>
                      </a:rPr>
                      <m:t>𝒎𝒊𝒏𝑼𝒕𝒊𝒍</m:t>
                    </m:r>
                  </m:oMath>
                </a14:m>
                <a:r>
                  <a:rPr lang="en-US" altLang="zh-CN" sz="2205" dirty="0">
                    <a:latin typeface="Calibri" panose="020F0502020204030204" pitchFamily="34" charset="0"/>
                    <a:cs typeface="Calibri" panose="020F0502020204030204" pitchFamily="34" charset="0"/>
                  </a:rPr>
                  <a:t> &amp; duration </a:t>
                </a:r>
                <a14:m>
                  <m:oMath xmlns:m="http://schemas.openxmlformats.org/officeDocument/2006/math">
                    <m:r>
                      <a:rPr lang="en-US" altLang="zh-CN" sz="2205" b="0" i="1" smtClean="0">
                        <a:latin typeface="Cambria Math" panose="02040503050406030204" pitchFamily="18" charset="0"/>
                      </a:rPr>
                      <m:t>≤</m:t>
                    </m:r>
                  </m:oMath>
                </a14:m>
                <a:r>
                  <a:rPr lang="en-US" altLang="zh-CN" sz="2205" dirty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sz="2205" b="1" i="1" smtClean="0">
                        <a:solidFill>
                          <a:srgbClr val="00B0F0"/>
                        </a:solidFill>
                        <a:latin typeface="Cambria Math" panose="02040503050406030204" pitchFamily="18" charset="0"/>
                      </a:rPr>
                      <m:t>𝒎𝒂𝒙𝑫𝒖𝒓</m:t>
                    </m:r>
                  </m:oMath>
                </a14:m>
                <a:r>
                  <a:rPr lang="en-US" altLang="zh-CN" sz="2205" dirty="0">
                    <a:latin typeface="Calibri" panose="020F0502020204030204" pitchFamily="34" charset="0"/>
                    <a:cs typeface="Calibri" panose="020F0502020204030204" pitchFamily="34" charset="0"/>
                  </a:rPr>
                  <a:t>)</a:t>
                </a:r>
                <a:endParaRPr lang="en-US" altLang="zh-CN" sz="2205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>
          <p:sp>
            <p:nvSpPr>
              <p:cNvPr id="56" name="文本框 5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5975" y="4464375"/>
                <a:ext cx="8125460" cy="431165"/>
              </a:xfrm>
              <a:prstGeom prst="rect">
                <a:avLst/>
              </a:prstGeom>
              <a:blipFill rotWithShape="1">
                <a:blip r:embed="rId4"/>
                <a:stretch>
                  <a:fillRect l="-2" t="-75" r="2" b="75"/>
                </a:stretch>
              </a:blipFill>
            </p:spPr>
            <p:txBody>
              <a:bodyPr/>
              <a:lstStyle/>
              <a:p>
                <a:r>
                  <a:rPr lang="fr-CA" alt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58" name="表格 57"/>
          <p:cNvGraphicFramePr>
            <a:graphicFrameLocks noGrp="1"/>
          </p:cNvGraphicFramePr>
          <p:nvPr/>
        </p:nvGraphicFramePr>
        <p:xfrm>
          <a:off x="1642541" y="5392750"/>
          <a:ext cx="6720840" cy="209359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40280"/>
                <a:gridCol w="2240280"/>
                <a:gridCol w="2240280"/>
              </a:tblGrid>
              <a:tr h="615315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765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Episode</a:t>
                      </a:r>
                      <a:endParaRPr lang="zh-CN" altLang="en-US" sz="1765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00795" marR="100795" marT="50397" marB="5039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765">
                          <a:solidFill>
                            <a:schemeClr val="bg2">
                              <a:lumMod val="50000"/>
                            </a:schemeClr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Minimal Occurrences</a:t>
                      </a:r>
                      <a:endParaRPr lang="zh-CN" altLang="en-US" sz="1765">
                        <a:solidFill>
                          <a:schemeClr val="bg2">
                            <a:lumMod val="50000"/>
                          </a:schemeClr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00795" marR="100795" marT="50397" marB="5039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765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Utility</a:t>
                      </a:r>
                      <a:endParaRPr lang="zh-CN" altLang="en-US" sz="1765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00795" marR="100795" marT="50397" marB="50397"/>
                </a:tc>
              </a:tr>
              <a:tr h="36957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765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&lt; (BC)</a:t>
                      </a:r>
                      <a:r>
                        <a:rPr lang="en-US" altLang="zh-CN" sz="1765" baseline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, (AC), (D) &gt;</a:t>
                      </a:r>
                      <a:endParaRPr lang="zh-CN" altLang="en-US" sz="1765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00795" marR="100795" marT="50397" marB="5039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765">
                          <a:solidFill>
                            <a:schemeClr val="bg2">
                              <a:lumMod val="50000"/>
                            </a:schemeClr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[3, 5]</a:t>
                      </a:r>
                      <a:endParaRPr lang="zh-CN" altLang="en-US" sz="1765">
                        <a:solidFill>
                          <a:schemeClr val="bg2">
                            <a:lumMod val="50000"/>
                          </a:schemeClr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00795" marR="100795" marT="50397" marB="5039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765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15</a:t>
                      </a:r>
                      <a:endParaRPr lang="zh-CN" altLang="en-US" sz="1765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00795" marR="100795" marT="50397" marB="50397"/>
                </a:tc>
              </a:tr>
              <a:tr h="36957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765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&lt;(B), (BC), (AC)&gt;</a:t>
                      </a:r>
                      <a:endParaRPr lang="zh-CN" altLang="en-US" sz="1765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00795" marR="100795" marT="50397" marB="5039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765">
                          <a:solidFill>
                            <a:schemeClr val="bg2">
                              <a:lumMod val="50000"/>
                            </a:schemeClr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[2, 4]</a:t>
                      </a:r>
                      <a:endParaRPr lang="zh-CN" altLang="en-US" sz="1765">
                        <a:solidFill>
                          <a:schemeClr val="bg2">
                            <a:lumMod val="50000"/>
                          </a:schemeClr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00795" marR="100795" marT="50397" marB="5039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765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15</a:t>
                      </a:r>
                      <a:endParaRPr lang="zh-CN" altLang="en-US" sz="1765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00795" marR="100795" marT="50397" marB="50397"/>
                </a:tc>
              </a:tr>
              <a:tr h="36957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765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&lt;(BD), (BC), (AC)&gt;</a:t>
                      </a:r>
                      <a:endParaRPr lang="zh-CN" altLang="en-US" sz="1765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00795" marR="100795" marT="50397" marB="5039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765">
                          <a:solidFill>
                            <a:schemeClr val="bg2">
                              <a:lumMod val="50000"/>
                            </a:schemeClr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[2, 4]</a:t>
                      </a:r>
                      <a:endParaRPr lang="zh-CN" altLang="en-US" sz="1765">
                        <a:solidFill>
                          <a:schemeClr val="bg2">
                            <a:lumMod val="50000"/>
                          </a:schemeClr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00795" marR="100795" marT="50397" marB="5039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765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17</a:t>
                      </a:r>
                      <a:endParaRPr lang="zh-CN" altLang="en-US" sz="1765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00795" marR="100795" marT="50397" marB="50397"/>
                </a:tc>
              </a:tr>
              <a:tr h="36957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765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&lt;(D), (BC), (AC)&gt;</a:t>
                      </a:r>
                      <a:endParaRPr lang="zh-CN" altLang="en-US" sz="1765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00795" marR="100795" marT="50397" marB="5039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765">
                          <a:solidFill>
                            <a:schemeClr val="bg2">
                              <a:lumMod val="50000"/>
                            </a:schemeClr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[2, 4]</a:t>
                      </a:r>
                      <a:endParaRPr lang="zh-CN" altLang="en-US" sz="1765">
                        <a:solidFill>
                          <a:schemeClr val="bg2">
                            <a:lumMod val="50000"/>
                          </a:schemeClr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00795" marR="100795" marT="50397" marB="5039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765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15</a:t>
                      </a:r>
                      <a:endParaRPr lang="zh-CN" altLang="en-US" sz="1765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00795" marR="100795" marT="50397" marB="50397"/>
                </a:tc>
              </a:tr>
            </a:tbl>
          </a:graphicData>
        </a:graphic>
      </p:graphicFrame>
      <mc:AlternateContent xmlns:mc="http://schemas.openxmlformats.org/markup-compatibility/2006">
        <mc:Choice xmlns:a14="http://schemas.microsoft.com/office/drawing/2010/main" Requires="a14">
          <p:sp>
            <p:nvSpPr>
              <p:cNvPr id="60" name="文本框 59"/>
              <p:cNvSpPr txBox="1"/>
              <p:nvPr/>
            </p:nvSpPr>
            <p:spPr>
              <a:xfrm>
                <a:off x="2068046" y="4871791"/>
                <a:ext cx="5908040" cy="4311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2205">
                    <a:latin typeface="Calibri" panose="020F0502020204030204" pitchFamily="34" charset="0"/>
                    <a:cs typeface="Calibri" panose="020F0502020204030204" pitchFamily="34" charset="0"/>
                  </a:rPr>
                  <a:t>If set </a:t>
                </a:r>
                <a14:m>
                  <m:oMath xmlns:m="http://schemas.openxmlformats.org/officeDocument/2006/math">
                    <m:r>
                      <a:rPr lang="en-US" altLang="zh-CN" sz="2205" b="1" i="1">
                        <a:solidFill>
                          <a:srgbClr val="00B0F0"/>
                        </a:solidFill>
                        <a:latin typeface="Cambria Math" panose="02040503050406030204" pitchFamily="18" charset="0"/>
                      </a:rPr>
                      <m:t>𝒎𝒊𝒏𝑼𝒕𝒊𝒍</m:t>
                    </m:r>
                  </m:oMath>
                </a14:m>
                <a:r>
                  <a:rPr lang="en-US" altLang="zh-CN" sz="2205">
                    <a:latin typeface="Calibri" panose="020F0502020204030204" pitchFamily="34" charset="0"/>
                    <a:cs typeface="Calibri" panose="020F0502020204030204" pitchFamily="34" charset="0"/>
                  </a:rPr>
                  <a:t> = 15 and </a:t>
                </a:r>
                <a14:m>
                  <m:oMath xmlns:m="http://schemas.openxmlformats.org/officeDocument/2006/math">
                    <m:r>
                      <a:rPr lang="en-US" altLang="zh-CN" sz="2205" b="1" i="1">
                        <a:solidFill>
                          <a:srgbClr val="00B0F0"/>
                        </a:solidFill>
                        <a:latin typeface="Cambria Math" panose="02040503050406030204" pitchFamily="18" charset="0"/>
                      </a:rPr>
                      <m:t>𝒎𝒂𝒙𝑫𝒖𝒓</m:t>
                    </m:r>
                  </m:oMath>
                </a14:m>
                <a:r>
                  <a:rPr lang="en-US" altLang="zh-CN" sz="2205">
                    <a:latin typeface="Calibri" panose="020F0502020204030204" pitchFamily="34" charset="0"/>
                    <a:cs typeface="Calibri" panose="020F0502020204030204" pitchFamily="34" charset="0"/>
                  </a:rPr>
                  <a:t> = 3, HUEs are:  </a:t>
                </a:r>
                <a:endParaRPr lang="zh-CN" altLang="en-US" sz="2205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>
          <p:sp>
            <p:nvSpPr>
              <p:cNvPr id="60" name="文本框 5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68046" y="4871791"/>
                <a:ext cx="5908040" cy="431165"/>
              </a:xfrm>
              <a:prstGeom prst="rect">
                <a:avLst/>
              </a:prstGeom>
              <a:blipFill rotWithShape="1">
                <a:blip r:embed="rId5"/>
                <a:stretch>
                  <a:fillRect l="-8" t="-16" r="-1679" b="16"/>
                </a:stretch>
              </a:blipFill>
            </p:spPr>
            <p:txBody>
              <a:bodyPr/>
              <a:lstStyle/>
              <a:p>
                <a:r>
                  <a:rPr lang="fr-CA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 spd="med" advClick="0"/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title"/>
          </p:nvPr>
        </p:nvSpPr>
        <p:spPr>
          <a:xfrm>
            <a:off x="755661" y="3474764"/>
            <a:ext cx="8568532" cy="1501435"/>
          </a:xfrm>
        </p:spPr>
        <p:txBody>
          <a:bodyPr/>
          <a:lstStyle/>
          <a:p>
            <a:pPr algn="ctr"/>
            <a:r>
              <a:rPr lang="en-US" altLang="zh-TW" dirty="0"/>
              <a:t>Conclusion</a:t>
            </a:r>
            <a:endParaRPr lang="zh-TW" altLang="en-US" dirty="0"/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21AB87-00A7-4B91-8683-B6D0720524D7}" type="slidenum">
              <a:rPr lang="en-US" sz="1435" smtClean="0"/>
            </a:fld>
            <a:endParaRPr lang="en-US" sz="1435" dirty="0"/>
          </a:p>
        </p:txBody>
      </p:sp>
    </p:spTree>
  </p:cSld>
  <p:clrMapOvr>
    <a:masterClrMapping/>
  </p:clrMapOvr>
  <p:transition spd="med" advClick="0"/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6" name="Titre 5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fr-CA" altLang="en-US"/>
              <a:t>Conclusion</a:t>
            </a:r>
            <a:endParaRPr lang="fr-CA" altLang="en-US"/>
          </a:p>
        </p:txBody>
      </p:sp>
      <p:sp>
        <p:nvSpPr>
          <p:cNvPr id="7" name="Espace réservé du contenu 6"/>
          <p:cNvSpPr>
            <a:spLocks noGrp="1"/>
          </p:cNvSpPr>
          <p:nvPr>
            <p:ph idx="1"/>
          </p:nvPr>
        </p:nvSpPr>
        <p:spPr/>
        <p:txBody>
          <a:bodyPr/>
          <a:p>
            <a:r>
              <a:rPr lang="fr-CA" altLang="en-US" sz="3200"/>
              <a:t>There are many algorithms for </a:t>
            </a:r>
            <a:r>
              <a:rPr lang="fr-CA" altLang="en-US" sz="3200" b="1"/>
              <a:t>episode mining</a:t>
            </a:r>
            <a:r>
              <a:rPr lang="fr-CA" altLang="en-US" sz="3200"/>
              <a:t> and several variations of this task.</a:t>
            </a:r>
            <a:endParaRPr lang="fr-CA" altLang="en-US" sz="3200"/>
          </a:p>
          <a:p>
            <a:r>
              <a:rPr lang="fr-CA" altLang="en-US" sz="3200" b="1"/>
              <a:t>Episode mining</a:t>
            </a:r>
            <a:r>
              <a:rPr lang="fr-CA" altLang="en-US" sz="3200"/>
              <a:t> and </a:t>
            </a:r>
            <a:r>
              <a:rPr lang="fr-CA" altLang="en-US" sz="3200" b="1"/>
              <a:t>episode rule mining</a:t>
            </a:r>
            <a:r>
              <a:rPr lang="fr-CA" altLang="en-US" sz="3200"/>
              <a:t> are taks sfor analyzing a single sequence of events with timestamps.</a:t>
            </a:r>
            <a:endParaRPr lang="fr-CA" altLang="en-US" sz="3200"/>
          </a:p>
          <a:p>
            <a:r>
              <a:rPr lang="fr-CA" altLang="en-US" sz="3200"/>
              <a:t>This is different from </a:t>
            </a:r>
            <a:r>
              <a:rPr lang="fr-CA" altLang="en-US" sz="3200" b="1"/>
              <a:t>sequential pattern mining</a:t>
            </a:r>
            <a:r>
              <a:rPr lang="fr-CA" altLang="en-US" sz="3200"/>
              <a:t> and </a:t>
            </a:r>
            <a:r>
              <a:rPr lang="fr-CA" altLang="en-US" sz="3200" b="1"/>
              <a:t>sequential rule mining</a:t>
            </a:r>
            <a:r>
              <a:rPr lang="fr-CA" altLang="en-US" sz="3200"/>
              <a:t>, which focus on analyzing </a:t>
            </a:r>
            <a:r>
              <a:rPr lang="fr-CA" altLang="en-US" sz="3200" b="1"/>
              <a:t>multiple sequences</a:t>
            </a:r>
            <a:r>
              <a:rPr lang="fr-CA" altLang="en-US" sz="3200"/>
              <a:t> (and that typically do not </a:t>
            </a:r>
            <a:r>
              <a:rPr lang="fr-CA" altLang="en-US" sz="3200"/>
              <a:t>have timestamps).</a:t>
            </a:r>
            <a:endParaRPr lang="fr-CA" altLang="en-US" sz="320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>
              <a:defRPr/>
            </a:pPr>
            <a:fld id="{D6281FFD-79FB-4CE9-8EF9-0797A778C3CC}" type="slidenum">
              <a:rPr lang="en-GB"/>
            </a:fld>
            <a:endParaRPr lang="en-GB" dirty="0"/>
          </a:p>
        </p:txBody>
      </p:sp>
      <p:sp>
        <p:nvSpPr>
          <p:cNvPr id="5" name="TextBox 1"/>
          <p:cNvSpPr txBox="1"/>
          <p:nvPr/>
        </p:nvSpPr>
        <p:spPr>
          <a:xfrm>
            <a:off x="1763177" y="6370419"/>
            <a:ext cx="6336704" cy="92202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p>
            <a:r>
              <a:rPr lang="fr-CA" b="1" dirty="0"/>
              <a:t>Source code and </a:t>
            </a:r>
            <a:r>
              <a:rPr lang="fr-CA" b="1" dirty="0" err="1"/>
              <a:t>datasets</a:t>
            </a:r>
            <a:r>
              <a:rPr lang="fr-CA" b="1" dirty="0"/>
              <a:t> </a:t>
            </a:r>
            <a:r>
              <a:rPr lang="fr-CA" b="1" dirty="0" err="1"/>
              <a:t>available</a:t>
            </a:r>
            <a:r>
              <a:rPr lang="fr-CA" b="1" dirty="0"/>
              <a:t> in the </a:t>
            </a:r>
            <a:br>
              <a:rPr lang="fr-CA" b="1" dirty="0"/>
            </a:br>
            <a:r>
              <a:rPr lang="fr-CA" b="1" dirty="0"/>
              <a:t>SPMF open-source data </a:t>
            </a:r>
            <a:r>
              <a:rPr lang="fr-CA" b="1" dirty="0" err="1"/>
              <a:t>mining</a:t>
            </a:r>
            <a:r>
              <a:rPr lang="fr-CA" b="1" dirty="0"/>
              <a:t> </a:t>
            </a:r>
            <a:r>
              <a:rPr lang="fr-CA" b="1" dirty="0" err="1"/>
              <a:t>library</a:t>
            </a:r>
            <a:endParaRPr lang="fr-CA" b="1" dirty="0"/>
          </a:p>
          <a:p>
            <a:r>
              <a:rPr lang="fr-CA" b="1" dirty="0">
                <a:hlinkClick r:id="rId1"/>
              </a:rPr>
              <a:t>http://www.philippe-fournier-viger.com/spmf/</a:t>
            </a:r>
            <a:r>
              <a:rPr lang="fr-CA" b="1" dirty="0"/>
              <a:t> </a:t>
            </a:r>
            <a:endParaRPr lang="en-US" b="1" dirty="0"/>
          </a:p>
        </p:txBody>
      </p:sp>
    </p:spTree>
  </p:cSld>
  <p:clrMapOvr>
    <a:masterClrMapping/>
  </p:clrMapOvr>
  <p:transition spd="med" advClick="0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6" name="Titre 5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fr-CA" altLang="en-US"/>
              <a:t>Episode</a:t>
            </a:r>
            <a:endParaRPr lang="fr-CA" altLang="en-US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>
              <a:defRPr/>
            </a:pPr>
            <a:fld id="{02CE1AC3-715D-4D80-8097-7A9D29DF156E}" type="slidenum">
              <a:rPr lang="en-GB"/>
            </a:fld>
            <a:endParaRPr lang="en-GB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0" name="Zone de texte 9"/>
              <p:cNvSpPr txBox="1"/>
              <p:nvPr/>
            </p:nvSpPr>
            <p:spPr>
              <a:xfrm>
                <a:off x="575310" y="1689735"/>
                <a:ext cx="8808085" cy="56934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p>
                <a:pPr marL="0" indent="0">
                  <a:buNone/>
                </a:pPr>
                <a:r>
                  <a:rPr lang="fr-CA" altLang="en-US" sz="2800"/>
                  <a:t>A </a:t>
                </a:r>
                <a:r>
                  <a:rPr lang="en-US" altLang="fr-CA" sz="2800" b="1"/>
                  <a:t>(composite</a:t>
                </a:r>
                <a:r>
                  <a:rPr lang="fr-CA" altLang="en-US" sz="2800" b="1"/>
                  <a:t>) episode</a:t>
                </a:r>
                <a:r>
                  <a:rPr lang="fr-CA" altLang="en-US" sz="2800"/>
                  <a:t> </a:t>
                </a:r>
                <a14:m>
                  <m:oMath xmlns:m="http://schemas.openxmlformats.org/officeDocument/2006/math">
                    <m:r>
                      <a:rPr lang="en-US" altLang="fr-CA" sz="2800">
                        <a:solidFill>
                          <a:srgbClr val="0000FF"/>
                        </a:solidFill>
                        <a:latin typeface="Cambria Math" panose="02040503050406030204" pitchFamily="18" charset="0"/>
                        <a:cs typeface="Cambria Math" panose="02040503050406030204" pitchFamily="18" charset="0"/>
                      </a:rPr>
                      <m:t>∝ =</m:t>
                    </m:r>
                    <m:r>
                      <a:rPr lang="en-US" altLang="fr-CA" sz="2800">
                        <a:latin typeface="Cambria Math" panose="02040503050406030204" pitchFamily="18" charset="0"/>
                        <a:cs typeface="Cambria Math" panose="02040503050406030204" pitchFamily="18" charset="0"/>
                      </a:rPr>
                      <m:t> </m:t>
                    </m:r>
                    <m:r>
                      <a:rPr lang="fr-FR" sz="28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⟨</m:t>
                    </m:r>
                  </m:oMath>
                </a14:m>
                <a:r>
                  <a:rPr lang="fr-CA" altLang="fr-FR" sz="2800" dirty="0">
                    <a:solidFill>
                      <a:srgbClr val="0000FF"/>
                    </a:solidFill>
                    <a:latin typeface="Cambria Math" panose="02040503050406030204" pitchFamily="18" charset="0"/>
                  </a:rPr>
                  <a:t>X</a:t>
                </a:r>
                <a:r>
                  <a:rPr lang="fr-CA" altLang="fr-FR" sz="2800" baseline="-25000" dirty="0">
                    <a:solidFill>
                      <a:srgbClr val="0000FF"/>
                    </a:solidFill>
                    <a:latin typeface="Cambria Math" panose="02040503050406030204" pitchFamily="18" charset="0"/>
                  </a:rPr>
                  <a:t>1</a:t>
                </a:r>
                <a:r>
                  <a:rPr lang="fr-CA" altLang="fr-FR" sz="2800" dirty="0">
                    <a:solidFill>
                      <a:srgbClr val="0000FF"/>
                    </a:solidFill>
                    <a:latin typeface="Cambria Math" panose="02040503050406030204" pitchFamily="18" charset="0"/>
                  </a:rPr>
                  <a:t>, </a:t>
                </a:r>
                <a:r>
                  <a:rPr lang="fr-CA" altLang="fr-FR" sz="2800" dirty="0">
                    <a:solidFill>
                      <a:srgbClr val="0000FF"/>
                    </a:solidFill>
                    <a:latin typeface="Cambria Math" panose="02040503050406030204" pitchFamily="18" charset="0"/>
                    <a:sym typeface="+mn-ea"/>
                  </a:rPr>
                  <a:t>X</a:t>
                </a:r>
                <a:r>
                  <a:rPr lang="fr-CA" altLang="fr-FR" sz="2800" baseline="-25000" dirty="0">
                    <a:solidFill>
                      <a:srgbClr val="0000FF"/>
                    </a:solidFill>
                    <a:latin typeface="Cambria Math" panose="02040503050406030204" pitchFamily="18" charset="0"/>
                    <a:sym typeface="+mn-ea"/>
                  </a:rPr>
                  <a:t>2</a:t>
                </a:r>
                <a14:m>
                  <m:oMath xmlns:m="http://schemas.openxmlformats.org/officeDocument/2006/math">
                    <m:r>
                      <a:rPr lang="en-US" altLang="fr-FR" sz="2800" b="0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altLang="fr-FR" sz="2800" b="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...</m:t>
                    </m:r>
                    <m:r>
                      <a:rPr lang="fr-CA" altLang="fr-FR" sz="28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sym typeface="+mn-ea"/>
                      </a:rPr>
                      <m:t>𝑋</m:t>
                    </m:r>
                    <m:r>
                      <a:rPr lang="en-US" altLang="fr-CA" sz="2800" i="1" baseline="-25000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sym typeface="+mn-ea"/>
                      </a:rPr>
                      <m:t>𝑝</m:t>
                    </m:r>
                    <m:r>
                      <a:rPr lang="fr-FR" sz="2800" b="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⟩</m:t>
                    </m:r>
                  </m:oMath>
                </a14:m>
                <a:r>
                  <a:rPr lang="fr-CA" altLang="en-US" sz="2800"/>
                  <a:t> is a list of event sets </a:t>
                </a:r>
                <a:r>
                  <a:rPr lang="en-US" altLang="fr-CA" sz="2800"/>
                  <a:t>ordered by time, that is </a:t>
                </a:r>
                <a:r>
                  <a:rPr lang="fr-CA" altLang="en-US" sz="2800">
                    <a:latin typeface="Cambria Math" panose="02040503050406030204" pitchFamily="18" charset="0"/>
                    <a:cs typeface="Cambria Math" panose="02040503050406030204" pitchFamily="18" charset="0"/>
                    <a:sym typeface="+mn-ea"/>
                  </a:rPr>
                  <a:t>for any integers</a:t>
                </a:r>
                <a:r>
                  <a:rPr lang="fr-CA" altLang="en-US" sz="2800">
                    <a:solidFill>
                      <a:srgbClr val="0000FF"/>
                    </a:solidFill>
                    <a:latin typeface="Cambria Math" panose="02040503050406030204" pitchFamily="18" charset="0"/>
                    <a:cs typeface="Cambria Math" panose="02040503050406030204" pitchFamily="18" charset="0"/>
                    <a:sym typeface="+mn-ea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fr-CA" sz="2800">
                        <a:solidFill>
                          <a:srgbClr val="0000FF"/>
                        </a:solidFill>
                        <a:latin typeface="Cambria Math" panose="02040503050406030204" pitchFamily="18" charset="0"/>
                        <a:cs typeface="Cambria Math" panose="02040503050406030204" pitchFamily="18" charset="0"/>
                      </a:rPr>
                      <m:t>1</m:t>
                    </m:r>
                    <m:r>
                      <a:rPr lang="en-US" altLang="fr-CA" sz="2800">
                        <a:solidFill>
                          <a:srgbClr val="0000FF"/>
                        </a:solidFill>
                        <a:latin typeface="Cambria Math" panose="02040503050406030204" pitchFamily="18" charset="0"/>
                        <a:cs typeface="Cambria Math" panose="02040503050406030204" pitchFamily="18" charset="0"/>
                      </a:rPr>
                      <m:t>≤</m:t>
                    </m:r>
                    <m:r>
                      <a:rPr lang="en-US" altLang="fr-CA" sz="280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Cambria Math" panose="02040503050406030204" pitchFamily="18" charset="0"/>
                      </a:rPr>
                      <m:t> </m:t>
                    </m:r>
                    <m:r>
                      <a:rPr lang="en-US" altLang="fr-CA" sz="2800" b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Cambria Math" panose="02040503050406030204" pitchFamily="18" charset="0"/>
                      </a:rPr>
                      <m:t>𝐢</m:t>
                    </m:r>
                    <m:r>
                      <a:rPr lang="en-US" altLang="fr-CA" sz="2800">
                        <a:solidFill>
                          <a:srgbClr val="0000FF"/>
                        </a:solidFill>
                        <a:latin typeface="Cambria Math" panose="02040503050406030204" pitchFamily="18" charset="0"/>
                        <a:cs typeface="Cambria Math" panose="02040503050406030204" pitchFamily="18" charset="0"/>
                      </a:rPr>
                      <m:t> &lt;  </m:t>
                    </m:r>
                    <m:r>
                      <a:rPr lang="en-US" altLang="fr-CA" sz="2800" b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Cambria Math" panose="02040503050406030204" pitchFamily="18" charset="0"/>
                      </a:rPr>
                      <m:t>𝐣</m:t>
                    </m:r>
                    <m:r>
                      <a:rPr lang="en-US" altLang="fr-CA" sz="2800">
                        <a:solidFill>
                          <a:srgbClr val="0000FF"/>
                        </a:solidFill>
                        <a:latin typeface="Cambria Math" panose="02040503050406030204" pitchFamily="18" charset="0"/>
                        <a:cs typeface="Cambria Math" panose="02040503050406030204" pitchFamily="18" charset="0"/>
                      </a:rPr>
                      <m:t> ≤ </m:t>
                    </m:r>
                    <m:r>
                      <m:rPr>
                        <m:sty m:val="p"/>
                      </m:rPr>
                      <a:rPr lang="en-US" altLang="fr-CA" sz="2800">
                        <a:solidFill>
                          <a:srgbClr val="0000FF"/>
                        </a:solidFill>
                        <a:latin typeface="Cambria Math" panose="02040503050406030204" pitchFamily="18" charset="0"/>
                        <a:cs typeface="Cambria Math" panose="02040503050406030204" pitchFamily="18" charset="0"/>
                      </a:rPr>
                      <m:t>p</m:t>
                    </m:r>
                  </m:oMath>
                </a14:m>
                <a:r>
                  <a:rPr lang="fr-CA" altLang="en-US" sz="2800"/>
                  <a:t>,  </a:t>
                </a:r>
                <a:r>
                  <a:rPr lang="en-US" altLang="fr-CA" sz="2800"/>
                  <a:t> 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fr-CA" sz="2800">
                        <a:solidFill>
                          <a:srgbClr val="0000FF"/>
                        </a:solidFill>
                        <a:latin typeface="Cambria Math" panose="02040503050406030204" pitchFamily="18" charset="0"/>
                        <a:cs typeface="Cambria Math" panose="02040503050406030204" pitchFamily="18" charset="0"/>
                      </a:rPr>
                      <m:t>X</m:t>
                    </m:r>
                    <m:r>
                      <m:rPr>
                        <m:sty m:val="p"/>
                      </m:rPr>
                      <a:rPr lang="en-US" altLang="fr-CA" sz="2800" baseline="-2500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Cambria Math" panose="02040503050406030204" pitchFamily="18" charset="0"/>
                      </a:rPr>
                      <m:t>i</m:t>
                    </m:r>
                  </m:oMath>
                </a14:m>
                <a:r>
                  <a:rPr lang="fr-CA" altLang="en-US" sz="2800">
                    <a:solidFill>
                      <a:srgbClr val="0000FF"/>
                    </a:solidFill>
                    <a:latin typeface="Cambria Math" panose="02040503050406030204" pitchFamily="18" charset="0"/>
                    <a:cs typeface="Cambria Math" panose="02040503050406030204" pitchFamily="18" charset="0"/>
                  </a:rPr>
                  <a:t> </a:t>
                </a:r>
                <a:r>
                  <a:rPr lang="fr-CA" altLang="en-US" sz="2800">
                    <a:solidFill>
                      <a:schemeClr val="tx1"/>
                    </a:solidFill>
                    <a:latin typeface="Cambria Math" panose="02040503050406030204" pitchFamily="18" charset="0"/>
                    <a:cs typeface="Cambria Math" panose="02040503050406030204" pitchFamily="18" charset="0"/>
                  </a:rPr>
                  <a:t>appeared before</a:t>
                </a:r>
                <a:r>
                  <a:rPr lang="fr-CA" altLang="en-US" sz="2800">
                    <a:solidFill>
                      <a:srgbClr val="0000FF"/>
                    </a:solidFill>
                    <a:latin typeface="Cambria Math" panose="02040503050406030204" pitchFamily="18" charset="0"/>
                    <a:cs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fr-CA" sz="2800">
                        <a:solidFill>
                          <a:srgbClr val="0000FF"/>
                        </a:solidFill>
                        <a:latin typeface="Cambria Math" panose="02040503050406030204" pitchFamily="18" charset="0"/>
                        <a:cs typeface="Cambria Math" panose="02040503050406030204" pitchFamily="18" charset="0"/>
                      </a:rPr>
                      <m:t>X</m:t>
                    </m:r>
                    <m:r>
                      <m:rPr>
                        <m:sty m:val="p"/>
                      </m:rPr>
                      <a:rPr lang="en-US" altLang="fr-CA" sz="2800" baseline="-2500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Cambria Math" panose="02040503050406030204" pitchFamily="18" charset="0"/>
                      </a:rPr>
                      <m:t>j</m:t>
                    </m:r>
                  </m:oMath>
                </a14:m>
                <a:r>
                  <a:rPr lang="fr-CA" altLang="en-US" sz="2800">
                    <a:solidFill>
                      <a:srgbClr val="0000FF"/>
                    </a:solidFill>
                    <a:latin typeface="Cambria Math" panose="02040503050406030204" pitchFamily="18" charset="0"/>
                    <a:cs typeface="Cambria Math" panose="02040503050406030204" pitchFamily="18" charset="0"/>
                  </a:rPr>
                  <a:t> .</a:t>
                </a:r>
                <a:endParaRPr lang="en-US" altLang="fr-CA" sz="2800">
                  <a:solidFill>
                    <a:srgbClr val="0000FF"/>
                  </a:solidFill>
                  <a:latin typeface="Cambria Math" panose="02040503050406030204" pitchFamily="18" charset="0"/>
                  <a:cs typeface="Cambria Math" panose="02040503050406030204" pitchFamily="18" charset="0"/>
                </a:endParaRPr>
              </a:p>
              <a:p>
                <a:endParaRPr lang="en-US" altLang="fr-CA" sz="2800">
                  <a:solidFill>
                    <a:srgbClr val="0000FF"/>
                  </a:solidFill>
                  <a:latin typeface="Cambria Math" panose="02040503050406030204" pitchFamily="18" charset="0"/>
                  <a:cs typeface="Cambria Math" panose="02040503050406030204" pitchFamily="18" charset="0"/>
                </a:endParaRPr>
              </a:p>
              <a:p>
                <a:r>
                  <a:rPr lang="fr-CA" altLang="en-US" sz="2800" b="1">
                    <a:solidFill>
                      <a:schemeClr val="tx1"/>
                    </a:solidFill>
                    <a:latin typeface="Cambria Math" panose="02040503050406030204" pitchFamily="18" charset="0"/>
                    <a:cs typeface="Cambria Math" panose="02040503050406030204" pitchFamily="18" charset="0"/>
                  </a:rPr>
                  <a:t>Example</a:t>
                </a:r>
                <a:r>
                  <a:rPr lang="fr-CA" altLang="en-US" sz="2800">
                    <a:solidFill>
                      <a:schemeClr val="tx1"/>
                    </a:solidFill>
                    <a:latin typeface="Cambria Math" panose="02040503050406030204" pitchFamily="18" charset="0"/>
                    <a:cs typeface="Cambria Math" panose="02040503050406030204" pitchFamily="18" charset="0"/>
                  </a:rPr>
                  <a:t>: </a:t>
                </a:r>
                <a:r>
                  <a:rPr lang="fr-CA" altLang="en-US" sz="2800">
                    <a:solidFill>
                      <a:srgbClr val="0000FF"/>
                    </a:solidFill>
                    <a:latin typeface="Cambria Math" panose="02040503050406030204" pitchFamily="18" charset="0"/>
                    <a:cs typeface="Cambria Math" panose="02040503050406030204" pitchFamily="18" charset="0"/>
                  </a:rPr>
                  <a:t>   </a:t>
                </a:r>
                <a14:m>
                  <m:oMath xmlns:m="http://schemas.openxmlformats.org/officeDocument/2006/math">
                    <m:r>
                      <a:rPr lang="en-US" altLang="fr-CA" sz="2800">
                        <a:solidFill>
                          <a:srgbClr val="0000FF"/>
                        </a:solidFill>
                        <a:latin typeface="Cambria Math" panose="02040503050406030204" pitchFamily="18" charset="0"/>
                        <a:cs typeface="Cambria Math" panose="02040503050406030204" pitchFamily="18" charset="0"/>
                      </a:rPr>
                      <m:t>∝</m:t>
                    </m:r>
                  </m:oMath>
                </a14:m>
                <a:r>
                  <a:rPr lang="fr-CA" altLang="en-US" sz="2800">
                    <a:solidFill>
                      <a:srgbClr val="0000FF"/>
                    </a:solidFill>
                    <a:latin typeface="Cambria Math" panose="02040503050406030204" pitchFamily="18" charset="0"/>
                    <a:cs typeface="Cambria Math" panose="02040503050406030204" pitchFamily="18" charset="0"/>
                  </a:rPr>
                  <a:t> = </a:t>
                </a:r>
                <a:r>
                  <a:rPr lang="fr-CA" altLang="en-US" sz="2800"/>
                  <a:t> </a:t>
                </a:r>
                <a14:m>
                  <m:oMath xmlns:m="http://schemas.openxmlformats.org/officeDocument/2006/math">
                    <m:r>
                      <a:rPr lang="fr-FR" sz="28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⟨</m:t>
                    </m:r>
                    <m:r>
                      <a:rPr lang="fr-CA" altLang="en-US" sz="2800">
                        <a:solidFill>
                          <a:srgbClr val="0000FF"/>
                        </a:solidFill>
                        <a:latin typeface="Cambria Math" panose="02040503050406030204" pitchFamily="18" charset="0"/>
                        <a:sym typeface="+mn-ea"/>
                      </a:rPr>
                      <m:t>{</m:t>
                    </m:r>
                    <m:r>
                      <a:rPr lang="fr-CA" altLang="en-US" sz="2800">
                        <a:solidFill>
                          <a:srgbClr val="0000FF"/>
                        </a:solidFill>
                        <a:latin typeface="Cambria Math" panose="02040503050406030204" pitchFamily="18" charset="0"/>
                        <a:sym typeface="+mn-ea"/>
                      </a:rPr>
                      <m:t>𝑎</m:t>
                    </m:r>
                    <m:r>
                      <a:rPr lang="fr-CA" altLang="en-US" sz="2800">
                        <a:solidFill>
                          <a:srgbClr val="0000FF"/>
                        </a:solidFill>
                        <a:latin typeface="Cambria Math" panose="02040503050406030204" pitchFamily="18" charset="0"/>
                        <a:sym typeface="+mn-ea"/>
                      </a:rPr>
                      <m:t>}</m:t>
                    </m:r>
                    <m:r>
                      <a:rPr lang="fr-CA" altLang="en-US" sz="2800" b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n-US" altLang="fr-CA" sz="2800">
                    <a:solidFill>
                      <a:srgbClr val="0000FF"/>
                    </a:solidFill>
                    <a:latin typeface="Cambria Math" panose="02040503050406030204" pitchFamily="18" charset="0"/>
                  </a:rPr>
                  <a:t>       </a:t>
                </a:r>
                <a:r>
                  <a:rPr lang="fr-CA" altLang="en-US" sz="2800">
                    <a:solidFill>
                      <a:srgbClr val="0000FF"/>
                    </a:solidFill>
                    <a:latin typeface="Cambria Math" panose="02040503050406030204" pitchFamily="18" charset="0"/>
                  </a:rPr>
                  <a:t>{a, b}</a:t>
                </a:r>
                <a14:m>
                  <m:oMath xmlns:m="http://schemas.openxmlformats.org/officeDocument/2006/math">
                    <m:r>
                      <a:rPr lang="fr-CA" altLang="en-US" sz="2800" b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altLang="fr-CA" sz="2800" b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     </m:t>
                    </m:r>
                    <m:r>
                      <a:rPr lang="fr-CA" altLang="en-US" sz="2800" b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{</m:t>
                    </m:r>
                    <m:r>
                      <m:rPr>
                        <m:sty m:val="p"/>
                      </m:rPr>
                      <a:rPr lang="fr-CA" altLang="en-US" sz="2800" b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c</m:t>
                    </m:r>
                    <m:r>
                      <a:rPr lang="fr-CA" altLang="en-US" sz="2800" b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}⟩</m:t>
                    </m:r>
                  </m:oMath>
                </a14:m>
                <a:br>
                  <a:rPr lang="fr-CA" altLang="en-US" sz="2800">
                    <a:solidFill>
                      <a:srgbClr val="0000FF"/>
                    </a:solidFill>
                  </a:rPr>
                </a:br>
                <a:br>
                  <a:rPr lang="fr-CA" altLang="en-US" sz="2800">
                    <a:solidFill>
                      <a:srgbClr val="0000FF"/>
                    </a:solidFill>
                  </a:rPr>
                </a:br>
                <a:r>
                  <a:rPr lang="fr-CA" altLang="en-US" sz="2800">
                    <a:solidFill>
                      <a:srgbClr val="0000FF"/>
                    </a:solidFill>
                  </a:rPr>
                  <a:t>                    </a:t>
                </a:r>
                <a:endParaRPr lang="fr-CA" altLang="en-US" sz="2800">
                  <a:solidFill>
                    <a:srgbClr val="0000FF"/>
                  </a:solidFill>
                </a:endParaRPr>
              </a:p>
              <a:p>
                <a:endParaRPr lang="fr-CA" altLang="en-US" sz="2800">
                  <a:solidFill>
                    <a:srgbClr val="0000FF"/>
                  </a:solidFill>
                </a:endParaRPr>
              </a:p>
              <a:p>
                <a:endParaRPr lang="fr-CA" altLang="en-US" sz="2800">
                  <a:solidFill>
                    <a:srgbClr val="0000FF"/>
                  </a:solidFill>
                </a:endParaRPr>
              </a:p>
              <a:p>
                <a:endParaRPr lang="fr-CA" altLang="en-US" sz="2800">
                  <a:solidFill>
                    <a:srgbClr val="0000FF"/>
                  </a:solidFill>
                </a:endParaRPr>
              </a:p>
              <a:p>
                <a:r>
                  <a:rPr lang="fr-CA" altLang="en-US" sz="2800">
                    <a:solidFill>
                      <a:srgbClr val="0000FF"/>
                    </a:solidFill>
                  </a:rPr>
                  <a:t> </a:t>
                </a:r>
                <a:r>
                  <a:rPr lang="fr-CA" altLang="en-US" sz="2800" b="1">
                    <a:solidFill>
                      <a:srgbClr val="00B050"/>
                    </a:solidFill>
                  </a:rPr>
                  <a:t>A</a:t>
                </a:r>
                <a:r>
                  <a:rPr lang="fr-CA" altLang="en-US" sz="2800" b="1">
                    <a:solidFill>
                      <a:srgbClr val="00B050"/>
                    </a:solidFill>
                  </a:rPr>
                  <a:t>pple </a:t>
                </a:r>
                <a:r>
                  <a:rPr lang="fr-CA" altLang="en-US" sz="2800">
                    <a:solidFill>
                      <a:srgbClr val="0000FF"/>
                    </a:solidFill>
                  </a:rPr>
                  <a:t>was purchased. Then, </a:t>
                </a:r>
                <a:r>
                  <a:rPr lang="fr-CA" altLang="en-US" sz="2800" b="1">
                    <a:solidFill>
                      <a:srgbClr val="00B050"/>
                    </a:solidFill>
                    <a:sym typeface="+mn-ea"/>
                  </a:rPr>
                  <a:t>apple </a:t>
                </a:r>
                <a:r>
                  <a:rPr lang="fr-CA" altLang="en-US" sz="2800">
                    <a:solidFill>
                      <a:srgbClr val="0000FF"/>
                    </a:solidFill>
                  </a:rPr>
                  <a:t>and </a:t>
                </a:r>
                <a:r>
                  <a:rPr lang="fr-CA" altLang="en-US" sz="2800" b="1">
                    <a:solidFill>
                      <a:srgbClr val="00B050"/>
                    </a:solidFill>
                  </a:rPr>
                  <a:t>bread</a:t>
                </a:r>
                <a:r>
                  <a:rPr lang="fr-CA" altLang="en-US" sz="2800">
                    <a:solidFill>
                      <a:srgbClr val="0000FF"/>
                    </a:solidFill>
                  </a:rPr>
                  <a:t> were bought at the same time, and then </a:t>
                </a:r>
                <a:r>
                  <a:rPr lang="fr-CA" altLang="en-US" sz="2800" b="1">
                    <a:solidFill>
                      <a:srgbClr val="00B050"/>
                    </a:solidFill>
                  </a:rPr>
                  <a:t>cake </a:t>
                </a:r>
                <a:r>
                  <a:rPr lang="fr-CA" altLang="en-US" sz="2800">
                    <a:solidFill>
                      <a:srgbClr val="0000FF"/>
                    </a:solidFill>
                  </a:rPr>
                  <a:t>was purchased.</a:t>
                </a:r>
                <a:endParaRPr lang="fr-CA" altLang="en-US" sz="2800">
                  <a:solidFill>
                    <a:srgbClr val="0000FF"/>
                  </a:solidFill>
                </a:endParaRPr>
              </a:p>
            </p:txBody>
          </p:sp>
        </mc:Choice>
        <mc:Fallback>
          <p:sp>
            <p:nvSpPr>
              <p:cNvPr id="10" name="Zone de texte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5310" y="1689735"/>
                <a:ext cx="8808085" cy="5693410"/>
              </a:xfrm>
              <a:prstGeom prst="rect">
                <a:avLst/>
              </a:prstGeom>
              <a:blipFill rotWithShape="1">
                <a:blip r:embed="rId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CA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1" name="Picture 4" descr="See the source imag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4031" y="4314296"/>
            <a:ext cx="786604" cy="9227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303" descr="Loaf of bread loaf free vectors deluxevectors clip art imag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4496" y="4571490"/>
            <a:ext cx="1135595" cy="6655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See the source image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0556" y="4465661"/>
            <a:ext cx="789785" cy="7897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Right Arrow 9"/>
          <p:cNvSpPr/>
          <p:nvPr/>
        </p:nvSpPr>
        <p:spPr>
          <a:xfrm>
            <a:off x="3926282" y="4684566"/>
            <a:ext cx="277801" cy="351976"/>
          </a:xfrm>
          <a:prstGeom prst="right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p>
            <a:pPr algn="ctr"/>
            <a:endParaRPr lang="en-US" sz="6615"/>
          </a:p>
        </p:txBody>
      </p:sp>
      <p:pic>
        <p:nvPicPr>
          <p:cNvPr id="15" name="Picture 2" descr="See the source image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6180" y="4428401"/>
            <a:ext cx="789785" cy="7897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Right Arrow 9"/>
          <p:cNvSpPr/>
          <p:nvPr/>
        </p:nvSpPr>
        <p:spPr>
          <a:xfrm>
            <a:off x="6203015" y="4696839"/>
            <a:ext cx="277801" cy="351976"/>
          </a:xfrm>
          <a:prstGeom prst="right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p>
            <a:pPr algn="ctr"/>
            <a:endParaRPr lang="en-US" sz="6615"/>
          </a:p>
        </p:txBody>
      </p:sp>
      <p:sp>
        <p:nvSpPr>
          <p:cNvPr id="3" name="Zone de texte 2"/>
          <p:cNvSpPr txBox="1"/>
          <p:nvPr/>
        </p:nvSpPr>
        <p:spPr>
          <a:xfrm>
            <a:off x="4204335" y="1036955"/>
            <a:ext cx="2240280" cy="36830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pPr lvl="1"/>
            <a:r>
              <a:rPr lang="fr-CA" altLang="en-US" dirty="0">
                <a:sym typeface="+mn-ea"/>
              </a:rPr>
              <a:t>(the general case)</a:t>
            </a:r>
            <a:endParaRPr lang="fr-CA" altLang="en-US" dirty="0">
              <a:sym typeface="+mn-ea"/>
            </a:endParaRPr>
          </a:p>
        </p:txBody>
      </p:sp>
    </p:spTree>
  </p:cSld>
  <p:clrMapOvr>
    <a:masterClrMapping/>
  </p:clrMapOvr>
  <p:transition spd="med" advClick="0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6" name="Titre 5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fr-CA" altLang="en-US"/>
              <a:t>Parallel episode</a:t>
            </a:r>
            <a:endParaRPr lang="fr-CA" altLang="en-US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>
              <a:defRPr/>
            </a:pPr>
            <a:fld id="{02CE1AC3-715D-4D80-8097-7A9D29DF156E}" type="slidenum">
              <a:rPr lang="en-GB"/>
            </a:fld>
            <a:endParaRPr lang="en-GB" dirty="0"/>
          </a:p>
        </p:txBody>
      </p:sp>
      <p:pic>
        <p:nvPicPr>
          <p:cNvPr id="8" name="Picture 303" descr="Loaf of bread loaf free vectors deluxevectors clip art image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2952" y="4330198"/>
            <a:ext cx="1135595" cy="6655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See the source imag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0440" y="4237400"/>
            <a:ext cx="789785" cy="7897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Zone de texte 6"/>
          <p:cNvSpPr txBox="1"/>
          <p:nvPr/>
        </p:nvSpPr>
        <p:spPr>
          <a:xfrm>
            <a:off x="3058795" y="1036955"/>
            <a:ext cx="4297680" cy="36830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pPr lvl="1"/>
            <a:r>
              <a:rPr lang="fr-CA" altLang="en-US" dirty="0">
                <a:sym typeface="+mn-ea"/>
              </a:rPr>
              <a:t>(</a:t>
            </a:r>
            <a:r>
              <a:rPr lang="en-US" dirty="0">
                <a:sym typeface="+mn-ea"/>
              </a:rPr>
              <a:t>all events appeared at the same time</a:t>
            </a:r>
            <a:r>
              <a:rPr lang="fr-CA" altLang="en-US" dirty="0">
                <a:sym typeface="+mn-ea"/>
              </a:rPr>
              <a:t>)</a:t>
            </a:r>
            <a:endParaRPr lang="fr-CA" altLang="en-US" dirty="0">
              <a:sym typeface="+mn-ea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0" name="Zone de texte 9"/>
              <p:cNvSpPr txBox="1"/>
              <p:nvPr/>
            </p:nvSpPr>
            <p:spPr>
              <a:xfrm>
                <a:off x="575310" y="1689735"/>
                <a:ext cx="8808085" cy="526224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p>
                <a:r>
                  <a:rPr lang="fr-CA" altLang="en-US" sz="2800"/>
                  <a:t>A </a:t>
                </a:r>
                <a:r>
                  <a:rPr lang="fr-CA" altLang="en-US" sz="2800" b="1"/>
                  <a:t>parallel episode</a:t>
                </a:r>
                <a:r>
                  <a:rPr lang="fr-CA" altLang="en-US" sz="2800"/>
                  <a:t> </a:t>
                </a:r>
                <a14:m>
                  <m:oMath xmlns:m="http://schemas.openxmlformats.org/officeDocument/2006/math">
                    <m:r>
                      <a:rPr lang="en-US" altLang="fr-CA" sz="2800">
                        <a:solidFill>
                          <a:srgbClr val="0000FF"/>
                        </a:solidFill>
                        <a:latin typeface="Cambria Math" panose="02040503050406030204" pitchFamily="18" charset="0"/>
                        <a:cs typeface="Cambria Math" panose="02040503050406030204" pitchFamily="18" charset="0"/>
                      </a:rPr>
                      <m:t>∝ =</m:t>
                    </m:r>
                    <m:r>
                      <a:rPr lang="en-US" altLang="fr-CA" sz="2800">
                        <a:latin typeface="Cambria Math" panose="02040503050406030204" pitchFamily="18" charset="0"/>
                        <a:cs typeface="Cambria Math" panose="02040503050406030204" pitchFamily="18" charset="0"/>
                      </a:rPr>
                      <m:t> </m:t>
                    </m:r>
                    <m:r>
                      <a:rPr lang="fr-FR" sz="28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⟨</m:t>
                    </m:r>
                  </m:oMath>
                </a14:m>
                <a:r>
                  <a:rPr lang="fr-CA" altLang="fr-FR" sz="2800" dirty="0">
                    <a:solidFill>
                      <a:srgbClr val="0000FF"/>
                    </a:solidFill>
                    <a:latin typeface="Cambria Math" panose="02040503050406030204" pitchFamily="18" charset="0"/>
                    <a:sym typeface="+mn-ea"/>
                  </a:rPr>
                  <a:t>X</a:t>
                </a:r>
                <a14:m>
                  <m:oMath xmlns:m="http://schemas.openxmlformats.org/officeDocument/2006/math">
                    <m:r>
                      <a:rPr lang="fr-FR" sz="2800" b="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⟩</m:t>
                    </m:r>
                  </m:oMath>
                </a14:m>
                <a:r>
                  <a:rPr lang="fr-CA" altLang="en-US" sz="2800">
                    <a:sym typeface="+mn-ea"/>
                  </a:rPr>
                  <a:t> </a:t>
                </a:r>
                <a:r>
                  <a:rPr lang="fr-CA" altLang="en-US" sz="2800"/>
                  <a:t> is an episode that contains a single event set</a:t>
                </a:r>
                <a:r>
                  <a:rPr lang="en-US" altLang="fr-CA" sz="2800"/>
                  <a:t>  (</a:t>
                </a:r>
                <a14:m>
                  <m:oMath xmlns:m="http://schemas.openxmlformats.org/officeDocument/2006/math">
                    <m:r>
                      <a:rPr lang="en-US" altLang="fr-FR" sz="2800" b="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𝑋</m:t>
                    </m:r>
                    <m:r>
                      <a:rPr lang="fr-FR" sz="2800" b="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⊆</m:t>
                    </m:r>
                    <m:r>
                      <a:rPr lang="en-US" altLang="fr-FR" sz="2800" b="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𝐸</m:t>
                    </m:r>
                  </m:oMath>
                </a14:m>
                <a:r>
                  <a:rPr lang="en-US" altLang="fr-CA" sz="2800"/>
                  <a:t>)</a:t>
                </a:r>
                <a:r>
                  <a:rPr lang="fr-CA" altLang="en-US" sz="2800"/>
                  <a:t>. </a:t>
                </a:r>
                <a:br>
                  <a:rPr lang="fr-CA" altLang="en-US" sz="2800"/>
                </a:br>
                <a:r>
                  <a:rPr lang="en-US" altLang="fr-CA" sz="2800"/>
                  <a:t>Thus all events have appeared simultaneously</a:t>
                </a:r>
                <a:br>
                  <a:rPr lang="fr-CA" altLang="en-US" sz="2800"/>
                </a:br>
                <a:r>
                  <a:rPr lang="fr-CA" altLang="en-US" sz="2800"/>
                  <a:t>It can be written as </a:t>
                </a:r>
                <a14:m>
                  <m:oMath xmlns:m="http://schemas.openxmlformats.org/officeDocument/2006/math">
                    <m:r>
                      <a:rPr lang="en-US" altLang="fr-CA" sz="2800">
                        <a:solidFill>
                          <a:srgbClr val="0000FF"/>
                        </a:solidFill>
                        <a:latin typeface="Cambria Math" panose="02040503050406030204" pitchFamily="18" charset="0"/>
                        <a:cs typeface="Cambria Math" panose="02040503050406030204" pitchFamily="18" charset="0"/>
                      </a:rPr>
                      <m:t>∝ =</m:t>
                    </m:r>
                    <m:r>
                      <a:rPr lang="en-US" altLang="fr-CA" sz="2800">
                        <a:latin typeface="Cambria Math" panose="02040503050406030204" pitchFamily="18" charset="0"/>
                        <a:cs typeface="Cambria Math" panose="02040503050406030204" pitchFamily="18" charset="0"/>
                      </a:rPr>
                      <m:t> </m:t>
                    </m:r>
                    <m:r>
                      <m:rPr>
                        <m:sty m:val="p"/>
                      </m:rPr>
                      <a:rPr lang="en-US" sz="280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X</m:t>
                    </m:r>
                    <m:r>
                      <a:rPr lang="en-US" altLang="fr-CA" sz="2800">
                        <a:solidFill>
                          <a:srgbClr val="0000FF"/>
                        </a:solidFill>
                        <a:latin typeface="Cambria Math" panose="02040503050406030204" pitchFamily="18" charset="0"/>
                        <a:cs typeface="Cambria Math" panose="02040503050406030204" pitchFamily="18" charset="0"/>
                      </a:rPr>
                      <m:t>.</m:t>
                    </m:r>
                  </m:oMath>
                </a14:m>
                <a:endParaRPr lang="en-US" altLang="fr-CA" sz="2800">
                  <a:solidFill>
                    <a:srgbClr val="0000FF"/>
                  </a:solidFill>
                  <a:latin typeface="Cambria Math" panose="02040503050406030204" pitchFamily="18" charset="0"/>
                  <a:cs typeface="Cambria Math" panose="02040503050406030204" pitchFamily="18" charset="0"/>
                </a:endParaRPr>
              </a:p>
              <a:p>
                <a:endParaRPr lang="en-US" altLang="fr-CA" sz="2800">
                  <a:solidFill>
                    <a:srgbClr val="0000FF"/>
                  </a:solidFill>
                  <a:latin typeface="Cambria Math" panose="02040503050406030204" pitchFamily="18" charset="0"/>
                  <a:cs typeface="Cambria Math" panose="02040503050406030204" pitchFamily="18" charset="0"/>
                </a:endParaRPr>
              </a:p>
              <a:p>
                <a:r>
                  <a:rPr lang="fr-CA" altLang="en-US" sz="2800" b="1">
                    <a:solidFill>
                      <a:schemeClr val="tx1"/>
                    </a:solidFill>
                    <a:latin typeface="Cambria Math" panose="02040503050406030204" pitchFamily="18" charset="0"/>
                    <a:cs typeface="Cambria Math" panose="02040503050406030204" pitchFamily="18" charset="0"/>
                  </a:rPr>
                  <a:t>Example</a:t>
                </a:r>
                <a:r>
                  <a:rPr lang="fr-CA" altLang="en-US" sz="2800">
                    <a:solidFill>
                      <a:schemeClr val="tx1"/>
                    </a:solidFill>
                    <a:latin typeface="Cambria Math" panose="02040503050406030204" pitchFamily="18" charset="0"/>
                    <a:cs typeface="Cambria Math" panose="02040503050406030204" pitchFamily="18" charset="0"/>
                  </a:rPr>
                  <a:t>: </a:t>
                </a:r>
                <a:r>
                  <a:rPr lang="fr-CA" altLang="en-US" sz="2800">
                    <a:solidFill>
                      <a:srgbClr val="0000FF"/>
                    </a:solidFill>
                    <a:latin typeface="Cambria Math" panose="02040503050406030204" pitchFamily="18" charset="0"/>
                    <a:cs typeface="Cambria Math" panose="02040503050406030204" pitchFamily="18" charset="0"/>
                  </a:rPr>
                  <a:t>   X = </a:t>
                </a:r>
                <a:r>
                  <a:rPr lang="fr-CA" altLang="en-US" sz="2800"/>
                  <a:t> </a:t>
                </a:r>
                <a:r>
                  <a:rPr lang="fr-CA" altLang="en-US" sz="2800">
                    <a:solidFill>
                      <a:srgbClr val="0000FF"/>
                    </a:solidFill>
                  </a:rPr>
                  <a:t>{a, b}</a:t>
                </a:r>
                <a:br>
                  <a:rPr lang="fr-CA" altLang="en-US" sz="2800">
                    <a:solidFill>
                      <a:srgbClr val="0000FF"/>
                    </a:solidFill>
                  </a:rPr>
                </a:br>
                <a:br>
                  <a:rPr lang="fr-CA" altLang="en-US" sz="2800">
                    <a:solidFill>
                      <a:srgbClr val="0000FF"/>
                    </a:solidFill>
                  </a:rPr>
                </a:br>
                <a:endParaRPr lang="fr-CA" altLang="en-US" sz="2800">
                  <a:solidFill>
                    <a:srgbClr val="0000FF"/>
                  </a:solidFill>
                </a:endParaRPr>
              </a:p>
              <a:p>
                <a:endParaRPr lang="fr-CA" altLang="en-US" sz="2800">
                  <a:solidFill>
                    <a:srgbClr val="0000FF"/>
                  </a:solidFill>
                </a:endParaRPr>
              </a:p>
              <a:p>
                <a:br>
                  <a:rPr lang="fr-CA" altLang="en-US" sz="2800">
                    <a:solidFill>
                      <a:srgbClr val="0000FF"/>
                    </a:solidFill>
                  </a:rPr>
                </a:br>
                <a:r>
                  <a:rPr lang="fr-CA" altLang="en-US" sz="2800">
                    <a:solidFill>
                      <a:srgbClr val="0000FF"/>
                    </a:solidFill>
                  </a:rPr>
                  <a:t>                     </a:t>
                </a:r>
                <a:r>
                  <a:rPr lang="fr-CA" altLang="en-US" sz="2800" b="1">
                    <a:solidFill>
                      <a:srgbClr val="00B050"/>
                    </a:solidFill>
                  </a:rPr>
                  <a:t>A</a:t>
                </a:r>
                <a:r>
                  <a:rPr lang="fr-CA" altLang="en-US" sz="2800" b="1">
                    <a:solidFill>
                      <a:srgbClr val="00B050"/>
                    </a:solidFill>
                  </a:rPr>
                  <a:t>pple </a:t>
                </a:r>
                <a:r>
                  <a:rPr lang="fr-CA" altLang="en-US" sz="2800">
                    <a:solidFill>
                      <a:srgbClr val="0000FF"/>
                    </a:solidFill>
                  </a:rPr>
                  <a:t>and </a:t>
                </a:r>
                <a:r>
                  <a:rPr lang="fr-CA" altLang="en-US" sz="2800" b="1">
                    <a:solidFill>
                      <a:srgbClr val="00B050"/>
                    </a:solidFill>
                  </a:rPr>
                  <a:t>bread </a:t>
                </a:r>
                <a:r>
                  <a:rPr lang="fr-CA" altLang="en-US" sz="2800">
                    <a:solidFill>
                      <a:srgbClr val="0000FF"/>
                    </a:solidFill>
                  </a:rPr>
                  <a:t>were </a:t>
                </a:r>
                <a:r>
                  <a:rPr lang="fr-CA" altLang="en-US" sz="2800">
                    <a:solidFill>
                      <a:srgbClr val="0000FF"/>
                    </a:solidFill>
                  </a:rPr>
                  <a:t>bought together</a:t>
                </a:r>
                <a:br>
                  <a:rPr lang="fr-CA" altLang="en-US" sz="2800">
                    <a:solidFill>
                      <a:srgbClr val="0000FF"/>
                    </a:solidFill>
                  </a:rPr>
                </a:br>
                <a:r>
                  <a:rPr lang="fr-CA" altLang="en-US" sz="2800">
                    <a:solidFill>
                      <a:srgbClr val="0000FF"/>
                    </a:solidFill>
                  </a:rPr>
                  <a:t>                        (at the same time)</a:t>
                </a:r>
                <a:endParaRPr lang="fr-CA" altLang="en-US" sz="2800">
                  <a:solidFill>
                    <a:srgbClr val="0000FF"/>
                  </a:solidFill>
                </a:endParaRPr>
              </a:p>
            </p:txBody>
          </p:sp>
        </mc:Choice>
        <mc:Fallback>
          <p:sp>
            <p:nvSpPr>
              <p:cNvPr id="10" name="Zone de texte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5310" y="1689735"/>
                <a:ext cx="8808085" cy="5262245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CA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 spd="med" advClick="0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6" name="Titre 5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fr-CA" altLang="en-US"/>
              <a:t>Serial episode</a:t>
            </a:r>
            <a:endParaRPr lang="fr-CA" altLang="en-US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>
              <a:defRPr/>
            </a:pPr>
            <a:fld id="{02CE1AC3-715D-4D80-8097-7A9D29DF156E}" type="slidenum">
              <a:rPr lang="en-GB"/>
            </a:fld>
            <a:endParaRPr lang="en-GB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0" name="Zone de texte 9"/>
              <p:cNvSpPr txBox="1"/>
              <p:nvPr/>
            </p:nvSpPr>
            <p:spPr>
              <a:xfrm>
                <a:off x="575310" y="1689735"/>
                <a:ext cx="8808085" cy="440055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p>
                <a:pPr marL="0" indent="0">
                  <a:buNone/>
                </a:pPr>
                <a:r>
                  <a:rPr lang="fr-CA" altLang="en-US" sz="2800">
                    <a:sym typeface="+mn-ea"/>
                  </a:rPr>
                  <a:t>A </a:t>
                </a:r>
                <a:r>
                  <a:rPr lang="fr-CA" altLang="en-US" sz="2800" b="1">
                    <a:sym typeface="+mn-ea"/>
                  </a:rPr>
                  <a:t>serial episode</a:t>
                </a:r>
                <a:r>
                  <a:rPr lang="fr-CA" altLang="en-US" sz="2800">
                    <a:sym typeface="+mn-ea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fr-CA" sz="2800">
                        <a:solidFill>
                          <a:srgbClr val="0000FF"/>
                        </a:solidFill>
                        <a:latin typeface="Cambria Math" panose="02040503050406030204" pitchFamily="18" charset="0"/>
                        <a:cs typeface="Cambria Math" panose="02040503050406030204" pitchFamily="18" charset="0"/>
                      </a:rPr>
                      <m:t>∝ =</m:t>
                    </m:r>
                    <m:r>
                      <a:rPr lang="en-US" altLang="fr-CA" sz="2800">
                        <a:latin typeface="Cambria Math" panose="02040503050406030204" pitchFamily="18" charset="0"/>
                        <a:cs typeface="Cambria Math" panose="02040503050406030204" pitchFamily="18" charset="0"/>
                      </a:rPr>
                      <m:t> </m:t>
                    </m:r>
                    <m:r>
                      <a:rPr lang="fr-FR" sz="28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⟨</m:t>
                    </m:r>
                  </m:oMath>
                </a14:m>
                <a:r>
                  <a:rPr lang="fr-CA" altLang="fr-FR" sz="2800" dirty="0">
                    <a:solidFill>
                      <a:srgbClr val="0000FF"/>
                    </a:solidFill>
                    <a:latin typeface="Cambria Math" panose="02040503050406030204" pitchFamily="18" charset="0"/>
                    <a:sym typeface="+mn-ea"/>
                  </a:rPr>
                  <a:t>X</a:t>
                </a:r>
                <a:r>
                  <a:rPr lang="fr-CA" altLang="fr-FR" sz="2800" baseline="-25000" dirty="0">
                    <a:solidFill>
                      <a:srgbClr val="0000FF"/>
                    </a:solidFill>
                    <a:latin typeface="Cambria Math" panose="02040503050406030204" pitchFamily="18" charset="0"/>
                    <a:sym typeface="+mn-ea"/>
                  </a:rPr>
                  <a:t>1</a:t>
                </a:r>
                <a:r>
                  <a:rPr lang="fr-CA" altLang="fr-FR" sz="2800" dirty="0">
                    <a:solidFill>
                      <a:srgbClr val="0000FF"/>
                    </a:solidFill>
                    <a:latin typeface="Cambria Math" panose="02040503050406030204" pitchFamily="18" charset="0"/>
                    <a:sym typeface="+mn-ea"/>
                  </a:rPr>
                  <a:t>, </a:t>
                </a:r>
                <a:r>
                  <a:rPr lang="fr-CA" altLang="fr-FR" sz="2800" dirty="0">
                    <a:solidFill>
                      <a:srgbClr val="0000FF"/>
                    </a:solidFill>
                    <a:latin typeface="Cambria Math" panose="02040503050406030204" pitchFamily="18" charset="0"/>
                    <a:sym typeface="+mn-ea"/>
                  </a:rPr>
                  <a:t>X</a:t>
                </a:r>
                <a:r>
                  <a:rPr lang="fr-CA" altLang="fr-FR" sz="2800" baseline="-25000" dirty="0">
                    <a:solidFill>
                      <a:srgbClr val="0000FF"/>
                    </a:solidFill>
                    <a:latin typeface="Cambria Math" panose="02040503050406030204" pitchFamily="18" charset="0"/>
                    <a:sym typeface="+mn-ea"/>
                  </a:rPr>
                  <a:t>2</a:t>
                </a:r>
                <a14:m>
                  <m:oMath xmlns:m="http://schemas.openxmlformats.org/officeDocument/2006/math">
                    <m:r>
                      <a:rPr lang="en-US" altLang="fr-FR" sz="2800" b="0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altLang="fr-FR" sz="2800" b="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...</m:t>
                    </m:r>
                    <m:r>
                      <a:rPr lang="fr-CA" altLang="fr-FR" sz="28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sym typeface="+mn-ea"/>
                      </a:rPr>
                      <m:t>𝑋</m:t>
                    </m:r>
                    <m:r>
                      <a:rPr lang="en-US" altLang="fr-CA" sz="2800" i="1" baseline="-25000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sym typeface="+mn-ea"/>
                      </a:rPr>
                      <m:t>𝑝</m:t>
                    </m:r>
                    <m:r>
                      <a:rPr lang="fr-FR" sz="2800" b="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⟩</m:t>
                    </m:r>
                  </m:oMath>
                </a14:m>
                <a:r>
                  <a:rPr lang="fr-CA" altLang="en-US" sz="2800">
                    <a:sym typeface="+mn-ea"/>
                  </a:rPr>
                  <a:t> is a list of event sets where each event set contains a single event</a:t>
                </a:r>
                <a:r>
                  <a:rPr lang="fr-CA" sz="2800">
                    <a:sym typeface="+mn-ea"/>
                  </a:rPr>
                  <a:t>.</a:t>
                </a:r>
                <a:endParaRPr lang="fr-CA" sz="2800">
                  <a:sym typeface="+mn-ea"/>
                </a:endParaRPr>
              </a:p>
              <a:p>
                <a:pPr marL="0" indent="0">
                  <a:buNone/>
                </a:pPr>
                <a:endParaRPr lang="fr-CA" altLang="en-US" sz="2800" b="1">
                  <a:latin typeface="Cambria Math" panose="02040503050406030204" pitchFamily="18" charset="0"/>
                  <a:cs typeface="Cambria Math" panose="02040503050406030204" pitchFamily="18" charset="0"/>
                  <a:sym typeface="+mn-ea"/>
                </a:endParaRPr>
              </a:p>
              <a:p>
                <a:pPr marL="0" indent="0">
                  <a:buNone/>
                </a:pPr>
                <a:endParaRPr lang="fr-CA" altLang="en-US" sz="2800" b="1">
                  <a:latin typeface="Cambria Math" panose="02040503050406030204" pitchFamily="18" charset="0"/>
                  <a:cs typeface="Cambria Math" panose="02040503050406030204" pitchFamily="18" charset="0"/>
                  <a:sym typeface="+mn-ea"/>
                </a:endParaRPr>
              </a:p>
              <a:p>
                <a:pPr marL="0" indent="0">
                  <a:buNone/>
                </a:pPr>
                <a:r>
                  <a:rPr lang="fr-CA" altLang="en-US" sz="2800" b="1">
                    <a:latin typeface="Cambria Math" panose="02040503050406030204" pitchFamily="18" charset="0"/>
                    <a:cs typeface="Cambria Math" panose="02040503050406030204" pitchFamily="18" charset="0"/>
                    <a:sym typeface="+mn-ea"/>
                  </a:rPr>
                  <a:t>Example</a:t>
                </a:r>
                <a:r>
                  <a:rPr lang="fr-CA" altLang="en-US" sz="2800">
                    <a:latin typeface="Cambria Math" panose="02040503050406030204" pitchFamily="18" charset="0"/>
                    <a:cs typeface="Cambria Math" panose="02040503050406030204" pitchFamily="18" charset="0"/>
                    <a:sym typeface="+mn-ea"/>
                  </a:rPr>
                  <a:t>: </a:t>
                </a:r>
                <a:r>
                  <a:rPr lang="fr-CA" altLang="en-US" sz="2800">
                    <a:solidFill>
                      <a:srgbClr val="0000FF"/>
                    </a:solidFill>
                    <a:latin typeface="Cambria Math" panose="02040503050406030204" pitchFamily="18" charset="0"/>
                    <a:cs typeface="Cambria Math" panose="02040503050406030204" pitchFamily="18" charset="0"/>
                    <a:sym typeface="+mn-ea"/>
                  </a:rPr>
                  <a:t>    </a:t>
                </a:r>
                <a14:m>
                  <m:oMath xmlns:m="http://schemas.openxmlformats.org/officeDocument/2006/math">
                    <m:r>
                      <a:rPr lang="fr-CA" altLang="en-US" sz="280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∝</m:t>
                    </m:r>
                  </m:oMath>
                </a14:m>
                <a:r>
                  <a:rPr lang="fr-CA" altLang="en-US" sz="2800">
                    <a:solidFill>
                      <a:srgbClr val="0000FF"/>
                    </a:solidFill>
                    <a:latin typeface="Cambria Math" panose="02040503050406030204" pitchFamily="18" charset="0"/>
                    <a:sym typeface="+mn-ea"/>
                  </a:rPr>
                  <a:t> =  </a:t>
                </a:r>
                <a14:m>
                  <m:oMath xmlns:m="http://schemas.openxmlformats.org/officeDocument/2006/math">
                    <m:r>
                      <a:rPr lang="fr-CA" altLang="en-US" sz="280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⟨</m:t>
                    </m:r>
                    <m:r>
                      <a:rPr lang="fr-CA" altLang="en-US" sz="2800">
                        <a:solidFill>
                          <a:srgbClr val="0000FF"/>
                        </a:solidFill>
                        <a:latin typeface="Cambria Math" panose="02040503050406030204" pitchFamily="18" charset="0"/>
                        <a:sym typeface="+mn-ea"/>
                      </a:rPr>
                      <m:t>{</m:t>
                    </m:r>
                    <m:r>
                      <a:rPr lang="fr-CA" altLang="en-US" sz="2800">
                        <a:solidFill>
                          <a:srgbClr val="0000FF"/>
                        </a:solidFill>
                        <a:latin typeface="Cambria Math" panose="02040503050406030204" pitchFamily="18" charset="0"/>
                        <a:sym typeface="+mn-ea"/>
                      </a:rPr>
                      <m:t>𝑎</m:t>
                    </m:r>
                    <m:r>
                      <a:rPr lang="fr-CA" altLang="en-US" sz="2800">
                        <a:solidFill>
                          <a:srgbClr val="0000FF"/>
                        </a:solidFill>
                        <a:latin typeface="Cambria Math" panose="02040503050406030204" pitchFamily="18" charset="0"/>
                        <a:sym typeface="+mn-ea"/>
                      </a:rPr>
                      <m:t>}</m:t>
                    </m:r>
                    <m:r>
                      <a:rPr lang="fr-CA" altLang="en-US" sz="2800" b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fr-CA" altLang="en-US" sz="2800">
                    <a:solidFill>
                      <a:srgbClr val="0000FF"/>
                    </a:solidFill>
                    <a:latin typeface="Cambria Math" panose="02040503050406030204" pitchFamily="18" charset="0"/>
                    <a:sym typeface="+mn-ea"/>
                  </a:rPr>
                  <a:t>{b}</a:t>
                </a:r>
                <a14:m>
                  <m:oMath xmlns:m="http://schemas.openxmlformats.org/officeDocument/2006/math">
                    <m:r>
                      <a:rPr lang="fr-CA" altLang="en-US" sz="2800" b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,{</m:t>
                    </m:r>
                    <m:r>
                      <m:rPr>
                        <m:sty m:val="p"/>
                      </m:rPr>
                      <a:rPr lang="fr-CA" altLang="en-US" sz="2800" b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c</m:t>
                    </m:r>
                    <m:r>
                      <a:rPr lang="fr-CA" altLang="en-US" sz="2800" b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}⟩</m:t>
                    </m:r>
                  </m:oMath>
                </a14:m>
                <a:br>
                  <a:rPr lang="fr-CA" altLang="en-US" sz="2800">
                    <a:solidFill>
                      <a:srgbClr val="0000FF"/>
                    </a:solidFill>
                    <a:latin typeface="Cambria Math" panose="02040503050406030204" pitchFamily="18" charset="0"/>
                    <a:sym typeface="+mn-ea"/>
                  </a:rPr>
                </a:br>
                <a:br>
                  <a:rPr lang="fr-CA" altLang="en-US" sz="2800">
                    <a:solidFill>
                      <a:srgbClr val="0000FF"/>
                    </a:solidFill>
                    <a:sym typeface="+mn-ea"/>
                  </a:rPr>
                </a:br>
                <a:r>
                  <a:rPr lang="fr-CA" altLang="en-US" sz="2800">
                    <a:solidFill>
                      <a:srgbClr val="0000FF"/>
                    </a:solidFill>
                    <a:sym typeface="+mn-ea"/>
                  </a:rPr>
                  <a:t>                 </a:t>
                </a:r>
                <a:endParaRPr lang="fr-CA" altLang="en-US" sz="2800">
                  <a:solidFill>
                    <a:srgbClr val="0000FF"/>
                  </a:solidFill>
                  <a:sym typeface="+mn-ea"/>
                </a:endParaRPr>
              </a:p>
              <a:p>
                <a:pPr marL="0" indent="0">
                  <a:buNone/>
                </a:pPr>
                <a:endParaRPr lang="fr-CA" altLang="en-US" sz="2800">
                  <a:solidFill>
                    <a:srgbClr val="0000FF"/>
                  </a:solidFill>
                </a:endParaRPr>
              </a:p>
              <a:p>
                <a:pPr marL="0" indent="0">
                  <a:buNone/>
                </a:pPr>
                <a:r>
                  <a:rPr lang="fr-CA" altLang="en-US" sz="2800">
                    <a:solidFill>
                      <a:srgbClr val="0000FF"/>
                    </a:solidFill>
                    <a:sym typeface="+mn-ea"/>
                  </a:rPr>
                  <a:t> </a:t>
                </a:r>
                <a:r>
                  <a:rPr lang="fr-CA" altLang="en-US" sz="2800" b="1">
                    <a:solidFill>
                      <a:srgbClr val="00B050"/>
                    </a:solidFill>
                    <a:sym typeface="+mn-ea"/>
                  </a:rPr>
                  <a:t>Apple </a:t>
                </a:r>
                <a:r>
                  <a:rPr lang="fr-CA" altLang="en-US" sz="2800">
                    <a:solidFill>
                      <a:srgbClr val="0000FF"/>
                    </a:solidFill>
                    <a:sym typeface="+mn-ea"/>
                  </a:rPr>
                  <a:t>was purchased. Then, </a:t>
                </a:r>
                <a:r>
                  <a:rPr lang="en-US" altLang="fr-CA" sz="2800" b="1">
                    <a:solidFill>
                      <a:srgbClr val="00B050"/>
                    </a:solidFill>
                    <a:sym typeface="+mn-ea"/>
                  </a:rPr>
                  <a:t>bread </a:t>
                </a:r>
                <a:r>
                  <a:rPr lang="fr-CA" altLang="en-US" sz="2800">
                    <a:solidFill>
                      <a:srgbClr val="0000FF"/>
                    </a:solidFill>
                    <a:sym typeface="+mn-ea"/>
                  </a:rPr>
                  <a:t>was</a:t>
                </a:r>
                <a:r>
                  <a:rPr lang="fr-CA" altLang="en-US" sz="2800">
                    <a:solidFill>
                      <a:srgbClr val="0000FF"/>
                    </a:solidFill>
                    <a:sym typeface="+mn-ea"/>
                  </a:rPr>
                  <a:t> bought, and then </a:t>
                </a:r>
                <a:r>
                  <a:rPr lang="fr-CA" altLang="en-US" sz="2800" b="1">
                    <a:solidFill>
                      <a:srgbClr val="00B050"/>
                    </a:solidFill>
                    <a:sym typeface="+mn-ea"/>
                  </a:rPr>
                  <a:t>cake </a:t>
                </a:r>
                <a:r>
                  <a:rPr lang="fr-CA" altLang="en-US" sz="2800">
                    <a:solidFill>
                      <a:srgbClr val="0000FF"/>
                    </a:solidFill>
                    <a:sym typeface="+mn-ea"/>
                  </a:rPr>
                  <a:t>was purchased.</a:t>
                </a:r>
                <a:endParaRPr lang="fr-CA" sz="2800">
                  <a:solidFill>
                    <a:srgbClr val="0000FF"/>
                  </a:solidFill>
                </a:endParaRPr>
              </a:p>
            </p:txBody>
          </p:sp>
        </mc:Choice>
        <mc:Fallback>
          <p:sp>
            <p:nvSpPr>
              <p:cNvPr id="10" name="Zone de texte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5310" y="1689735"/>
                <a:ext cx="8808085" cy="4400550"/>
              </a:xfrm>
              <a:prstGeom prst="rect">
                <a:avLst/>
              </a:prstGeom>
              <a:blipFill rotWithShape="1">
                <a:blip r:embed="rId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CA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1" name="Picture 4" descr="See the source imag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2998" y="3985530"/>
            <a:ext cx="786604" cy="9227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303" descr="Loaf of bread loaf free vectors deluxevectors clip art imag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4385" y="4161004"/>
            <a:ext cx="1135595" cy="6655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See the source image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55" y="3986995"/>
            <a:ext cx="789785" cy="7897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Right Arrow 9"/>
          <p:cNvSpPr/>
          <p:nvPr/>
        </p:nvSpPr>
        <p:spPr>
          <a:xfrm>
            <a:off x="5581021" y="4205592"/>
            <a:ext cx="277801" cy="351976"/>
          </a:xfrm>
          <a:prstGeom prst="right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p>
            <a:pPr algn="ctr"/>
            <a:endParaRPr lang="en-US" sz="6615"/>
          </a:p>
        </p:txBody>
      </p:sp>
      <p:sp>
        <p:nvSpPr>
          <p:cNvPr id="15" name="Right Arrow 9"/>
          <p:cNvSpPr/>
          <p:nvPr/>
        </p:nvSpPr>
        <p:spPr>
          <a:xfrm>
            <a:off x="3939249" y="4270931"/>
            <a:ext cx="277801" cy="351976"/>
          </a:xfrm>
          <a:prstGeom prst="right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p>
            <a:pPr algn="ctr"/>
            <a:endParaRPr lang="en-US" sz="6615"/>
          </a:p>
        </p:txBody>
      </p:sp>
    </p:spTree>
  </p:cSld>
  <p:clrMapOvr>
    <a:masterClrMapping/>
  </p:clrMapOvr>
  <p:transition spd="med" advClick="0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fr-CA" altLang="en-US"/>
              <a:t>How to count episodes?</a:t>
            </a:r>
            <a:endParaRPr lang="fr-CA" alt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44514" y="1260157"/>
            <a:ext cx="9072563" cy="4989036"/>
          </a:xfrm>
        </p:spPr>
        <p:txBody>
          <a:bodyPr/>
          <a:p>
            <a:r>
              <a:rPr lang="fr-CA" altLang="en-US" sz="3200"/>
              <a:t>There are different ways (</a:t>
            </a:r>
            <a:r>
              <a:rPr lang="fr-CA" altLang="en-US" sz="3200" b="1"/>
              <a:t>functions</a:t>
            </a:r>
            <a:r>
              <a:rPr lang="fr-CA" altLang="en-US" sz="3200"/>
              <a:t>) for counting the </a:t>
            </a:r>
            <a:r>
              <a:rPr lang="fr-CA" altLang="en-US" sz="3200" i="1"/>
              <a:t>support </a:t>
            </a:r>
            <a:r>
              <a:rPr lang="fr-CA" altLang="en-US" sz="3200"/>
              <a:t>of episodes:</a:t>
            </a:r>
            <a:endParaRPr lang="fr-CA" altLang="en-US" sz="3200"/>
          </a:p>
          <a:p>
            <a:pPr lvl="1"/>
            <a:r>
              <a:rPr lang="fr-CA" altLang="en-US" sz="2800"/>
              <a:t>windows-based frequency</a:t>
            </a:r>
            <a:endParaRPr lang="fr-CA" altLang="en-US" sz="2800"/>
          </a:p>
          <a:p>
            <a:pPr lvl="1"/>
            <a:r>
              <a:rPr lang="fr-CA" altLang="en-US" sz="2800">
                <a:solidFill>
                  <a:srgbClr val="00B050"/>
                </a:solidFill>
              </a:rPr>
              <a:t>head support</a:t>
            </a:r>
            <a:r>
              <a:rPr lang="fr-CA" altLang="en-US" sz="2800"/>
              <a:t> (head frequency),</a:t>
            </a:r>
            <a:endParaRPr lang="fr-CA" altLang="en-US" sz="2800"/>
          </a:p>
          <a:p>
            <a:pPr lvl="1"/>
            <a:r>
              <a:rPr lang="fr-CA" altLang="en-US" sz="2800"/>
              <a:t>total frequency,</a:t>
            </a:r>
            <a:endParaRPr lang="fr-CA" altLang="en-US" sz="2800"/>
          </a:p>
          <a:p>
            <a:pPr lvl="1"/>
            <a:r>
              <a:rPr lang="fr-CA" altLang="en-US" sz="2800"/>
              <a:t>non interleaved frequency,</a:t>
            </a:r>
            <a:endParaRPr lang="fr-CA" altLang="en-US" sz="2800"/>
          </a:p>
          <a:p>
            <a:pPr lvl="1"/>
            <a:r>
              <a:rPr lang="fr-CA" altLang="en-US" sz="2800"/>
              <a:t>minimal-occurrences based frequency</a:t>
            </a:r>
            <a:endParaRPr lang="fr-CA" altLang="en-US" sz="2800"/>
          </a:p>
          <a:p>
            <a:pPr lvl="1"/>
            <a:r>
              <a:rPr lang="fr-CA" altLang="en-US" sz="2800"/>
              <a:t>...</a:t>
            </a:r>
            <a:endParaRPr lang="fr-CA" altLang="en-US" sz="2800"/>
          </a:p>
          <a:p>
            <a:pPr lvl="0"/>
            <a:r>
              <a:rPr lang="fr-CA" altLang="en-US" sz="3200"/>
              <a:t>All these ways of counting may give different results.</a:t>
            </a:r>
            <a:endParaRPr lang="fr-CA" altLang="en-US" sz="3200"/>
          </a:p>
          <a:p>
            <a:pPr marL="0" lvl="0" indent="0">
              <a:buNone/>
            </a:pPr>
            <a:r>
              <a:rPr lang="en-US" altLang="fr-CA" sz="3200"/>
              <a:t>                               </a:t>
            </a:r>
            <a:r>
              <a:rPr lang="fr-CA" altLang="en-US" sz="3200"/>
              <a:t>I will explain the </a:t>
            </a:r>
            <a:r>
              <a:rPr lang="fr-CA" altLang="en-US" sz="3200" b="1">
                <a:solidFill>
                  <a:srgbClr val="00B050"/>
                </a:solidFill>
              </a:rPr>
              <a:t>head support --&gt;</a:t>
            </a:r>
            <a:endParaRPr lang="fr-CA" altLang="en-US" sz="280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>
              <a:defRPr/>
            </a:pPr>
            <a:fld id="{02CE1AC3-715D-4D80-8097-7A9D29DF156E}" type="slidenum">
              <a:rPr lang="en-GB"/>
            </a:fld>
            <a:endParaRPr lang="en-GB" dirty="0"/>
          </a:p>
        </p:txBody>
      </p:sp>
    </p:spTree>
  </p:cSld>
  <p:clrMapOvr>
    <a:masterClrMapping/>
  </p:clrMapOvr>
  <p:transition spd="med" advClick="0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 altLang="fr-CA"/>
              <a:t>Occurrence of an episode</a:t>
            </a:r>
            <a:endParaRPr lang="en-US" altLang="fr-CA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>
              <a:defRPr/>
            </a:pPr>
            <a:fld id="{02CE1AC3-715D-4D80-8097-7A9D29DF156E}" type="slidenum">
              <a:rPr lang="en-GB"/>
            </a:fld>
            <a:endParaRPr lang="en-GB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9" name="Zone de texte 8"/>
              <p:cNvSpPr txBox="1"/>
              <p:nvPr/>
            </p:nvSpPr>
            <p:spPr>
              <a:xfrm>
                <a:off x="379730" y="1186815"/>
                <a:ext cx="8927465" cy="35388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p>
                <a:r>
                  <a:rPr lang="en-US" altLang="fr-CA" sz="2800">
                    <a:cs typeface="Arial" panose="020B0604020202020204" pitchFamily="34" charset="0"/>
                  </a:rPr>
                  <a:t>An </a:t>
                </a:r>
                <a:r>
                  <a:rPr lang="en-US" altLang="fr-CA" sz="2800" b="1">
                    <a:cs typeface="Arial" panose="020B0604020202020204" pitchFamily="34" charset="0"/>
                  </a:rPr>
                  <a:t>occurrence </a:t>
                </a:r>
                <a:r>
                  <a:rPr lang="en-US" altLang="fr-CA" sz="2800">
                    <a:cs typeface="Arial" panose="020B0604020202020204" pitchFamily="34" charset="0"/>
                  </a:rPr>
                  <a:t>of an </a:t>
                </a:r>
                <a:r>
                  <a:rPr lang="en-US" altLang="fr-CA" sz="2800" b="1">
                    <a:cs typeface="Arial" panose="020B0604020202020204" pitchFamily="34" charset="0"/>
                  </a:rPr>
                  <a:t>episode </a:t>
                </a:r>
                <a14:m>
                  <m:oMath xmlns:m="http://schemas.openxmlformats.org/officeDocument/2006/math">
                    <m:r>
                      <a:rPr lang="en-US" altLang="fr-CA" sz="280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MS Mincho" charset="0"/>
                        <a:cs typeface="Cambria Math" panose="02040503050406030204" pitchFamily="18" charset="0"/>
                      </a:rPr>
                      <m:t>∝</m:t>
                    </m:r>
                  </m:oMath>
                </a14:m>
                <a:r>
                  <a:rPr lang="en-US" altLang="fr-CA" sz="2800"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fr-CA" sz="2800">
                        <a:solidFill>
                          <a:srgbClr val="0000FF"/>
                        </a:solidFill>
                        <a:latin typeface="Cambria Math" panose="02040503050406030204" pitchFamily="18" charset="0"/>
                        <a:cs typeface="Cambria Math" panose="02040503050406030204" pitchFamily="18" charset="0"/>
                      </a:rPr>
                      <m:t>=</m:t>
                    </m:r>
                    <m:r>
                      <a:rPr lang="en-US" altLang="fr-CA" sz="2800">
                        <a:latin typeface="Cambria Math" panose="02040503050406030204" pitchFamily="18" charset="0"/>
                        <a:cs typeface="Cambria Math" panose="02040503050406030204" pitchFamily="18" charset="0"/>
                      </a:rPr>
                      <m:t> </m:t>
                    </m:r>
                    <m:r>
                      <a:rPr lang="fr-FR" sz="28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⟨</m:t>
                    </m:r>
                  </m:oMath>
                </a14:m>
                <a:r>
                  <a:rPr lang="fr-CA" altLang="fr-FR" sz="2800" dirty="0">
                    <a:solidFill>
                      <a:srgbClr val="0000FF"/>
                    </a:solidFill>
                    <a:latin typeface="Cambria Math" panose="02040503050406030204" pitchFamily="18" charset="0"/>
                    <a:sym typeface="+mn-ea"/>
                  </a:rPr>
                  <a:t>X</a:t>
                </a:r>
                <a:r>
                  <a:rPr lang="fr-CA" altLang="fr-FR" sz="2800" baseline="-25000" dirty="0">
                    <a:solidFill>
                      <a:srgbClr val="0000FF"/>
                    </a:solidFill>
                    <a:latin typeface="Cambria Math" panose="02040503050406030204" pitchFamily="18" charset="0"/>
                    <a:sym typeface="+mn-ea"/>
                  </a:rPr>
                  <a:t>1</a:t>
                </a:r>
                <a:r>
                  <a:rPr lang="fr-CA" altLang="fr-FR" sz="2800" dirty="0">
                    <a:solidFill>
                      <a:srgbClr val="0000FF"/>
                    </a:solidFill>
                    <a:latin typeface="Cambria Math" panose="02040503050406030204" pitchFamily="18" charset="0"/>
                    <a:sym typeface="+mn-ea"/>
                  </a:rPr>
                  <a:t>, X</a:t>
                </a:r>
                <a:r>
                  <a:rPr lang="fr-CA" altLang="fr-FR" sz="2800" baseline="-25000" dirty="0">
                    <a:solidFill>
                      <a:srgbClr val="0000FF"/>
                    </a:solidFill>
                    <a:latin typeface="Cambria Math" panose="02040503050406030204" pitchFamily="18" charset="0"/>
                    <a:sym typeface="+mn-ea"/>
                  </a:rPr>
                  <a:t>2</a:t>
                </a:r>
                <a14:m>
                  <m:oMath xmlns:m="http://schemas.openxmlformats.org/officeDocument/2006/math">
                    <m:r>
                      <a:rPr lang="en-US" altLang="fr-FR" sz="2800" b="0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altLang="fr-FR" sz="2800" b="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...</m:t>
                    </m:r>
                    <m:r>
                      <a:rPr lang="fr-CA" altLang="fr-FR" sz="28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sym typeface="+mn-ea"/>
                      </a:rPr>
                      <m:t>𝑋</m:t>
                    </m:r>
                    <m:r>
                      <a:rPr lang="en-US" altLang="fr-CA" sz="2800" i="1" baseline="-25000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sym typeface="+mn-ea"/>
                      </a:rPr>
                      <m:t>𝑝</m:t>
                    </m:r>
                    <m:r>
                      <a:rPr lang="fr-FR" sz="2800" b="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⟩</m:t>
                    </m:r>
                  </m:oMath>
                </a14:m>
                <a:br>
                  <a:rPr lang="fr-FR" sz="2800" b="0" i="1" dirty="0" smtClean="0">
                    <a:solidFill>
                      <a:srgbClr val="0000FF"/>
                    </a:solidFill>
                    <a:latin typeface="Cambria Math" panose="02040503050406030204" pitchFamily="18" charset="0"/>
                  </a:rPr>
                </a:br>
                <a:r>
                  <a:rPr lang="en-US" altLang="fr-CA" sz="2800">
                    <a:cs typeface="Arial" panose="020B0604020202020204" pitchFamily="34" charset="0"/>
                  </a:rPr>
                  <a:t> in a sequence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fr-CA" sz="2800">
                        <a:solidFill>
                          <a:srgbClr val="0000FF"/>
                        </a:solidFill>
                        <a:latin typeface="Cambria Math" panose="02040503050406030204" pitchFamily="18" charset="0"/>
                        <a:cs typeface="Cambria Math" panose="02040503050406030204" pitchFamily="18" charset="0"/>
                      </a:rPr>
                      <m:t>S</m:t>
                    </m:r>
                    <m:r>
                      <a:rPr lang="en-US" altLang="fr-CA" sz="2800">
                        <a:solidFill>
                          <a:srgbClr val="0000FF"/>
                        </a:solidFill>
                        <a:latin typeface="Cambria Math" panose="02040503050406030204" pitchFamily="18" charset="0"/>
                        <a:cs typeface="Cambria Math" panose="02040503050406030204" pitchFamily="18" charset="0"/>
                      </a:rPr>
                      <m:t> =</m:t>
                    </m:r>
                    <m:r>
                      <a:rPr lang="en-US" altLang="fr-FR" sz="2800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cs typeface="Cambria Math" panose="02040503050406030204" pitchFamily="18" charset="0"/>
                        <a:sym typeface="+mn-ea"/>
                      </a:rPr>
                      <m:t>⟨(</m:t>
                    </m:r>
                    <m:r>
                      <m:rPr>
                        <m:sty m:val="p"/>
                      </m:rPr>
                      <a:rPr lang="en-US" altLang="fr-FR" sz="2800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cs typeface="Cambria Math" panose="02040503050406030204" pitchFamily="18" charset="0"/>
                        <a:sym typeface="+mn-ea"/>
                      </a:rPr>
                      <m:t>SEt</m:t>
                    </m:r>
                    <m:r>
                      <a:rPr lang="en-US" altLang="fr-FR" sz="2800" baseline="-25000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cs typeface="Cambria Math" panose="02040503050406030204" pitchFamily="18" charset="0"/>
                        <a:sym typeface="+mn-ea"/>
                      </a:rPr>
                      <m:t>1</m:t>
                    </m:r>
                    <m:r>
                      <a:rPr lang="en-US" altLang="fr-FR" sz="2800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cs typeface="Cambria Math" panose="02040503050406030204" pitchFamily="18" charset="0"/>
                        <a:sym typeface="+mn-ea"/>
                      </a:rPr>
                      <m:t>, </m:t>
                    </m:r>
                    <m:r>
                      <m:rPr>
                        <m:sty m:val="p"/>
                      </m:rPr>
                      <a:rPr lang="en-US" altLang="fr-FR" sz="2800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cs typeface="Cambria Math" panose="02040503050406030204" pitchFamily="18" charset="0"/>
                        <a:sym typeface="+mn-ea"/>
                      </a:rPr>
                      <m:t>t</m:t>
                    </m:r>
                    <m:r>
                      <a:rPr lang="en-US" altLang="fr-FR" sz="2800" baseline="-25000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cs typeface="Cambria Math" panose="02040503050406030204" pitchFamily="18" charset="0"/>
                        <a:sym typeface="+mn-ea"/>
                      </a:rPr>
                      <m:t>1</m:t>
                    </m:r>
                    <m:r>
                      <a:rPr lang="en-US" altLang="fr-FR" sz="2800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cs typeface="Cambria Math" panose="02040503050406030204" pitchFamily="18" charset="0"/>
                        <a:sym typeface="+mn-ea"/>
                      </a:rPr>
                      <m:t>), (</m:t>
                    </m:r>
                    <m:r>
                      <m:rPr>
                        <m:sty m:val="p"/>
                      </m:rPr>
                      <a:rPr lang="en-US" altLang="fr-FR" sz="2800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cs typeface="Cambria Math" panose="02040503050406030204" pitchFamily="18" charset="0"/>
                        <a:sym typeface="+mn-ea"/>
                      </a:rPr>
                      <m:t>SE</m:t>
                    </m:r>
                    <m:r>
                      <m:rPr>
                        <m:sty m:val="p"/>
                      </m:rPr>
                      <a:rPr lang="en-US" altLang="fr-FR" sz="2800" baseline="-25000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cs typeface="Cambria Math" panose="02040503050406030204" pitchFamily="18" charset="0"/>
                        <a:sym typeface="+mn-ea"/>
                      </a:rPr>
                      <m:t>t</m:t>
                    </m:r>
                    <m:r>
                      <a:rPr lang="en-US" altLang="fr-FR" sz="2800" baseline="-25000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cs typeface="Cambria Math" panose="02040503050406030204" pitchFamily="18" charset="0"/>
                        <a:sym typeface="+mn-ea"/>
                      </a:rPr>
                      <m:t>2</m:t>
                    </m:r>
                    <m:r>
                      <a:rPr lang="en-US" altLang="fr-FR" sz="2800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cs typeface="Cambria Math" panose="02040503050406030204" pitchFamily="18" charset="0"/>
                        <a:sym typeface="+mn-ea"/>
                      </a:rPr>
                      <m:t>, </m:t>
                    </m:r>
                    <m:r>
                      <m:rPr>
                        <m:sty m:val="p"/>
                      </m:rPr>
                      <a:rPr lang="en-US" altLang="fr-FR" sz="2800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cs typeface="Cambria Math" panose="02040503050406030204" pitchFamily="18" charset="0"/>
                        <a:sym typeface="+mn-ea"/>
                      </a:rPr>
                      <m:t>t</m:t>
                    </m:r>
                    <m:r>
                      <a:rPr lang="en-US" altLang="fr-FR" sz="2800" baseline="-25000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cs typeface="Cambria Math" panose="02040503050406030204" pitchFamily="18" charset="0"/>
                        <a:sym typeface="+mn-ea"/>
                      </a:rPr>
                      <m:t>2</m:t>
                    </m:r>
                    <m:r>
                      <a:rPr lang="en-US" altLang="fr-FR" sz="2800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cs typeface="Cambria Math" panose="02040503050406030204" pitchFamily="18" charset="0"/>
                        <a:sym typeface="+mn-ea"/>
                      </a:rPr>
                      <m:t>), . . . , (</m:t>
                    </m:r>
                    <m:r>
                      <m:rPr>
                        <m:sty m:val="p"/>
                      </m:rPr>
                      <a:rPr lang="en-US" altLang="fr-FR" sz="2800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cs typeface="Cambria Math" panose="02040503050406030204" pitchFamily="18" charset="0"/>
                        <a:sym typeface="+mn-ea"/>
                      </a:rPr>
                      <m:t>SEt</m:t>
                    </m:r>
                    <m:r>
                      <m:rPr>
                        <m:sty m:val="p"/>
                      </m:rPr>
                      <a:rPr lang="en-US" altLang="fr-FR" sz="2800" baseline="-25000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cs typeface="Cambria Math" panose="02040503050406030204" pitchFamily="18" charset="0"/>
                        <a:sym typeface="+mn-ea"/>
                      </a:rPr>
                      <m:t>n</m:t>
                    </m:r>
                    <m:r>
                      <a:rPr lang="en-US" altLang="fr-FR" sz="2800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cs typeface="Cambria Math" panose="02040503050406030204" pitchFamily="18" charset="0"/>
                        <a:sym typeface="+mn-ea"/>
                      </a:rPr>
                      <m:t>, </m:t>
                    </m:r>
                    <m:r>
                      <m:rPr>
                        <m:sty m:val="p"/>
                      </m:rPr>
                      <a:rPr lang="en-US" altLang="fr-FR" sz="2800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cs typeface="Cambria Math" panose="02040503050406030204" pitchFamily="18" charset="0"/>
                        <a:sym typeface="+mn-ea"/>
                      </a:rPr>
                      <m:t>t</m:t>
                    </m:r>
                    <m:r>
                      <m:rPr>
                        <m:sty m:val="p"/>
                      </m:rPr>
                      <a:rPr lang="en-US" altLang="fr-FR" sz="2800" baseline="-25000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cs typeface="Cambria Math" panose="02040503050406030204" pitchFamily="18" charset="0"/>
                        <a:sym typeface="+mn-ea"/>
                      </a:rPr>
                      <m:t>n</m:t>
                    </m:r>
                    <m:r>
                      <a:rPr lang="en-US" altLang="fr-FR" sz="2800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cs typeface="Cambria Math" panose="02040503050406030204" pitchFamily="18" charset="0"/>
                        <a:sym typeface="+mn-ea"/>
                      </a:rPr>
                      <m:t>)⟩</m:t>
                    </m:r>
                    <m:r>
                      <a:rPr lang="en-US" altLang="fr-FR" sz="2800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cs typeface="Cambria Math" panose="02040503050406030204" pitchFamily="18" charset="0"/>
                        <a:sym typeface="+mn-ea"/>
                      </a:rPr>
                      <m:t> </m:t>
                    </m:r>
                  </m:oMath>
                </a14:m>
                <a:br>
                  <a:rPr lang="en-US" altLang="fr-FR" sz="2800" dirty="0">
                    <a:solidFill>
                      <a:srgbClr val="0000FF"/>
                    </a:solidFill>
                    <a:latin typeface="Cambria Math" panose="02040503050406030204" pitchFamily="18" charset="0"/>
                    <a:cs typeface="Cambria Math" panose="02040503050406030204" pitchFamily="18" charset="0"/>
                    <a:sym typeface="+mn-ea"/>
                  </a:rPr>
                </a:br>
                <a:r>
                  <a:rPr lang="en-US" altLang="fr-CA" sz="2800">
                    <a:cs typeface="Arial" panose="020B0604020202020204" pitchFamily="34" charset="0"/>
                    <a:sym typeface="+mn-ea"/>
                  </a:rPr>
                  <a:t>is a time interval </a:t>
                </a:r>
                <a14:m>
                  <m:oMath xmlns:m="http://schemas.openxmlformats.org/officeDocument/2006/math">
                    <m:r>
                      <a:rPr lang="en-US" altLang="fr-CA" sz="2800">
                        <a:solidFill>
                          <a:srgbClr val="0000FF"/>
                        </a:solidFill>
                        <a:latin typeface="Cambria Math" panose="02040503050406030204" pitchFamily="18" charset="0"/>
                        <a:cs typeface="Cambria Math" panose="02040503050406030204" pitchFamily="18" charset="0"/>
                      </a:rPr>
                      <m:t>[</m:t>
                    </m:r>
                    <m:r>
                      <m:rPr>
                        <m:sty m:val="p"/>
                      </m:rPr>
                      <a:rPr lang="en-US" altLang="fr-CA" sz="2800">
                        <a:solidFill>
                          <a:srgbClr val="0000FF"/>
                        </a:solidFill>
                        <a:latin typeface="Cambria Math" panose="02040503050406030204" pitchFamily="18" charset="0"/>
                        <a:cs typeface="Cambria Math" panose="02040503050406030204" pitchFamily="18" charset="0"/>
                      </a:rPr>
                      <m:t>t</m:t>
                    </m:r>
                    <m:r>
                      <m:rPr>
                        <m:sty m:val="p"/>
                      </m:rPr>
                      <a:rPr lang="en-US" altLang="fr-CA" sz="2800" baseline="-25000">
                        <a:solidFill>
                          <a:srgbClr val="0000FF"/>
                        </a:solidFill>
                        <a:latin typeface="Cambria Math" panose="02040503050406030204" pitchFamily="18" charset="0"/>
                        <a:cs typeface="Cambria Math" panose="02040503050406030204" pitchFamily="18" charset="0"/>
                      </a:rPr>
                      <m:t>s</m:t>
                    </m:r>
                    <m:r>
                      <a:rPr lang="en-US" altLang="fr-CA" sz="2800">
                        <a:solidFill>
                          <a:srgbClr val="0000FF"/>
                        </a:solidFill>
                        <a:latin typeface="Cambria Math" panose="02040503050406030204" pitchFamily="18" charset="0"/>
                        <a:cs typeface="Cambria Math" panose="02040503050406030204" pitchFamily="18" charset="0"/>
                      </a:rPr>
                      <m:t>,</m:t>
                    </m:r>
                    <m:r>
                      <m:rPr>
                        <m:sty m:val="p"/>
                      </m:rPr>
                      <a:rPr lang="en-US" altLang="fr-CA" sz="2800">
                        <a:solidFill>
                          <a:srgbClr val="0000FF"/>
                        </a:solidFill>
                        <a:latin typeface="Cambria Math" panose="02040503050406030204" pitchFamily="18" charset="0"/>
                        <a:cs typeface="Cambria Math" panose="02040503050406030204" pitchFamily="18" charset="0"/>
                      </a:rPr>
                      <m:t>t</m:t>
                    </m:r>
                    <m:r>
                      <m:rPr>
                        <m:sty m:val="p"/>
                      </m:rPr>
                      <a:rPr lang="en-US" altLang="fr-CA" sz="2800" baseline="-25000">
                        <a:solidFill>
                          <a:srgbClr val="0000FF"/>
                        </a:solidFill>
                        <a:latin typeface="Cambria Math" panose="02040503050406030204" pitchFamily="18" charset="0"/>
                        <a:cs typeface="Cambria Math" panose="02040503050406030204" pitchFamily="18" charset="0"/>
                      </a:rPr>
                      <m:t>e</m:t>
                    </m:r>
                    <m:r>
                      <a:rPr lang="en-US" altLang="fr-CA" sz="2800">
                        <a:solidFill>
                          <a:srgbClr val="0000FF"/>
                        </a:solidFill>
                        <a:latin typeface="Cambria Math" panose="02040503050406030204" pitchFamily="18" charset="0"/>
                        <a:cs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fr-CA" altLang="en-US" sz="2800">
                    <a:cs typeface="Arial" panose="020B0604020202020204" pitchFamily="34" charset="0"/>
                    <a:sym typeface="+mn-ea"/>
                  </a:rPr>
                  <a:t> </a:t>
                </a:r>
                <a:r>
                  <a:rPr lang="en-US" altLang="fr-CA" sz="2800">
                    <a:cs typeface="Arial" panose="020B0604020202020204" pitchFamily="34" charset="0"/>
                    <a:sym typeface="+mn-ea"/>
                  </a:rPr>
                  <a:t>in which the episode appears.</a:t>
                </a:r>
                <a:endParaRPr lang="en-US" altLang="fr-CA" sz="2800">
                  <a:cs typeface="Arial" panose="020B0604020202020204" pitchFamily="34" charset="0"/>
                  <a:sym typeface="+mn-ea"/>
                </a:endParaRPr>
              </a:p>
              <a:p>
                <a:endParaRPr lang="en-US" altLang="fr-CA" sz="2800">
                  <a:cs typeface="Arial" panose="020B0604020202020204" pitchFamily="34" charset="0"/>
                </a:endParaRPr>
              </a:p>
              <a:p>
                <a:r>
                  <a:rPr lang="en-US" altLang="fr-CA" sz="2800">
                    <a:cs typeface="Arial" panose="020B0604020202020204" pitchFamily="34" charset="0"/>
                  </a:rPr>
                  <a:t>Formally, it means that there exists integers </a:t>
                </a:r>
                <a:endParaRPr lang="en-US" altLang="fr-FR" sz="2800" dirty="0">
                  <a:solidFill>
                    <a:srgbClr val="0000FF"/>
                  </a:solidFill>
                  <a:latin typeface="Cambria Math" panose="02040503050406030204" pitchFamily="18" charset="0"/>
                  <a:cs typeface="Cambria Math" panose="02040503050406030204" pitchFamily="18" charset="0"/>
                  <a:sym typeface="+mn-ea"/>
                </a:endParaRPr>
              </a:p>
              <a:p>
                <a:r>
                  <a:rPr lang="en-US" altLang="fr-FR" sz="2800" dirty="0">
                    <a:solidFill>
                      <a:srgbClr val="0000FF"/>
                    </a:solidFill>
                    <a:latin typeface="Cambria Math" panose="02040503050406030204" pitchFamily="18" charset="0"/>
                    <a:cs typeface="Cambria Math" panose="02040503050406030204" pitchFamily="18" charset="0"/>
                    <a:sym typeface="+mn-ea"/>
                  </a:rPr>
                  <a:t> </a:t>
                </a:r>
                <a:r>
                  <a:rPr lang="fr-CA" altLang="en-US" sz="2800" dirty="0">
                    <a:solidFill>
                      <a:srgbClr val="0000FF"/>
                    </a:solidFill>
                    <a:latin typeface="Cambria Math" panose="02040503050406030204" pitchFamily="18" charset="0"/>
                    <a:cs typeface="Cambria Math" panose="02040503050406030204" pitchFamily="18" charset="0"/>
                    <a:sym typeface="+mn-ea"/>
                  </a:rPr>
                  <a:t>         </a:t>
                </a:r>
                <a14:m>
                  <m:oMath xmlns:m="http://schemas.openxmlformats.org/officeDocument/2006/math">
                    <m:r>
                      <a:rPr lang="en-US" altLang="fr-FR" sz="2800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cs typeface="Cambria Math" panose="02040503050406030204" pitchFamily="18" charset="0"/>
                        <a:sym typeface="+mn-ea"/>
                      </a:rPr>
                      <m:t>  </m:t>
                    </m:r>
                    <m:r>
                      <m:rPr>
                        <m:sty m:val="p"/>
                      </m:rPr>
                      <a:rPr lang="en-US" altLang="fr-FR" sz="2800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cs typeface="Cambria Math" panose="02040503050406030204" pitchFamily="18" charset="0"/>
                        <a:sym typeface="+mn-ea"/>
                      </a:rPr>
                      <m:t>t</m:t>
                    </m:r>
                    <m:r>
                      <m:rPr>
                        <m:sty m:val="p"/>
                      </m:rPr>
                      <a:rPr lang="en-US" altLang="fr-FR" sz="2800" baseline="-25000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cs typeface="Cambria Math" panose="02040503050406030204" pitchFamily="18" charset="0"/>
                        <a:sym typeface="+mn-ea"/>
                      </a:rPr>
                      <m:t>s</m:t>
                    </m:r>
                    <m:r>
                      <a:rPr lang="en-US" altLang="fr-FR" sz="2800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cs typeface="Cambria Math" panose="02040503050406030204" pitchFamily="18" charset="0"/>
                        <a:sym typeface="+mn-ea"/>
                      </a:rPr>
                      <m:t>=</m:t>
                    </m:r>
                    <m:r>
                      <m:rPr>
                        <m:sty m:val="p"/>
                      </m:rPr>
                      <a:rPr lang="en-US" altLang="fr-FR" sz="2800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cs typeface="Cambria Math" panose="02040503050406030204" pitchFamily="18" charset="0"/>
                        <a:sym typeface="+mn-ea"/>
                      </a:rPr>
                      <m:t>z</m:t>
                    </m:r>
                    <m:r>
                      <a:rPr lang="en-US" altLang="fr-FR" sz="2800" baseline="-25000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cs typeface="Cambria Math" panose="02040503050406030204" pitchFamily="18" charset="0"/>
                        <a:sym typeface="+mn-ea"/>
                      </a:rPr>
                      <m:t>1</m:t>
                    </m:r>
                    <m:r>
                      <a:rPr lang="en-US" altLang="fr-FR" sz="2800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cs typeface="Cambria Math" panose="02040503050406030204" pitchFamily="18" charset="0"/>
                        <a:sym typeface="+mn-ea"/>
                      </a:rPr>
                      <m:t> </m:t>
                    </m:r>
                    <m:r>
                      <a:rPr lang="en-US" altLang="fr-FR" sz="2800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cs typeface="Cambria Math" panose="02040503050406030204" pitchFamily="18" charset="0"/>
                        <a:sym typeface="+mn-ea"/>
                      </a:rPr>
                      <m:t>&lt;</m:t>
                    </m:r>
                  </m:oMath>
                </a14:m>
                <a:r>
                  <a:rPr lang="fr-CA" altLang="en-US" sz="2800"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fr-FR" sz="2800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cs typeface="Cambria Math" panose="02040503050406030204" pitchFamily="18" charset="0"/>
                        <a:sym typeface="+mn-ea"/>
                      </a:rPr>
                      <m:t>z</m:t>
                    </m:r>
                    <m:r>
                      <a:rPr lang="en-US" altLang="fr-FR" sz="2800" baseline="-25000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cs typeface="Cambria Math" panose="02040503050406030204" pitchFamily="18" charset="0"/>
                        <a:sym typeface="+mn-ea"/>
                      </a:rPr>
                      <m:t>2</m:t>
                    </m:r>
                    <m:r>
                      <a:rPr lang="en-US" altLang="fr-FR" sz="2800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cs typeface="Cambria Math" panose="02040503050406030204" pitchFamily="18" charset="0"/>
                        <a:sym typeface="+mn-ea"/>
                      </a:rPr>
                      <m:t> &lt;</m:t>
                    </m:r>
                    <m:r>
                      <a:rPr lang="en-US" altLang="fr-FR" sz="2800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cs typeface="Cambria Math" panose="02040503050406030204" pitchFamily="18" charset="0"/>
                        <a:sym typeface="+mn-ea"/>
                      </a:rPr>
                      <m:t> ... </m:t>
                    </m:r>
                    <m:r>
                      <a:rPr lang="en-US" altLang="fr-FR" sz="2800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cs typeface="Cambria Math" panose="02040503050406030204" pitchFamily="18" charset="0"/>
                        <a:sym typeface="+mn-ea"/>
                      </a:rPr>
                      <m:t>&lt;</m:t>
                    </m:r>
                    <m:r>
                      <a:rPr lang="en-US" altLang="fr-FR" sz="2800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cs typeface="Cambria Math" panose="02040503050406030204" pitchFamily="18" charset="0"/>
                        <a:sym typeface="+mn-ea"/>
                      </a:rPr>
                      <m:t> </m:t>
                    </m:r>
                    <m:r>
                      <m:rPr>
                        <m:sty m:val="p"/>
                      </m:rPr>
                      <a:rPr lang="en-US" altLang="fr-FR" sz="2800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cs typeface="Cambria Math" panose="02040503050406030204" pitchFamily="18" charset="0"/>
                        <a:sym typeface="+mn-ea"/>
                      </a:rPr>
                      <m:t>z</m:t>
                    </m:r>
                    <m:r>
                      <m:rPr>
                        <m:sty m:val="p"/>
                      </m:rPr>
                      <a:rPr lang="en-US" altLang="fr-FR" sz="2800" baseline="-25000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cs typeface="Cambria Math" panose="02040503050406030204" pitchFamily="18" charset="0"/>
                        <a:sym typeface="+mn-ea"/>
                      </a:rPr>
                      <m:t>w</m:t>
                    </m:r>
                    <m:r>
                      <a:rPr lang="en-US" altLang="fr-FR" sz="2800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cs typeface="Cambria Math" panose="02040503050406030204" pitchFamily="18" charset="0"/>
                        <a:sym typeface="+mn-ea"/>
                      </a:rPr>
                      <m:t> </m:t>
                    </m:r>
                  </m:oMath>
                </a14:m>
                <a:r>
                  <a:rPr lang="fr-CA" altLang="en-US" sz="2800" dirty="0">
                    <a:solidFill>
                      <a:srgbClr val="0000FF"/>
                    </a:solidFill>
                    <a:latin typeface="Cambria Math" panose="02040503050406030204" pitchFamily="18" charset="0"/>
                    <a:cs typeface="Cambria Math" panose="02040503050406030204" pitchFamily="18" charset="0"/>
                    <a:sym typeface="+mn-ea"/>
                  </a:rPr>
                  <a:t>= t</a:t>
                </a:r>
                <a:r>
                  <a:rPr lang="fr-CA" altLang="en-US" sz="2800" baseline="-25000" dirty="0">
                    <a:solidFill>
                      <a:srgbClr val="0000FF"/>
                    </a:solidFill>
                    <a:latin typeface="Cambria Math" panose="02040503050406030204" pitchFamily="18" charset="0"/>
                    <a:cs typeface="Cambria Math" panose="02040503050406030204" pitchFamily="18" charset="0"/>
                    <a:sym typeface="+mn-ea"/>
                  </a:rPr>
                  <a:t>e</a:t>
                </a:r>
                <a:r>
                  <a:rPr lang="fr-CA" altLang="en-US" sz="2800" dirty="0">
                    <a:solidFill>
                      <a:srgbClr val="0000FF"/>
                    </a:solidFill>
                    <a:latin typeface="Cambria Math" panose="02040503050406030204" pitchFamily="18" charset="0"/>
                    <a:cs typeface="Cambria Math" panose="02040503050406030204" pitchFamily="18" charset="0"/>
                    <a:sym typeface="+mn-ea"/>
                  </a:rPr>
                  <a:t>   </a:t>
                </a:r>
                <a:endParaRPr lang="fr-CA" altLang="en-US" sz="2800" dirty="0">
                  <a:solidFill>
                    <a:schemeClr val="tx1"/>
                  </a:solidFill>
                  <a:latin typeface="Cambria Math" panose="02040503050406030204" pitchFamily="18" charset="0"/>
                  <a:cs typeface="Cambria Math" panose="02040503050406030204" pitchFamily="18" charset="0"/>
                  <a:sym typeface="+mn-ea"/>
                </a:endParaRPr>
              </a:p>
              <a:p>
                <a:r>
                  <a:rPr lang="fr-CA" altLang="en-US" sz="2800" dirty="0">
                    <a:solidFill>
                      <a:schemeClr val="tx1"/>
                    </a:solidFill>
                    <a:latin typeface="Cambria Math" panose="02040503050406030204" pitchFamily="18" charset="0"/>
                    <a:cs typeface="Cambria Math" panose="02040503050406030204" pitchFamily="18" charset="0"/>
                    <a:sym typeface="+mn-ea"/>
                  </a:rPr>
                  <a:t>such that</a:t>
                </a:r>
                <a:r>
                  <a:rPr lang="fr-CA" altLang="en-US" sz="2800" dirty="0">
                    <a:solidFill>
                      <a:srgbClr val="0000FF"/>
                    </a:solidFill>
                    <a:latin typeface="Cambria Math" panose="02040503050406030204" pitchFamily="18" charset="0"/>
                    <a:cs typeface="Cambria Math" panose="02040503050406030204" pitchFamily="18" charset="0"/>
                    <a:sym typeface="+mn-ea"/>
                  </a:rPr>
                  <a:t>  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fr-FR" sz="2800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cs typeface="Cambria Math" panose="02040503050406030204" pitchFamily="18" charset="0"/>
                        <a:sym typeface="+mn-ea"/>
                      </a:rPr>
                      <m:t>X</m:t>
                    </m:r>
                    <m:r>
                      <a:rPr lang="en-US" altLang="fr-FR" sz="2800" baseline="-25000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cs typeface="Cambria Math" panose="02040503050406030204" pitchFamily="18" charset="0"/>
                        <a:sym typeface="+mn-ea"/>
                      </a:rPr>
                      <m:t>1</m:t>
                    </m:r>
                    <m:r>
                      <a:rPr lang="en-US" altLang="fr-FR" sz="2800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cs typeface="Cambria Math" panose="02040503050406030204" pitchFamily="18" charset="0"/>
                        <a:sym typeface="+mn-ea"/>
                      </a:rPr>
                      <m:t>⊆ </m:t>
                    </m:r>
                    <m:r>
                      <m:rPr>
                        <m:sty m:val="p"/>
                      </m:rPr>
                      <a:rPr lang="en-US" altLang="fr-FR" sz="2800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cs typeface="Cambria Math" panose="02040503050406030204" pitchFamily="18" charset="0"/>
                        <a:sym typeface="+mn-ea"/>
                      </a:rPr>
                      <m:t>SE</m:t>
                    </m:r>
                    <m:r>
                      <m:rPr>
                        <m:sty m:val="p"/>
                      </m:rPr>
                      <a:rPr lang="en-US" altLang="fr-FR" sz="2800" baseline="-25000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cs typeface="Cambria Math" panose="02040503050406030204" pitchFamily="18" charset="0"/>
                        <a:sym typeface="+mn-ea"/>
                      </a:rPr>
                      <m:t>z</m:t>
                    </m:r>
                    <m:r>
                      <a:rPr lang="en-US" altLang="fr-FR" sz="2800" baseline="-25000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cs typeface="Cambria Math" panose="02040503050406030204" pitchFamily="18" charset="0"/>
                        <a:sym typeface="+mn-ea"/>
                      </a:rPr>
                      <m:t>1</m:t>
                    </m:r>
                    <m:r>
                      <a:rPr lang="en-US" altLang="fr-FR" sz="2800" baseline="-25000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cs typeface="Cambria Math" panose="02040503050406030204" pitchFamily="18" charset="0"/>
                        <a:sym typeface="+mn-ea"/>
                      </a:rPr>
                      <m:t>, </m:t>
                    </m:r>
                  </m:oMath>
                </a14:m>
                <a:r>
                  <a:rPr lang="fr-CA" altLang="en-US" sz="2800" dirty="0">
                    <a:solidFill>
                      <a:srgbClr val="0000FF"/>
                    </a:solidFill>
                    <a:latin typeface="Cambria Math" panose="02040503050406030204" pitchFamily="18" charset="0"/>
                    <a:cs typeface="Cambria Math" panose="02040503050406030204" pitchFamily="18" charset="0"/>
                    <a:sym typeface="+mn-ea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fr-FR" sz="2800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cs typeface="Cambria Math" panose="02040503050406030204" pitchFamily="18" charset="0"/>
                        <a:sym typeface="+mn-ea"/>
                      </a:rPr>
                      <m:t>X</m:t>
                    </m:r>
                    <m:r>
                      <a:rPr lang="en-US" altLang="fr-FR" sz="2800" baseline="-25000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cs typeface="Cambria Math" panose="02040503050406030204" pitchFamily="18" charset="0"/>
                        <a:sym typeface="+mn-ea"/>
                      </a:rPr>
                      <m:t>2</m:t>
                    </m:r>
                    <m:r>
                      <a:rPr lang="en-US" altLang="fr-FR" sz="2800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cs typeface="Cambria Math" panose="02040503050406030204" pitchFamily="18" charset="0"/>
                        <a:sym typeface="+mn-ea"/>
                      </a:rPr>
                      <m:t>⊆ </m:t>
                    </m:r>
                    <m:r>
                      <m:rPr>
                        <m:sty m:val="p"/>
                      </m:rPr>
                      <a:rPr lang="en-US" altLang="fr-FR" sz="2800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cs typeface="Cambria Math" panose="02040503050406030204" pitchFamily="18" charset="0"/>
                        <a:sym typeface="+mn-ea"/>
                      </a:rPr>
                      <m:t>SE</m:t>
                    </m:r>
                    <m:r>
                      <m:rPr>
                        <m:sty m:val="p"/>
                      </m:rPr>
                      <a:rPr lang="en-US" altLang="fr-FR" sz="2800" baseline="-25000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cs typeface="Cambria Math" panose="02040503050406030204" pitchFamily="18" charset="0"/>
                        <a:sym typeface="+mn-ea"/>
                      </a:rPr>
                      <m:t>z</m:t>
                    </m:r>
                    <m:r>
                      <a:rPr lang="en-US" altLang="fr-FR" sz="2800" baseline="-25000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cs typeface="Cambria Math" panose="02040503050406030204" pitchFamily="18" charset="0"/>
                        <a:sym typeface="+mn-ea"/>
                      </a:rPr>
                      <m:t>2</m:t>
                    </m:r>
                    <m:r>
                      <a:rPr lang="en-US" altLang="fr-FR" sz="2800" baseline="-25000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cs typeface="Cambria Math" panose="02040503050406030204" pitchFamily="18" charset="0"/>
                        <a:sym typeface="+mn-ea"/>
                      </a:rPr>
                      <m:t>, </m:t>
                    </m:r>
                  </m:oMath>
                </a14:m>
                <a:r>
                  <a:rPr lang="fr-CA" altLang="en-US" sz="2800" dirty="0">
                    <a:solidFill>
                      <a:srgbClr val="0000FF"/>
                    </a:solidFill>
                    <a:latin typeface="Cambria Math" panose="02040503050406030204" pitchFamily="18" charset="0"/>
                    <a:cs typeface="Cambria Math" panose="02040503050406030204" pitchFamily="18" charset="0"/>
                    <a:sym typeface="+mn-ea"/>
                  </a:rPr>
                  <a:t> ... ,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fr-FR" sz="2800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cs typeface="Cambria Math" panose="02040503050406030204" pitchFamily="18" charset="0"/>
                        <a:sym typeface="+mn-ea"/>
                      </a:rPr>
                      <m:t>X</m:t>
                    </m:r>
                    <m:r>
                      <m:rPr>
                        <m:sty m:val="p"/>
                      </m:rPr>
                      <a:rPr lang="en-US" altLang="fr-FR" sz="2800" baseline="-25000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cs typeface="Cambria Math" panose="02040503050406030204" pitchFamily="18" charset="0"/>
                        <a:sym typeface="+mn-ea"/>
                      </a:rPr>
                      <m:t>p</m:t>
                    </m:r>
                    <m:r>
                      <a:rPr lang="en-US" altLang="fr-FR" sz="2800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cs typeface="Cambria Math" panose="02040503050406030204" pitchFamily="18" charset="0"/>
                        <a:sym typeface="+mn-ea"/>
                      </a:rPr>
                      <m:t>⊆ </m:t>
                    </m:r>
                    <m:r>
                      <m:rPr>
                        <m:sty m:val="p"/>
                      </m:rPr>
                      <a:rPr lang="en-US" altLang="fr-FR" sz="2800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cs typeface="Cambria Math" panose="02040503050406030204" pitchFamily="18" charset="0"/>
                        <a:sym typeface="+mn-ea"/>
                      </a:rPr>
                      <m:t>SE</m:t>
                    </m:r>
                    <m:r>
                      <m:rPr>
                        <m:sty m:val="p"/>
                      </m:rPr>
                      <a:rPr lang="en-US" altLang="fr-FR" sz="2800" baseline="-25000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cs typeface="Cambria Math" panose="02040503050406030204" pitchFamily="18" charset="0"/>
                        <a:sym typeface="+mn-ea"/>
                      </a:rPr>
                      <m:t>z</m:t>
                    </m:r>
                    <m:r>
                      <m:rPr>
                        <m:sty m:val="p"/>
                      </m:rPr>
                      <a:rPr lang="en-US" altLang="fr-FR" sz="2800" baseline="-25000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cs typeface="Cambria Math" panose="02040503050406030204" pitchFamily="18" charset="0"/>
                        <a:sym typeface="+mn-ea"/>
                      </a:rPr>
                      <m:t>w</m:t>
                    </m:r>
                    <m:r>
                      <a:rPr lang="en-US" altLang="fr-FR" sz="2800" baseline="-25000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cs typeface="Cambria Math" panose="02040503050406030204" pitchFamily="18" charset="0"/>
                        <a:sym typeface="+mn-ea"/>
                      </a:rPr>
                      <m:t> </m:t>
                    </m:r>
                  </m:oMath>
                </a14:m>
                <a:r>
                  <a:rPr lang="fr-CA" altLang="en-US" sz="2800" dirty="0">
                    <a:solidFill>
                      <a:srgbClr val="0000FF"/>
                    </a:solidFill>
                    <a:latin typeface="Cambria Math" panose="02040503050406030204" pitchFamily="18" charset="0"/>
                    <a:cs typeface="Cambria Math" panose="02040503050406030204" pitchFamily="18" charset="0"/>
                    <a:sym typeface="+mn-ea"/>
                  </a:rPr>
                  <a:t> </a:t>
                </a:r>
                <a:br>
                  <a:rPr lang="fr-CA" altLang="en-US" sz="2800" dirty="0">
                    <a:solidFill>
                      <a:srgbClr val="0000FF"/>
                    </a:solidFill>
                    <a:latin typeface="Cambria Math" panose="02040503050406030204" pitchFamily="18" charset="0"/>
                    <a:cs typeface="Cambria Math" panose="02040503050406030204" pitchFamily="18" charset="0"/>
                    <a:sym typeface="+mn-ea"/>
                  </a:rPr>
                </a:br>
                <a:endParaRPr lang="fr-CA" altLang="en-US" sz="2800" dirty="0">
                  <a:solidFill>
                    <a:srgbClr val="0000FF"/>
                  </a:solidFill>
                  <a:latin typeface="Cambria Math" panose="02040503050406030204" pitchFamily="18" charset="0"/>
                  <a:cs typeface="Cambria Math" panose="02040503050406030204" pitchFamily="18" charset="0"/>
                  <a:sym typeface="+mn-ea"/>
                </a:endParaRPr>
              </a:p>
            </p:txBody>
          </p:sp>
        </mc:Choice>
        <mc:Fallback>
          <p:sp>
            <p:nvSpPr>
              <p:cNvPr id="9" name="Zone de texte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9730" y="1186815"/>
                <a:ext cx="8927465" cy="3538855"/>
              </a:xfrm>
              <a:prstGeom prst="rect">
                <a:avLst/>
              </a:prstGeom>
              <a:blipFill rotWithShape="1">
                <a:blip r:embed="rId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CA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 spd="med" advClick="0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 altLang="fr-CA"/>
              <a:t>Occurrence of an episode</a:t>
            </a:r>
            <a:endParaRPr lang="en-US" altLang="fr-CA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>
              <a:defRPr/>
            </a:pPr>
            <a:fld id="{02CE1AC3-715D-4D80-8097-7A9D29DF156E}" type="slidenum">
              <a:rPr lang="en-GB"/>
            </a:fld>
            <a:endParaRPr lang="en-GB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9" name="Zone de texte 8"/>
              <p:cNvSpPr txBox="1"/>
              <p:nvPr/>
            </p:nvSpPr>
            <p:spPr>
              <a:xfrm>
                <a:off x="379730" y="1186815"/>
                <a:ext cx="8927465" cy="35388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p>
                <a:r>
                  <a:rPr lang="en-US" altLang="fr-CA" sz="2800">
                    <a:cs typeface="Arial" panose="020B0604020202020204" pitchFamily="34" charset="0"/>
                  </a:rPr>
                  <a:t>An </a:t>
                </a:r>
                <a:r>
                  <a:rPr lang="en-US" altLang="fr-CA" sz="2800" b="1">
                    <a:cs typeface="Arial" panose="020B0604020202020204" pitchFamily="34" charset="0"/>
                  </a:rPr>
                  <a:t>occurrence </a:t>
                </a:r>
                <a:r>
                  <a:rPr lang="en-US" altLang="fr-CA" sz="2800">
                    <a:cs typeface="Arial" panose="020B0604020202020204" pitchFamily="34" charset="0"/>
                  </a:rPr>
                  <a:t>of an </a:t>
                </a:r>
                <a:r>
                  <a:rPr lang="en-US" altLang="fr-CA" sz="2800" b="1">
                    <a:cs typeface="Arial" panose="020B0604020202020204" pitchFamily="34" charset="0"/>
                  </a:rPr>
                  <a:t>episode </a:t>
                </a:r>
                <a14:m>
                  <m:oMath xmlns:m="http://schemas.openxmlformats.org/officeDocument/2006/math">
                    <m:r>
                      <a:rPr lang="en-US" altLang="fr-CA" sz="280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MS Mincho" charset="0"/>
                        <a:cs typeface="Cambria Math" panose="02040503050406030204" pitchFamily="18" charset="0"/>
                      </a:rPr>
                      <m:t>∝</m:t>
                    </m:r>
                  </m:oMath>
                </a14:m>
                <a:r>
                  <a:rPr lang="en-US" altLang="fr-CA" sz="2800"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fr-CA" sz="2800">
                        <a:solidFill>
                          <a:srgbClr val="0000FF"/>
                        </a:solidFill>
                        <a:latin typeface="Cambria Math" panose="02040503050406030204" pitchFamily="18" charset="0"/>
                        <a:cs typeface="Cambria Math" panose="02040503050406030204" pitchFamily="18" charset="0"/>
                      </a:rPr>
                      <m:t>=</m:t>
                    </m:r>
                    <m:r>
                      <a:rPr lang="en-US" altLang="fr-CA" sz="2800">
                        <a:latin typeface="Cambria Math" panose="02040503050406030204" pitchFamily="18" charset="0"/>
                        <a:cs typeface="Cambria Math" panose="02040503050406030204" pitchFamily="18" charset="0"/>
                      </a:rPr>
                      <m:t> </m:t>
                    </m:r>
                    <m:r>
                      <a:rPr lang="fr-FR" sz="28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⟨</m:t>
                    </m:r>
                  </m:oMath>
                </a14:m>
                <a:r>
                  <a:rPr lang="fr-CA" altLang="fr-FR" sz="2800" dirty="0">
                    <a:solidFill>
                      <a:srgbClr val="0000FF"/>
                    </a:solidFill>
                    <a:latin typeface="Cambria Math" panose="02040503050406030204" pitchFamily="18" charset="0"/>
                    <a:sym typeface="+mn-ea"/>
                  </a:rPr>
                  <a:t>X</a:t>
                </a:r>
                <a:r>
                  <a:rPr lang="fr-CA" altLang="fr-FR" sz="2800" baseline="-25000" dirty="0">
                    <a:solidFill>
                      <a:srgbClr val="0000FF"/>
                    </a:solidFill>
                    <a:latin typeface="Cambria Math" panose="02040503050406030204" pitchFamily="18" charset="0"/>
                    <a:sym typeface="+mn-ea"/>
                  </a:rPr>
                  <a:t>1</a:t>
                </a:r>
                <a:r>
                  <a:rPr lang="fr-CA" altLang="fr-FR" sz="2800" dirty="0">
                    <a:solidFill>
                      <a:srgbClr val="0000FF"/>
                    </a:solidFill>
                    <a:latin typeface="Cambria Math" panose="02040503050406030204" pitchFamily="18" charset="0"/>
                    <a:sym typeface="+mn-ea"/>
                  </a:rPr>
                  <a:t>, X</a:t>
                </a:r>
                <a:r>
                  <a:rPr lang="fr-CA" altLang="fr-FR" sz="2800" baseline="-25000" dirty="0">
                    <a:solidFill>
                      <a:srgbClr val="0000FF"/>
                    </a:solidFill>
                    <a:latin typeface="Cambria Math" panose="02040503050406030204" pitchFamily="18" charset="0"/>
                    <a:sym typeface="+mn-ea"/>
                  </a:rPr>
                  <a:t>2</a:t>
                </a:r>
                <a14:m>
                  <m:oMath xmlns:m="http://schemas.openxmlformats.org/officeDocument/2006/math">
                    <m:r>
                      <a:rPr lang="en-US" altLang="fr-FR" sz="2800" b="0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altLang="fr-FR" sz="2800" b="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...</m:t>
                    </m:r>
                    <m:r>
                      <a:rPr lang="fr-CA" altLang="fr-FR" sz="28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sym typeface="+mn-ea"/>
                      </a:rPr>
                      <m:t>𝑋</m:t>
                    </m:r>
                    <m:r>
                      <a:rPr lang="en-US" altLang="fr-CA" sz="2800" i="1" baseline="-25000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sym typeface="+mn-ea"/>
                      </a:rPr>
                      <m:t>𝑝</m:t>
                    </m:r>
                    <m:r>
                      <a:rPr lang="fr-FR" sz="2800" b="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⟩</m:t>
                    </m:r>
                  </m:oMath>
                </a14:m>
                <a:br>
                  <a:rPr lang="fr-FR" sz="2800" b="0" i="1" dirty="0" smtClean="0">
                    <a:solidFill>
                      <a:srgbClr val="0000FF"/>
                    </a:solidFill>
                    <a:latin typeface="Cambria Math" panose="02040503050406030204" pitchFamily="18" charset="0"/>
                  </a:rPr>
                </a:br>
                <a:r>
                  <a:rPr lang="en-US" altLang="fr-CA" sz="2800">
                    <a:cs typeface="Arial" panose="020B0604020202020204" pitchFamily="34" charset="0"/>
                  </a:rPr>
                  <a:t> in a sequence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fr-CA" sz="2800">
                        <a:solidFill>
                          <a:srgbClr val="0000FF"/>
                        </a:solidFill>
                        <a:latin typeface="Cambria Math" panose="02040503050406030204" pitchFamily="18" charset="0"/>
                        <a:cs typeface="Cambria Math" panose="02040503050406030204" pitchFamily="18" charset="0"/>
                      </a:rPr>
                      <m:t>S</m:t>
                    </m:r>
                    <m:r>
                      <a:rPr lang="en-US" altLang="fr-CA" sz="2800">
                        <a:solidFill>
                          <a:srgbClr val="0000FF"/>
                        </a:solidFill>
                        <a:latin typeface="Cambria Math" panose="02040503050406030204" pitchFamily="18" charset="0"/>
                        <a:cs typeface="Cambria Math" panose="02040503050406030204" pitchFamily="18" charset="0"/>
                      </a:rPr>
                      <m:t> =</m:t>
                    </m:r>
                    <m:r>
                      <a:rPr lang="en-US" altLang="fr-FR" sz="2800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cs typeface="Cambria Math" panose="02040503050406030204" pitchFamily="18" charset="0"/>
                        <a:sym typeface="+mn-ea"/>
                      </a:rPr>
                      <m:t>⟨(</m:t>
                    </m:r>
                    <m:r>
                      <m:rPr>
                        <m:sty m:val="p"/>
                      </m:rPr>
                      <a:rPr lang="en-US" altLang="fr-FR" sz="2800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cs typeface="Cambria Math" panose="02040503050406030204" pitchFamily="18" charset="0"/>
                        <a:sym typeface="+mn-ea"/>
                      </a:rPr>
                      <m:t>SEt</m:t>
                    </m:r>
                    <m:r>
                      <a:rPr lang="en-US" altLang="fr-FR" sz="2800" baseline="-25000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cs typeface="Cambria Math" panose="02040503050406030204" pitchFamily="18" charset="0"/>
                        <a:sym typeface="+mn-ea"/>
                      </a:rPr>
                      <m:t>1</m:t>
                    </m:r>
                    <m:r>
                      <a:rPr lang="en-US" altLang="fr-FR" sz="2800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cs typeface="Cambria Math" panose="02040503050406030204" pitchFamily="18" charset="0"/>
                        <a:sym typeface="+mn-ea"/>
                      </a:rPr>
                      <m:t>, </m:t>
                    </m:r>
                    <m:r>
                      <m:rPr>
                        <m:sty m:val="p"/>
                      </m:rPr>
                      <a:rPr lang="en-US" altLang="fr-FR" sz="2800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cs typeface="Cambria Math" panose="02040503050406030204" pitchFamily="18" charset="0"/>
                        <a:sym typeface="+mn-ea"/>
                      </a:rPr>
                      <m:t>t</m:t>
                    </m:r>
                    <m:r>
                      <a:rPr lang="en-US" altLang="fr-FR" sz="2800" baseline="-25000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cs typeface="Cambria Math" panose="02040503050406030204" pitchFamily="18" charset="0"/>
                        <a:sym typeface="+mn-ea"/>
                      </a:rPr>
                      <m:t>1</m:t>
                    </m:r>
                    <m:r>
                      <a:rPr lang="en-US" altLang="fr-FR" sz="2800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cs typeface="Cambria Math" panose="02040503050406030204" pitchFamily="18" charset="0"/>
                        <a:sym typeface="+mn-ea"/>
                      </a:rPr>
                      <m:t>), (</m:t>
                    </m:r>
                    <m:r>
                      <m:rPr>
                        <m:sty m:val="p"/>
                      </m:rPr>
                      <a:rPr lang="en-US" altLang="fr-FR" sz="2800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cs typeface="Cambria Math" panose="02040503050406030204" pitchFamily="18" charset="0"/>
                        <a:sym typeface="+mn-ea"/>
                      </a:rPr>
                      <m:t>SE</m:t>
                    </m:r>
                    <m:r>
                      <m:rPr>
                        <m:sty m:val="p"/>
                      </m:rPr>
                      <a:rPr lang="en-US" altLang="fr-FR" sz="2800" baseline="-25000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cs typeface="Cambria Math" panose="02040503050406030204" pitchFamily="18" charset="0"/>
                        <a:sym typeface="+mn-ea"/>
                      </a:rPr>
                      <m:t>t</m:t>
                    </m:r>
                    <m:r>
                      <a:rPr lang="en-US" altLang="fr-FR" sz="2800" baseline="-25000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cs typeface="Cambria Math" panose="02040503050406030204" pitchFamily="18" charset="0"/>
                        <a:sym typeface="+mn-ea"/>
                      </a:rPr>
                      <m:t>2</m:t>
                    </m:r>
                    <m:r>
                      <a:rPr lang="en-US" altLang="fr-FR" sz="2800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cs typeface="Cambria Math" panose="02040503050406030204" pitchFamily="18" charset="0"/>
                        <a:sym typeface="+mn-ea"/>
                      </a:rPr>
                      <m:t>, </m:t>
                    </m:r>
                    <m:r>
                      <m:rPr>
                        <m:sty m:val="p"/>
                      </m:rPr>
                      <a:rPr lang="en-US" altLang="fr-FR" sz="2800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cs typeface="Cambria Math" panose="02040503050406030204" pitchFamily="18" charset="0"/>
                        <a:sym typeface="+mn-ea"/>
                      </a:rPr>
                      <m:t>t</m:t>
                    </m:r>
                    <m:r>
                      <a:rPr lang="en-US" altLang="fr-FR" sz="2800" baseline="-25000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cs typeface="Cambria Math" panose="02040503050406030204" pitchFamily="18" charset="0"/>
                        <a:sym typeface="+mn-ea"/>
                      </a:rPr>
                      <m:t>2</m:t>
                    </m:r>
                    <m:r>
                      <a:rPr lang="en-US" altLang="fr-FR" sz="2800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cs typeface="Cambria Math" panose="02040503050406030204" pitchFamily="18" charset="0"/>
                        <a:sym typeface="+mn-ea"/>
                      </a:rPr>
                      <m:t>), . . . , (</m:t>
                    </m:r>
                    <m:r>
                      <m:rPr>
                        <m:sty m:val="p"/>
                      </m:rPr>
                      <a:rPr lang="en-US" altLang="fr-FR" sz="2800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cs typeface="Cambria Math" panose="02040503050406030204" pitchFamily="18" charset="0"/>
                        <a:sym typeface="+mn-ea"/>
                      </a:rPr>
                      <m:t>SEt</m:t>
                    </m:r>
                    <m:r>
                      <m:rPr>
                        <m:sty m:val="p"/>
                      </m:rPr>
                      <a:rPr lang="en-US" altLang="fr-FR" sz="2800" baseline="-25000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cs typeface="Cambria Math" panose="02040503050406030204" pitchFamily="18" charset="0"/>
                        <a:sym typeface="+mn-ea"/>
                      </a:rPr>
                      <m:t>n</m:t>
                    </m:r>
                    <m:r>
                      <a:rPr lang="en-US" altLang="fr-FR" sz="2800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cs typeface="Cambria Math" panose="02040503050406030204" pitchFamily="18" charset="0"/>
                        <a:sym typeface="+mn-ea"/>
                      </a:rPr>
                      <m:t>, </m:t>
                    </m:r>
                    <m:r>
                      <m:rPr>
                        <m:sty m:val="p"/>
                      </m:rPr>
                      <a:rPr lang="en-US" altLang="fr-FR" sz="2800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cs typeface="Cambria Math" panose="02040503050406030204" pitchFamily="18" charset="0"/>
                        <a:sym typeface="+mn-ea"/>
                      </a:rPr>
                      <m:t>t</m:t>
                    </m:r>
                    <m:r>
                      <m:rPr>
                        <m:sty m:val="p"/>
                      </m:rPr>
                      <a:rPr lang="en-US" altLang="fr-FR" sz="2800" baseline="-25000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cs typeface="Cambria Math" panose="02040503050406030204" pitchFamily="18" charset="0"/>
                        <a:sym typeface="+mn-ea"/>
                      </a:rPr>
                      <m:t>n</m:t>
                    </m:r>
                    <m:r>
                      <a:rPr lang="en-US" altLang="fr-FR" sz="2800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cs typeface="Cambria Math" panose="02040503050406030204" pitchFamily="18" charset="0"/>
                        <a:sym typeface="+mn-ea"/>
                      </a:rPr>
                      <m:t>)⟩</m:t>
                    </m:r>
                    <m:r>
                      <a:rPr lang="en-US" altLang="fr-FR" sz="2800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cs typeface="Cambria Math" panose="02040503050406030204" pitchFamily="18" charset="0"/>
                        <a:sym typeface="+mn-ea"/>
                      </a:rPr>
                      <m:t> </m:t>
                    </m:r>
                  </m:oMath>
                </a14:m>
                <a:br>
                  <a:rPr lang="en-US" altLang="fr-FR" sz="2800" dirty="0">
                    <a:solidFill>
                      <a:srgbClr val="0000FF"/>
                    </a:solidFill>
                    <a:latin typeface="Cambria Math" panose="02040503050406030204" pitchFamily="18" charset="0"/>
                    <a:cs typeface="Cambria Math" panose="02040503050406030204" pitchFamily="18" charset="0"/>
                    <a:sym typeface="+mn-ea"/>
                  </a:rPr>
                </a:br>
                <a:r>
                  <a:rPr lang="en-US" altLang="fr-CA" sz="2800">
                    <a:cs typeface="Arial" panose="020B0604020202020204" pitchFamily="34" charset="0"/>
                    <a:sym typeface="+mn-ea"/>
                  </a:rPr>
                  <a:t>is a time interval </a:t>
                </a:r>
                <a14:m>
                  <m:oMath xmlns:m="http://schemas.openxmlformats.org/officeDocument/2006/math">
                    <m:r>
                      <a:rPr lang="en-US" altLang="fr-CA" sz="2800">
                        <a:solidFill>
                          <a:srgbClr val="0000FF"/>
                        </a:solidFill>
                        <a:latin typeface="Cambria Math" panose="02040503050406030204" pitchFamily="18" charset="0"/>
                        <a:cs typeface="Cambria Math" panose="02040503050406030204" pitchFamily="18" charset="0"/>
                      </a:rPr>
                      <m:t>[</m:t>
                    </m:r>
                    <m:r>
                      <m:rPr>
                        <m:sty m:val="p"/>
                      </m:rPr>
                      <a:rPr lang="en-US" altLang="fr-CA" sz="2800">
                        <a:solidFill>
                          <a:srgbClr val="0000FF"/>
                        </a:solidFill>
                        <a:latin typeface="Cambria Math" panose="02040503050406030204" pitchFamily="18" charset="0"/>
                        <a:cs typeface="Cambria Math" panose="02040503050406030204" pitchFamily="18" charset="0"/>
                      </a:rPr>
                      <m:t>t</m:t>
                    </m:r>
                    <m:r>
                      <m:rPr>
                        <m:sty m:val="p"/>
                      </m:rPr>
                      <a:rPr lang="en-US" altLang="fr-CA" sz="2800" baseline="-25000">
                        <a:solidFill>
                          <a:srgbClr val="0000FF"/>
                        </a:solidFill>
                        <a:latin typeface="Cambria Math" panose="02040503050406030204" pitchFamily="18" charset="0"/>
                        <a:cs typeface="Cambria Math" panose="02040503050406030204" pitchFamily="18" charset="0"/>
                      </a:rPr>
                      <m:t>s</m:t>
                    </m:r>
                    <m:r>
                      <a:rPr lang="en-US" altLang="fr-CA" sz="2800">
                        <a:solidFill>
                          <a:srgbClr val="0000FF"/>
                        </a:solidFill>
                        <a:latin typeface="Cambria Math" panose="02040503050406030204" pitchFamily="18" charset="0"/>
                        <a:cs typeface="Cambria Math" panose="02040503050406030204" pitchFamily="18" charset="0"/>
                      </a:rPr>
                      <m:t>,</m:t>
                    </m:r>
                    <m:r>
                      <m:rPr>
                        <m:sty m:val="p"/>
                      </m:rPr>
                      <a:rPr lang="en-US" altLang="fr-CA" sz="2800">
                        <a:solidFill>
                          <a:srgbClr val="0000FF"/>
                        </a:solidFill>
                        <a:latin typeface="Cambria Math" panose="02040503050406030204" pitchFamily="18" charset="0"/>
                        <a:cs typeface="Cambria Math" panose="02040503050406030204" pitchFamily="18" charset="0"/>
                      </a:rPr>
                      <m:t>t</m:t>
                    </m:r>
                    <m:r>
                      <m:rPr>
                        <m:sty m:val="p"/>
                      </m:rPr>
                      <a:rPr lang="en-US" altLang="fr-CA" sz="2800" baseline="-25000">
                        <a:solidFill>
                          <a:srgbClr val="0000FF"/>
                        </a:solidFill>
                        <a:latin typeface="Cambria Math" panose="02040503050406030204" pitchFamily="18" charset="0"/>
                        <a:cs typeface="Cambria Math" panose="02040503050406030204" pitchFamily="18" charset="0"/>
                      </a:rPr>
                      <m:t>e</m:t>
                    </m:r>
                    <m:r>
                      <a:rPr lang="en-US" altLang="fr-CA" sz="2800">
                        <a:solidFill>
                          <a:srgbClr val="0000FF"/>
                        </a:solidFill>
                        <a:latin typeface="Cambria Math" panose="02040503050406030204" pitchFamily="18" charset="0"/>
                        <a:cs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fr-CA" altLang="en-US" sz="2800">
                    <a:cs typeface="Arial" panose="020B0604020202020204" pitchFamily="34" charset="0"/>
                    <a:sym typeface="+mn-ea"/>
                  </a:rPr>
                  <a:t> </a:t>
                </a:r>
                <a:r>
                  <a:rPr lang="en-US" altLang="fr-CA" sz="2800">
                    <a:cs typeface="Arial" panose="020B0604020202020204" pitchFamily="34" charset="0"/>
                    <a:sym typeface="+mn-ea"/>
                  </a:rPr>
                  <a:t>in which the episode appears.</a:t>
                </a:r>
                <a:endParaRPr lang="en-US" altLang="fr-CA" sz="2800">
                  <a:cs typeface="Arial" panose="020B0604020202020204" pitchFamily="34" charset="0"/>
                  <a:sym typeface="+mn-ea"/>
                </a:endParaRPr>
              </a:p>
              <a:p>
                <a:endParaRPr lang="en-US" altLang="fr-CA" sz="2800">
                  <a:cs typeface="Arial" panose="020B0604020202020204" pitchFamily="34" charset="0"/>
                </a:endParaRPr>
              </a:p>
              <a:p>
                <a:r>
                  <a:rPr lang="en-US" altLang="fr-CA" sz="2800">
                    <a:cs typeface="Arial" panose="020B0604020202020204" pitchFamily="34" charset="0"/>
                  </a:rPr>
                  <a:t>Formally, it means that there exists integers </a:t>
                </a:r>
                <a:endParaRPr lang="en-US" altLang="fr-FR" sz="2800" dirty="0">
                  <a:solidFill>
                    <a:srgbClr val="0000FF"/>
                  </a:solidFill>
                  <a:latin typeface="Cambria Math" panose="02040503050406030204" pitchFamily="18" charset="0"/>
                  <a:cs typeface="Cambria Math" panose="02040503050406030204" pitchFamily="18" charset="0"/>
                  <a:sym typeface="+mn-ea"/>
                </a:endParaRPr>
              </a:p>
              <a:p>
                <a:r>
                  <a:rPr lang="en-US" altLang="fr-FR" sz="2800" dirty="0">
                    <a:solidFill>
                      <a:srgbClr val="0000FF"/>
                    </a:solidFill>
                    <a:latin typeface="Cambria Math" panose="02040503050406030204" pitchFamily="18" charset="0"/>
                    <a:cs typeface="Cambria Math" panose="02040503050406030204" pitchFamily="18" charset="0"/>
                    <a:sym typeface="+mn-ea"/>
                  </a:rPr>
                  <a:t> </a:t>
                </a:r>
                <a:r>
                  <a:rPr lang="fr-CA" altLang="en-US" sz="2800" dirty="0">
                    <a:solidFill>
                      <a:srgbClr val="0000FF"/>
                    </a:solidFill>
                    <a:latin typeface="Cambria Math" panose="02040503050406030204" pitchFamily="18" charset="0"/>
                    <a:cs typeface="Cambria Math" panose="02040503050406030204" pitchFamily="18" charset="0"/>
                    <a:sym typeface="+mn-ea"/>
                  </a:rPr>
                  <a:t>         </a:t>
                </a:r>
                <a14:m>
                  <m:oMath xmlns:m="http://schemas.openxmlformats.org/officeDocument/2006/math">
                    <m:r>
                      <a:rPr lang="en-US" altLang="fr-FR" sz="2800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cs typeface="Cambria Math" panose="02040503050406030204" pitchFamily="18" charset="0"/>
                        <a:sym typeface="+mn-ea"/>
                      </a:rPr>
                      <m:t>  </m:t>
                    </m:r>
                    <m:r>
                      <m:rPr>
                        <m:sty m:val="p"/>
                      </m:rPr>
                      <a:rPr lang="en-US" altLang="fr-FR" sz="2800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cs typeface="Cambria Math" panose="02040503050406030204" pitchFamily="18" charset="0"/>
                        <a:sym typeface="+mn-ea"/>
                      </a:rPr>
                      <m:t>t</m:t>
                    </m:r>
                    <m:r>
                      <m:rPr>
                        <m:sty m:val="p"/>
                      </m:rPr>
                      <a:rPr lang="en-US" altLang="fr-FR" sz="2800" baseline="-25000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cs typeface="Cambria Math" panose="02040503050406030204" pitchFamily="18" charset="0"/>
                        <a:sym typeface="+mn-ea"/>
                      </a:rPr>
                      <m:t>s</m:t>
                    </m:r>
                    <m:r>
                      <a:rPr lang="en-US" altLang="fr-FR" sz="2800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cs typeface="Cambria Math" panose="02040503050406030204" pitchFamily="18" charset="0"/>
                        <a:sym typeface="+mn-ea"/>
                      </a:rPr>
                      <m:t>=</m:t>
                    </m:r>
                    <m:r>
                      <m:rPr>
                        <m:sty m:val="p"/>
                      </m:rPr>
                      <a:rPr lang="en-US" altLang="fr-FR" sz="2800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cs typeface="Cambria Math" panose="02040503050406030204" pitchFamily="18" charset="0"/>
                        <a:sym typeface="+mn-ea"/>
                      </a:rPr>
                      <m:t>z</m:t>
                    </m:r>
                    <m:r>
                      <a:rPr lang="en-US" altLang="fr-FR" sz="2800" baseline="-25000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cs typeface="Cambria Math" panose="02040503050406030204" pitchFamily="18" charset="0"/>
                        <a:sym typeface="+mn-ea"/>
                      </a:rPr>
                      <m:t>1</m:t>
                    </m:r>
                    <m:r>
                      <a:rPr lang="en-US" altLang="fr-FR" sz="2800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cs typeface="Cambria Math" panose="02040503050406030204" pitchFamily="18" charset="0"/>
                        <a:sym typeface="+mn-ea"/>
                      </a:rPr>
                      <m:t> </m:t>
                    </m:r>
                    <m:r>
                      <a:rPr lang="en-US" altLang="fr-FR" sz="2800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cs typeface="Cambria Math" panose="02040503050406030204" pitchFamily="18" charset="0"/>
                        <a:sym typeface="+mn-ea"/>
                      </a:rPr>
                      <m:t>&lt;</m:t>
                    </m:r>
                  </m:oMath>
                </a14:m>
                <a:r>
                  <a:rPr lang="fr-CA" altLang="en-US" sz="2800"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fr-FR" sz="2800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cs typeface="Cambria Math" panose="02040503050406030204" pitchFamily="18" charset="0"/>
                        <a:sym typeface="+mn-ea"/>
                      </a:rPr>
                      <m:t>z</m:t>
                    </m:r>
                    <m:r>
                      <a:rPr lang="en-US" altLang="fr-FR" sz="2800" baseline="-25000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cs typeface="Cambria Math" panose="02040503050406030204" pitchFamily="18" charset="0"/>
                        <a:sym typeface="+mn-ea"/>
                      </a:rPr>
                      <m:t>2</m:t>
                    </m:r>
                    <m:r>
                      <a:rPr lang="en-US" altLang="fr-FR" sz="2800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cs typeface="Cambria Math" panose="02040503050406030204" pitchFamily="18" charset="0"/>
                        <a:sym typeface="+mn-ea"/>
                      </a:rPr>
                      <m:t> &lt;</m:t>
                    </m:r>
                    <m:r>
                      <a:rPr lang="en-US" altLang="fr-FR" sz="2800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cs typeface="Cambria Math" panose="02040503050406030204" pitchFamily="18" charset="0"/>
                        <a:sym typeface="+mn-ea"/>
                      </a:rPr>
                      <m:t> ... </m:t>
                    </m:r>
                    <m:r>
                      <a:rPr lang="en-US" altLang="fr-FR" sz="2800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cs typeface="Cambria Math" panose="02040503050406030204" pitchFamily="18" charset="0"/>
                        <a:sym typeface="+mn-ea"/>
                      </a:rPr>
                      <m:t>&lt;</m:t>
                    </m:r>
                    <m:r>
                      <a:rPr lang="en-US" altLang="fr-FR" sz="2800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cs typeface="Cambria Math" panose="02040503050406030204" pitchFamily="18" charset="0"/>
                        <a:sym typeface="+mn-ea"/>
                      </a:rPr>
                      <m:t> </m:t>
                    </m:r>
                    <m:r>
                      <m:rPr>
                        <m:sty m:val="p"/>
                      </m:rPr>
                      <a:rPr lang="en-US" altLang="fr-FR" sz="2800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cs typeface="Cambria Math" panose="02040503050406030204" pitchFamily="18" charset="0"/>
                        <a:sym typeface="+mn-ea"/>
                      </a:rPr>
                      <m:t>z</m:t>
                    </m:r>
                    <m:r>
                      <m:rPr>
                        <m:sty m:val="p"/>
                      </m:rPr>
                      <a:rPr lang="en-US" altLang="fr-FR" sz="2800" baseline="-25000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cs typeface="Cambria Math" panose="02040503050406030204" pitchFamily="18" charset="0"/>
                        <a:sym typeface="+mn-ea"/>
                      </a:rPr>
                      <m:t>w</m:t>
                    </m:r>
                    <m:r>
                      <a:rPr lang="en-US" altLang="fr-FR" sz="2800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cs typeface="Cambria Math" panose="02040503050406030204" pitchFamily="18" charset="0"/>
                        <a:sym typeface="+mn-ea"/>
                      </a:rPr>
                      <m:t> </m:t>
                    </m:r>
                  </m:oMath>
                </a14:m>
                <a:r>
                  <a:rPr lang="fr-CA" altLang="en-US" sz="2800" dirty="0">
                    <a:solidFill>
                      <a:srgbClr val="0000FF"/>
                    </a:solidFill>
                    <a:latin typeface="Cambria Math" panose="02040503050406030204" pitchFamily="18" charset="0"/>
                    <a:cs typeface="Cambria Math" panose="02040503050406030204" pitchFamily="18" charset="0"/>
                    <a:sym typeface="+mn-ea"/>
                  </a:rPr>
                  <a:t>= t</a:t>
                </a:r>
                <a:r>
                  <a:rPr lang="fr-CA" altLang="en-US" sz="2800" baseline="-25000" dirty="0">
                    <a:solidFill>
                      <a:srgbClr val="0000FF"/>
                    </a:solidFill>
                    <a:latin typeface="Cambria Math" panose="02040503050406030204" pitchFamily="18" charset="0"/>
                    <a:cs typeface="Cambria Math" panose="02040503050406030204" pitchFamily="18" charset="0"/>
                    <a:sym typeface="+mn-ea"/>
                  </a:rPr>
                  <a:t>e</a:t>
                </a:r>
                <a:r>
                  <a:rPr lang="fr-CA" altLang="en-US" sz="2800" dirty="0">
                    <a:solidFill>
                      <a:srgbClr val="0000FF"/>
                    </a:solidFill>
                    <a:latin typeface="Cambria Math" panose="02040503050406030204" pitchFamily="18" charset="0"/>
                    <a:cs typeface="Cambria Math" panose="02040503050406030204" pitchFamily="18" charset="0"/>
                    <a:sym typeface="+mn-ea"/>
                  </a:rPr>
                  <a:t>   </a:t>
                </a:r>
                <a:endParaRPr lang="fr-CA" altLang="en-US" sz="2800" dirty="0">
                  <a:solidFill>
                    <a:schemeClr val="tx1"/>
                  </a:solidFill>
                  <a:latin typeface="Cambria Math" panose="02040503050406030204" pitchFamily="18" charset="0"/>
                  <a:cs typeface="Cambria Math" panose="02040503050406030204" pitchFamily="18" charset="0"/>
                  <a:sym typeface="+mn-ea"/>
                </a:endParaRPr>
              </a:p>
              <a:p>
                <a:r>
                  <a:rPr lang="fr-CA" altLang="en-US" sz="2800" dirty="0">
                    <a:solidFill>
                      <a:schemeClr val="tx1"/>
                    </a:solidFill>
                    <a:latin typeface="Cambria Math" panose="02040503050406030204" pitchFamily="18" charset="0"/>
                    <a:cs typeface="Cambria Math" panose="02040503050406030204" pitchFamily="18" charset="0"/>
                    <a:sym typeface="+mn-ea"/>
                  </a:rPr>
                  <a:t>such that</a:t>
                </a:r>
                <a:r>
                  <a:rPr lang="fr-CA" altLang="en-US" sz="2800" dirty="0">
                    <a:solidFill>
                      <a:srgbClr val="0000FF"/>
                    </a:solidFill>
                    <a:latin typeface="Cambria Math" panose="02040503050406030204" pitchFamily="18" charset="0"/>
                    <a:cs typeface="Cambria Math" panose="02040503050406030204" pitchFamily="18" charset="0"/>
                    <a:sym typeface="+mn-ea"/>
                  </a:rPr>
                  <a:t>  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fr-FR" sz="2800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cs typeface="Cambria Math" panose="02040503050406030204" pitchFamily="18" charset="0"/>
                        <a:sym typeface="+mn-ea"/>
                      </a:rPr>
                      <m:t>X</m:t>
                    </m:r>
                    <m:r>
                      <a:rPr lang="en-US" altLang="fr-FR" sz="2800" baseline="-25000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cs typeface="Cambria Math" panose="02040503050406030204" pitchFamily="18" charset="0"/>
                        <a:sym typeface="+mn-ea"/>
                      </a:rPr>
                      <m:t>1</m:t>
                    </m:r>
                    <m:r>
                      <a:rPr lang="en-US" altLang="fr-FR" sz="2800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cs typeface="Cambria Math" panose="02040503050406030204" pitchFamily="18" charset="0"/>
                        <a:sym typeface="+mn-ea"/>
                      </a:rPr>
                      <m:t>⊆ </m:t>
                    </m:r>
                    <m:r>
                      <m:rPr>
                        <m:sty m:val="p"/>
                      </m:rPr>
                      <a:rPr lang="en-US" altLang="fr-FR" sz="2800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cs typeface="Cambria Math" panose="02040503050406030204" pitchFamily="18" charset="0"/>
                        <a:sym typeface="+mn-ea"/>
                      </a:rPr>
                      <m:t>SE</m:t>
                    </m:r>
                    <m:r>
                      <m:rPr>
                        <m:sty m:val="p"/>
                      </m:rPr>
                      <a:rPr lang="en-US" altLang="fr-FR" sz="2800" baseline="-25000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cs typeface="Cambria Math" panose="02040503050406030204" pitchFamily="18" charset="0"/>
                        <a:sym typeface="+mn-ea"/>
                      </a:rPr>
                      <m:t>z</m:t>
                    </m:r>
                    <m:r>
                      <a:rPr lang="en-US" altLang="fr-FR" sz="2800" baseline="-25000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cs typeface="Cambria Math" panose="02040503050406030204" pitchFamily="18" charset="0"/>
                        <a:sym typeface="+mn-ea"/>
                      </a:rPr>
                      <m:t>1</m:t>
                    </m:r>
                    <m:r>
                      <a:rPr lang="en-US" altLang="fr-FR" sz="2800" baseline="-25000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cs typeface="Cambria Math" panose="02040503050406030204" pitchFamily="18" charset="0"/>
                        <a:sym typeface="+mn-ea"/>
                      </a:rPr>
                      <m:t>, </m:t>
                    </m:r>
                  </m:oMath>
                </a14:m>
                <a:r>
                  <a:rPr lang="fr-CA" altLang="en-US" sz="2800" dirty="0">
                    <a:solidFill>
                      <a:srgbClr val="0000FF"/>
                    </a:solidFill>
                    <a:latin typeface="Cambria Math" panose="02040503050406030204" pitchFamily="18" charset="0"/>
                    <a:cs typeface="Cambria Math" panose="02040503050406030204" pitchFamily="18" charset="0"/>
                    <a:sym typeface="+mn-ea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fr-FR" sz="2800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cs typeface="Cambria Math" panose="02040503050406030204" pitchFamily="18" charset="0"/>
                        <a:sym typeface="+mn-ea"/>
                      </a:rPr>
                      <m:t>X</m:t>
                    </m:r>
                    <m:r>
                      <a:rPr lang="en-US" altLang="fr-FR" sz="2800" baseline="-25000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cs typeface="Cambria Math" panose="02040503050406030204" pitchFamily="18" charset="0"/>
                        <a:sym typeface="+mn-ea"/>
                      </a:rPr>
                      <m:t>2</m:t>
                    </m:r>
                    <m:r>
                      <a:rPr lang="en-US" altLang="fr-FR" sz="2800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cs typeface="Cambria Math" panose="02040503050406030204" pitchFamily="18" charset="0"/>
                        <a:sym typeface="+mn-ea"/>
                      </a:rPr>
                      <m:t>⊆ </m:t>
                    </m:r>
                    <m:r>
                      <m:rPr>
                        <m:sty m:val="p"/>
                      </m:rPr>
                      <a:rPr lang="en-US" altLang="fr-FR" sz="2800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cs typeface="Cambria Math" panose="02040503050406030204" pitchFamily="18" charset="0"/>
                        <a:sym typeface="+mn-ea"/>
                      </a:rPr>
                      <m:t>SE</m:t>
                    </m:r>
                    <m:r>
                      <m:rPr>
                        <m:sty m:val="p"/>
                      </m:rPr>
                      <a:rPr lang="en-US" altLang="fr-FR" sz="2800" baseline="-25000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cs typeface="Cambria Math" panose="02040503050406030204" pitchFamily="18" charset="0"/>
                        <a:sym typeface="+mn-ea"/>
                      </a:rPr>
                      <m:t>z</m:t>
                    </m:r>
                    <m:r>
                      <a:rPr lang="en-US" altLang="fr-FR" sz="2800" baseline="-25000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cs typeface="Cambria Math" panose="02040503050406030204" pitchFamily="18" charset="0"/>
                        <a:sym typeface="+mn-ea"/>
                      </a:rPr>
                      <m:t>2</m:t>
                    </m:r>
                    <m:r>
                      <a:rPr lang="en-US" altLang="fr-FR" sz="2800" baseline="-25000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cs typeface="Cambria Math" panose="02040503050406030204" pitchFamily="18" charset="0"/>
                        <a:sym typeface="+mn-ea"/>
                      </a:rPr>
                      <m:t>, </m:t>
                    </m:r>
                  </m:oMath>
                </a14:m>
                <a:r>
                  <a:rPr lang="fr-CA" altLang="en-US" sz="2800" dirty="0">
                    <a:solidFill>
                      <a:srgbClr val="0000FF"/>
                    </a:solidFill>
                    <a:latin typeface="Cambria Math" panose="02040503050406030204" pitchFamily="18" charset="0"/>
                    <a:cs typeface="Cambria Math" panose="02040503050406030204" pitchFamily="18" charset="0"/>
                    <a:sym typeface="+mn-ea"/>
                  </a:rPr>
                  <a:t> ... ,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fr-FR" sz="2800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cs typeface="Cambria Math" panose="02040503050406030204" pitchFamily="18" charset="0"/>
                        <a:sym typeface="+mn-ea"/>
                      </a:rPr>
                      <m:t>X</m:t>
                    </m:r>
                    <m:r>
                      <m:rPr>
                        <m:sty m:val="p"/>
                      </m:rPr>
                      <a:rPr lang="en-US" altLang="fr-FR" sz="2800" baseline="-25000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cs typeface="Cambria Math" panose="02040503050406030204" pitchFamily="18" charset="0"/>
                        <a:sym typeface="+mn-ea"/>
                      </a:rPr>
                      <m:t>p</m:t>
                    </m:r>
                    <m:r>
                      <a:rPr lang="en-US" altLang="fr-FR" sz="2800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cs typeface="Cambria Math" panose="02040503050406030204" pitchFamily="18" charset="0"/>
                        <a:sym typeface="+mn-ea"/>
                      </a:rPr>
                      <m:t>⊆ </m:t>
                    </m:r>
                    <m:r>
                      <m:rPr>
                        <m:sty m:val="p"/>
                      </m:rPr>
                      <a:rPr lang="en-US" altLang="fr-FR" sz="2800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cs typeface="Cambria Math" panose="02040503050406030204" pitchFamily="18" charset="0"/>
                        <a:sym typeface="+mn-ea"/>
                      </a:rPr>
                      <m:t>SE</m:t>
                    </m:r>
                    <m:r>
                      <m:rPr>
                        <m:sty m:val="p"/>
                      </m:rPr>
                      <a:rPr lang="en-US" altLang="fr-FR" sz="2800" baseline="-25000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cs typeface="Cambria Math" panose="02040503050406030204" pitchFamily="18" charset="0"/>
                        <a:sym typeface="+mn-ea"/>
                      </a:rPr>
                      <m:t>z</m:t>
                    </m:r>
                    <m:r>
                      <m:rPr>
                        <m:sty m:val="p"/>
                      </m:rPr>
                      <a:rPr lang="en-US" altLang="fr-FR" sz="2800" baseline="-25000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cs typeface="Cambria Math" panose="02040503050406030204" pitchFamily="18" charset="0"/>
                        <a:sym typeface="+mn-ea"/>
                      </a:rPr>
                      <m:t>w</m:t>
                    </m:r>
                    <m:r>
                      <a:rPr lang="en-US" altLang="fr-FR" sz="2800" baseline="-25000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cs typeface="Cambria Math" panose="02040503050406030204" pitchFamily="18" charset="0"/>
                        <a:sym typeface="+mn-ea"/>
                      </a:rPr>
                      <m:t> </m:t>
                    </m:r>
                  </m:oMath>
                </a14:m>
                <a:r>
                  <a:rPr lang="fr-CA" altLang="en-US" sz="2800" dirty="0">
                    <a:solidFill>
                      <a:srgbClr val="0000FF"/>
                    </a:solidFill>
                    <a:latin typeface="Cambria Math" panose="02040503050406030204" pitchFamily="18" charset="0"/>
                    <a:cs typeface="Cambria Math" panose="02040503050406030204" pitchFamily="18" charset="0"/>
                    <a:sym typeface="+mn-ea"/>
                  </a:rPr>
                  <a:t> </a:t>
                </a:r>
                <a:br>
                  <a:rPr lang="fr-CA" altLang="en-US" sz="2800" dirty="0">
                    <a:solidFill>
                      <a:srgbClr val="0000FF"/>
                    </a:solidFill>
                    <a:latin typeface="Cambria Math" panose="02040503050406030204" pitchFamily="18" charset="0"/>
                    <a:cs typeface="Cambria Math" panose="02040503050406030204" pitchFamily="18" charset="0"/>
                    <a:sym typeface="+mn-ea"/>
                  </a:rPr>
                </a:br>
                <a:endParaRPr lang="fr-CA" altLang="en-US" sz="2800" dirty="0">
                  <a:solidFill>
                    <a:srgbClr val="0000FF"/>
                  </a:solidFill>
                  <a:latin typeface="Cambria Math" panose="02040503050406030204" pitchFamily="18" charset="0"/>
                  <a:cs typeface="Cambria Math" panose="02040503050406030204" pitchFamily="18" charset="0"/>
                  <a:sym typeface="+mn-ea"/>
                </a:endParaRPr>
              </a:p>
            </p:txBody>
          </p:sp>
        </mc:Choice>
        <mc:Fallback>
          <p:sp>
            <p:nvSpPr>
              <p:cNvPr id="9" name="Zone de texte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9730" y="1186815"/>
                <a:ext cx="8927465" cy="3538855"/>
              </a:xfrm>
              <a:prstGeom prst="rect">
                <a:avLst/>
              </a:prstGeom>
              <a:blipFill rotWithShape="1">
                <a:blip r:embed="rId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CA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" name="Zone de texte 2"/>
              <p:cNvSpPr txBox="1"/>
              <p:nvPr/>
            </p:nvSpPr>
            <p:spPr>
              <a:xfrm>
                <a:off x="315595" y="4790440"/>
                <a:ext cx="8927465" cy="95440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p>
                <a:r>
                  <a:rPr lang="fr-CA" altLang="en-US" sz="2800" b="1">
                    <a:cs typeface="Arial" panose="020B0604020202020204" pitchFamily="34" charset="0"/>
                  </a:rPr>
                  <a:t>Example: </a:t>
                </a:r>
                <a:r>
                  <a:rPr lang="en-US" altLang="fr-CA" sz="2800">
                    <a:cs typeface="Arial" panose="020B0604020202020204" pitchFamily="34" charset="0"/>
                  </a:rPr>
                  <a:t>The </a:t>
                </a:r>
                <a:r>
                  <a:rPr lang="fr-CA" altLang="en-US" sz="2800">
                    <a:cs typeface="Arial" panose="020B0604020202020204" pitchFamily="34" charset="0"/>
                  </a:rPr>
                  <a:t>episode </a:t>
                </a:r>
                <a14:m>
                  <m:oMath xmlns:m="http://schemas.openxmlformats.org/officeDocument/2006/math">
                    <m:r>
                      <a:rPr lang="en-US" altLang="fr-CA" sz="280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MS Mincho" charset="0"/>
                        <a:cs typeface="Cambria Math" panose="02040503050406030204" pitchFamily="18" charset="0"/>
                      </a:rPr>
                      <m:t>∝</m:t>
                    </m:r>
                  </m:oMath>
                </a14:m>
                <a:r>
                  <a:rPr lang="en-US" altLang="fr-CA" sz="2800"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fr-CA" sz="2800">
                        <a:solidFill>
                          <a:srgbClr val="0000FF"/>
                        </a:solidFill>
                        <a:latin typeface="Cambria Math" panose="02040503050406030204" pitchFamily="18" charset="0"/>
                        <a:cs typeface="Cambria Math" panose="02040503050406030204" pitchFamily="18" charset="0"/>
                      </a:rPr>
                      <m:t>=</m:t>
                    </m:r>
                    <m:r>
                      <a:rPr lang="en-US" altLang="fr-CA" sz="2800">
                        <a:latin typeface="Cambria Math" panose="02040503050406030204" pitchFamily="18" charset="0"/>
                        <a:cs typeface="Cambria Math" panose="02040503050406030204" pitchFamily="18" charset="0"/>
                      </a:rPr>
                      <m:t> </m:t>
                    </m:r>
                    <m:r>
                      <a:rPr lang="fr-FR" sz="28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⟨</m:t>
                    </m:r>
                  </m:oMath>
                </a14:m>
                <a:r>
                  <a:rPr lang="fr-CA" sz="2800" dirty="0">
                    <a:solidFill>
                      <a:srgbClr val="0000FF"/>
                    </a:solidFill>
                    <a:latin typeface="Cambria Math" panose="02040503050406030204" pitchFamily="18" charset="0"/>
                    <a:sym typeface="+mn-ea"/>
                  </a:rPr>
                  <a:t>{a</a:t>
                </a:r>
                <a14:m>
                  <m:oMath xmlns:m="http://schemas.openxmlformats.org/officeDocument/2006/math">
                    <m:r>
                      <a:rPr lang="en-US" altLang="fr-FR" sz="2800" b="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},{</m:t>
                    </m:r>
                    <m:r>
                      <m:rPr>
                        <m:sty m:val="p"/>
                      </m:rPr>
                      <a:rPr lang="en-US" altLang="fr-FR" sz="2800" b="0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a</m:t>
                    </m:r>
                    <m:r>
                      <a:rPr lang="en-US" altLang="fr-FR" sz="2800" b="0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m:rPr>
                        <m:sty m:val="p"/>
                      </m:rPr>
                      <a:rPr lang="en-US" altLang="fr-FR" sz="2800" b="0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b</m:t>
                    </m:r>
                    <m:r>
                      <a:rPr lang="en-US" altLang="fr-FR" sz="2800" b="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}</m:t>
                    </m:r>
                    <m:r>
                      <a:rPr lang="fr-FR" sz="2800" b="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⟩</m:t>
                    </m:r>
                    <m:r>
                      <a:rPr lang="en-US" altLang="fr-FR" sz="2800" b="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 </m:t>
                    </m:r>
                  </m:oMath>
                </a14:m>
                <a:r>
                  <a:rPr lang="fr-CA" altLang="en-US" sz="2800">
                    <a:cs typeface="Arial" panose="020B0604020202020204" pitchFamily="34" charset="0"/>
                  </a:rPr>
                  <a:t>has an occurrence </a:t>
                </a:r>
                <a:r>
                  <a:rPr lang="en-US" altLang="fr-CA" sz="2800">
                    <a:cs typeface="Arial" panose="020B0604020202020204" pitchFamily="34" charset="0"/>
                  </a:rPr>
                  <a:t>in </a:t>
                </a:r>
                <a:r>
                  <a:rPr lang="fr-CA" altLang="en-US" sz="2800">
                    <a:cs typeface="Arial" panose="020B0604020202020204" pitchFamily="34" charset="0"/>
                  </a:rPr>
                  <a:t>time interval </a:t>
                </a:r>
                <a14:m>
                  <m:oMath xmlns:m="http://schemas.openxmlformats.org/officeDocument/2006/math">
                    <m:r>
                      <a:rPr lang="en-US" altLang="fr-CA" sz="2800">
                        <a:solidFill>
                          <a:srgbClr val="0000FF"/>
                        </a:solidFill>
                        <a:latin typeface="Cambria Math" panose="02040503050406030204" pitchFamily="18" charset="0"/>
                        <a:cs typeface="Cambria Math" panose="02040503050406030204" pitchFamily="18" charset="0"/>
                      </a:rPr>
                      <m:t>[</m:t>
                    </m:r>
                    <m:r>
                      <a:rPr lang="en-US" altLang="fr-CA" sz="280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Cambria Math" panose="02040503050406030204" pitchFamily="18" charset="0"/>
                      </a:rPr>
                      <m:t>1</m:t>
                    </m:r>
                    <m:r>
                      <a:rPr lang="en-US" altLang="fr-CA" sz="280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Cambria Math" panose="02040503050406030204" pitchFamily="18" charset="0"/>
                      </a:rPr>
                      <m:t>,</m:t>
                    </m:r>
                    <m:r>
                      <a:rPr lang="en-US" altLang="fr-CA" sz="280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Cambria Math" panose="02040503050406030204" pitchFamily="18" charset="0"/>
                      </a:rPr>
                      <m:t>3</m:t>
                    </m:r>
                    <m:r>
                      <a:rPr lang="en-US" altLang="fr-CA" sz="2800">
                        <a:solidFill>
                          <a:srgbClr val="0000FF"/>
                        </a:solidFill>
                        <a:latin typeface="Cambria Math" panose="02040503050406030204" pitchFamily="18" charset="0"/>
                        <a:cs typeface="Cambria Math" panose="02040503050406030204" pitchFamily="18" charset="0"/>
                      </a:rPr>
                      <m:t>]</m:t>
                    </m:r>
                    <m:r>
                      <a:rPr lang="en-US" altLang="fr-FR" sz="2800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cs typeface="Cambria Math" panose="02040503050406030204" pitchFamily="18" charset="0"/>
                        <a:sym typeface="+mn-ea"/>
                      </a:rPr>
                      <m:t> </m:t>
                    </m:r>
                  </m:oMath>
                </a14:m>
                <a:r>
                  <a:rPr lang="fr-CA" altLang="en-US" sz="2800" dirty="0">
                    <a:solidFill>
                      <a:schemeClr val="tx1"/>
                    </a:solidFill>
                    <a:latin typeface="Cambria Math" panose="02040503050406030204" pitchFamily="18" charset="0"/>
                    <a:cs typeface="Cambria Math" panose="02040503050406030204" pitchFamily="18" charset="0"/>
                    <a:sym typeface="+mn-ea"/>
                  </a:rPr>
                  <a:t>of</a:t>
                </a:r>
                <a:r>
                  <a:rPr lang="fr-CA" altLang="en-US" sz="2800" dirty="0">
                    <a:solidFill>
                      <a:srgbClr val="0000FF"/>
                    </a:solidFill>
                    <a:latin typeface="Cambria Math" panose="02040503050406030204" pitchFamily="18" charset="0"/>
                    <a:cs typeface="Cambria Math" panose="02040503050406030204" pitchFamily="18" charset="0"/>
                    <a:sym typeface="+mn-ea"/>
                  </a:rPr>
                  <a:t> </a:t>
                </a:r>
                <a:r>
                  <a:rPr lang="fr-CA" altLang="en-US" sz="2800" dirty="0">
                    <a:solidFill>
                      <a:schemeClr val="tx1"/>
                    </a:solidFill>
                    <a:latin typeface="Cambria Math" panose="02040503050406030204" pitchFamily="18" charset="0"/>
                    <a:cs typeface="Cambria Math" panose="02040503050406030204" pitchFamily="18" charset="0"/>
                    <a:sym typeface="+mn-ea"/>
                  </a:rPr>
                  <a:t>sequence:</a:t>
                </a:r>
                <a:endParaRPr lang="fr-CA" altLang="en-US" sz="2800" dirty="0">
                  <a:solidFill>
                    <a:srgbClr val="0000FF"/>
                  </a:solidFill>
                  <a:latin typeface="Cambria Math" panose="02040503050406030204" pitchFamily="18" charset="0"/>
                  <a:cs typeface="Cambria Math" panose="02040503050406030204" pitchFamily="18" charset="0"/>
                  <a:sym typeface="+mn-ea"/>
                </a:endParaRPr>
              </a:p>
            </p:txBody>
          </p:sp>
        </mc:Choice>
        <mc:Fallback>
          <p:sp>
            <p:nvSpPr>
              <p:cNvPr id="3" name="Zone de texte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5595" y="4790440"/>
                <a:ext cx="8927465" cy="954405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CA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1" name="Espace réservé du contenu 10"/>
          <p:cNvPicPr>
            <a:picLocks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001395" y="6075045"/>
            <a:ext cx="8210550" cy="1057275"/>
          </a:xfrm>
          <a:prstGeom prst="rect">
            <a:avLst/>
          </a:prstGeom>
        </p:spPr>
      </p:pic>
      <p:sp>
        <p:nvSpPr>
          <p:cNvPr id="7" name="Forme libre 6"/>
          <p:cNvSpPr/>
          <p:nvPr/>
        </p:nvSpPr>
        <p:spPr>
          <a:xfrm>
            <a:off x="2741295" y="5809615"/>
            <a:ext cx="2439670" cy="1520825"/>
          </a:xfrm>
          <a:custGeom>
            <a:avLst/>
            <a:gdLst>
              <a:gd name="connisteX0" fmla="*/ 27940 w 2439460"/>
              <a:gd name="connsiteY0" fmla="*/ 142539 h 1521102"/>
              <a:gd name="connisteX1" fmla="*/ 279400 w 2439460"/>
              <a:gd name="connsiteY1" fmla="*/ 1442384 h 1521102"/>
              <a:gd name="connisteX2" fmla="*/ 670560 w 2439460"/>
              <a:gd name="connsiteY2" fmla="*/ 1190289 h 1521102"/>
              <a:gd name="connisteX3" fmla="*/ 516890 w 2439460"/>
              <a:gd name="connsiteY3" fmla="*/ 393999 h 1521102"/>
              <a:gd name="connisteX4" fmla="*/ 796290 w 2439460"/>
              <a:gd name="connsiteY4" fmla="*/ 212389 h 1521102"/>
              <a:gd name="connisteX5" fmla="*/ 1452880 w 2439460"/>
              <a:gd name="connsiteY5" fmla="*/ 254299 h 1521102"/>
              <a:gd name="connisteX6" fmla="*/ 1564640 w 2439460"/>
              <a:gd name="connsiteY6" fmla="*/ 743249 h 1521102"/>
              <a:gd name="connisteX7" fmla="*/ 1732280 w 2439460"/>
              <a:gd name="connsiteY7" fmla="*/ 1385869 h 1521102"/>
              <a:gd name="connisteX8" fmla="*/ 2249805 w 2439460"/>
              <a:gd name="connsiteY8" fmla="*/ 1176319 h 1521102"/>
              <a:gd name="connisteX9" fmla="*/ 2291715 w 2439460"/>
              <a:gd name="connsiteY9" fmla="*/ 114599 h 1521102"/>
              <a:gd name="connisteX10" fmla="*/ 754380 w 2439460"/>
              <a:gd name="connsiteY10" fmla="*/ 58719 h 1521102"/>
              <a:gd name="connisteX11" fmla="*/ 195580 w 2439460"/>
              <a:gd name="connsiteY11" fmla="*/ 86659 h 1521102"/>
              <a:gd name="connisteX12" fmla="*/ 0 w 2439460"/>
              <a:gd name="connsiteY12" fmla="*/ 198419 h 1521102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  <a:cxn ang="0">
                <a:pos x="connisteX9" y="connsiteY9"/>
              </a:cxn>
              <a:cxn ang="0">
                <a:pos x="connisteX10" y="connsiteY10"/>
              </a:cxn>
              <a:cxn ang="0">
                <a:pos x="connisteX11" y="connsiteY11"/>
              </a:cxn>
              <a:cxn ang="0">
                <a:pos x="connisteX12" y="connsiteY12"/>
              </a:cxn>
            </a:cxnLst>
            <a:rect l="l" t="t" r="r" b="b"/>
            <a:pathLst>
              <a:path w="2439461" h="1521103">
                <a:moveTo>
                  <a:pt x="27940" y="142539"/>
                </a:moveTo>
                <a:cubicBezTo>
                  <a:pt x="70485" y="407334"/>
                  <a:pt x="151130" y="1232834"/>
                  <a:pt x="279400" y="1442384"/>
                </a:cubicBezTo>
                <a:cubicBezTo>
                  <a:pt x="407670" y="1651934"/>
                  <a:pt x="622935" y="1399839"/>
                  <a:pt x="670560" y="1190289"/>
                </a:cubicBezTo>
                <a:cubicBezTo>
                  <a:pt x="718185" y="980739"/>
                  <a:pt x="491490" y="589579"/>
                  <a:pt x="516890" y="393999"/>
                </a:cubicBezTo>
                <a:cubicBezTo>
                  <a:pt x="542290" y="198419"/>
                  <a:pt x="608965" y="240329"/>
                  <a:pt x="796290" y="212389"/>
                </a:cubicBezTo>
                <a:cubicBezTo>
                  <a:pt x="983615" y="184449"/>
                  <a:pt x="1299210" y="148254"/>
                  <a:pt x="1452880" y="254299"/>
                </a:cubicBezTo>
                <a:cubicBezTo>
                  <a:pt x="1606550" y="360344"/>
                  <a:pt x="1508760" y="517189"/>
                  <a:pt x="1564640" y="743249"/>
                </a:cubicBezTo>
                <a:cubicBezTo>
                  <a:pt x="1620520" y="969309"/>
                  <a:pt x="1595120" y="1299509"/>
                  <a:pt x="1732280" y="1385869"/>
                </a:cubicBezTo>
                <a:cubicBezTo>
                  <a:pt x="1869440" y="1472229"/>
                  <a:pt x="2138045" y="1430319"/>
                  <a:pt x="2249805" y="1176319"/>
                </a:cubicBezTo>
                <a:cubicBezTo>
                  <a:pt x="2361565" y="922319"/>
                  <a:pt x="2590800" y="338119"/>
                  <a:pt x="2291715" y="114599"/>
                </a:cubicBezTo>
                <a:cubicBezTo>
                  <a:pt x="1992630" y="-108921"/>
                  <a:pt x="1173480" y="64434"/>
                  <a:pt x="754380" y="58719"/>
                </a:cubicBezTo>
                <a:cubicBezTo>
                  <a:pt x="335280" y="53004"/>
                  <a:pt x="346710" y="58719"/>
                  <a:pt x="195580" y="86659"/>
                </a:cubicBezTo>
                <a:cubicBezTo>
                  <a:pt x="44450" y="114599"/>
                  <a:pt x="27940" y="176829"/>
                  <a:pt x="0" y="198419"/>
                </a:cubicBezTo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fr-CA" altLang="en-US"/>
          </a:p>
        </p:txBody>
      </p:sp>
    </p:spTree>
  </p:cSld>
  <p:clrMapOvr>
    <a:masterClrMapping/>
  </p:clrMapOvr>
  <p:transition spd="med" advClick="0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 altLang="fr-CA"/>
              <a:t>Occurrence of an episode</a:t>
            </a:r>
            <a:endParaRPr lang="en-US" altLang="fr-CA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>
              <a:defRPr/>
            </a:pPr>
            <a:fld id="{02CE1AC3-715D-4D80-8097-7A9D29DF156E}" type="slidenum">
              <a:rPr lang="en-GB"/>
            </a:fld>
            <a:endParaRPr lang="en-GB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9" name="Zone de texte 8"/>
              <p:cNvSpPr txBox="1"/>
              <p:nvPr/>
            </p:nvSpPr>
            <p:spPr>
              <a:xfrm>
                <a:off x="379730" y="1186815"/>
                <a:ext cx="8927465" cy="35388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p>
                <a:r>
                  <a:rPr lang="en-US" altLang="fr-CA" sz="2800">
                    <a:cs typeface="Arial" panose="020B0604020202020204" pitchFamily="34" charset="0"/>
                  </a:rPr>
                  <a:t>An </a:t>
                </a:r>
                <a:r>
                  <a:rPr lang="en-US" altLang="fr-CA" sz="2800" b="1">
                    <a:cs typeface="Arial" panose="020B0604020202020204" pitchFamily="34" charset="0"/>
                  </a:rPr>
                  <a:t>occurrence </a:t>
                </a:r>
                <a:r>
                  <a:rPr lang="en-US" altLang="fr-CA" sz="2800">
                    <a:cs typeface="Arial" panose="020B0604020202020204" pitchFamily="34" charset="0"/>
                  </a:rPr>
                  <a:t>of an </a:t>
                </a:r>
                <a:r>
                  <a:rPr lang="en-US" altLang="fr-CA" sz="2800" b="1">
                    <a:cs typeface="Arial" panose="020B0604020202020204" pitchFamily="34" charset="0"/>
                  </a:rPr>
                  <a:t>episode </a:t>
                </a:r>
                <a14:m>
                  <m:oMath xmlns:m="http://schemas.openxmlformats.org/officeDocument/2006/math">
                    <m:r>
                      <a:rPr lang="en-US" altLang="fr-CA" sz="280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MS Mincho" charset="0"/>
                        <a:cs typeface="Cambria Math" panose="02040503050406030204" pitchFamily="18" charset="0"/>
                      </a:rPr>
                      <m:t>∝</m:t>
                    </m:r>
                  </m:oMath>
                </a14:m>
                <a:r>
                  <a:rPr lang="en-US" altLang="fr-CA" sz="2800"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fr-CA" sz="2800">
                        <a:solidFill>
                          <a:srgbClr val="0000FF"/>
                        </a:solidFill>
                        <a:latin typeface="Cambria Math" panose="02040503050406030204" pitchFamily="18" charset="0"/>
                        <a:cs typeface="Cambria Math" panose="02040503050406030204" pitchFamily="18" charset="0"/>
                      </a:rPr>
                      <m:t>=</m:t>
                    </m:r>
                    <m:r>
                      <a:rPr lang="en-US" altLang="fr-CA" sz="2800">
                        <a:latin typeface="Cambria Math" panose="02040503050406030204" pitchFamily="18" charset="0"/>
                        <a:cs typeface="Cambria Math" panose="02040503050406030204" pitchFamily="18" charset="0"/>
                      </a:rPr>
                      <m:t> </m:t>
                    </m:r>
                    <m:r>
                      <a:rPr lang="fr-FR" sz="28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⟨</m:t>
                    </m:r>
                  </m:oMath>
                </a14:m>
                <a:r>
                  <a:rPr lang="fr-CA" altLang="fr-FR" sz="2800" dirty="0">
                    <a:solidFill>
                      <a:srgbClr val="0000FF"/>
                    </a:solidFill>
                    <a:latin typeface="Cambria Math" panose="02040503050406030204" pitchFamily="18" charset="0"/>
                    <a:sym typeface="+mn-ea"/>
                  </a:rPr>
                  <a:t>X</a:t>
                </a:r>
                <a:r>
                  <a:rPr lang="fr-CA" altLang="fr-FR" sz="2800" baseline="-25000" dirty="0">
                    <a:solidFill>
                      <a:srgbClr val="0000FF"/>
                    </a:solidFill>
                    <a:latin typeface="Cambria Math" panose="02040503050406030204" pitchFamily="18" charset="0"/>
                    <a:sym typeface="+mn-ea"/>
                  </a:rPr>
                  <a:t>1</a:t>
                </a:r>
                <a:r>
                  <a:rPr lang="fr-CA" altLang="fr-FR" sz="2800" dirty="0">
                    <a:solidFill>
                      <a:srgbClr val="0000FF"/>
                    </a:solidFill>
                    <a:latin typeface="Cambria Math" panose="02040503050406030204" pitchFamily="18" charset="0"/>
                    <a:sym typeface="+mn-ea"/>
                  </a:rPr>
                  <a:t>, X</a:t>
                </a:r>
                <a:r>
                  <a:rPr lang="fr-CA" altLang="fr-FR" sz="2800" baseline="-25000" dirty="0">
                    <a:solidFill>
                      <a:srgbClr val="0000FF"/>
                    </a:solidFill>
                    <a:latin typeface="Cambria Math" panose="02040503050406030204" pitchFamily="18" charset="0"/>
                    <a:sym typeface="+mn-ea"/>
                  </a:rPr>
                  <a:t>2</a:t>
                </a:r>
                <a14:m>
                  <m:oMath xmlns:m="http://schemas.openxmlformats.org/officeDocument/2006/math">
                    <m:r>
                      <a:rPr lang="en-US" altLang="fr-FR" sz="2800" b="0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altLang="fr-FR" sz="2800" b="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...</m:t>
                    </m:r>
                    <m:r>
                      <a:rPr lang="fr-CA" altLang="fr-FR" sz="28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sym typeface="+mn-ea"/>
                      </a:rPr>
                      <m:t>𝑋</m:t>
                    </m:r>
                    <m:r>
                      <a:rPr lang="en-US" altLang="fr-CA" sz="2800" i="1" baseline="-25000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sym typeface="+mn-ea"/>
                      </a:rPr>
                      <m:t>𝑝</m:t>
                    </m:r>
                    <m:r>
                      <a:rPr lang="fr-FR" sz="2800" b="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⟩</m:t>
                    </m:r>
                  </m:oMath>
                </a14:m>
                <a:br>
                  <a:rPr lang="fr-FR" sz="2800" b="0" i="1" dirty="0" smtClean="0">
                    <a:solidFill>
                      <a:srgbClr val="0000FF"/>
                    </a:solidFill>
                    <a:latin typeface="Cambria Math" panose="02040503050406030204" pitchFamily="18" charset="0"/>
                  </a:rPr>
                </a:br>
                <a:r>
                  <a:rPr lang="en-US" altLang="fr-CA" sz="2800">
                    <a:cs typeface="Arial" panose="020B0604020202020204" pitchFamily="34" charset="0"/>
                  </a:rPr>
                  <a:t> in a sequence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fr-CA" sz="2800">
                        <a:solidFill>
                          <a:srgbClr val="0000FF"/>
                        </a:solidFill>
                        <a:latin typeface="Cambria Math" panose="02040503050406030204" pitchFamily="18" charset="0"/>
                        <a:cs typeface="Cambria Math" panose="02040503050406030204" pitchFamily="18" charset="0"/>
                      </a:rPr>
                      <m:t>S</m:t>
                    </m:r>
                    <m:r>
                      <a:rPr lang="en-US" altLang="fr-CA" sz="2800">
                        <a:solidFill>
                          <a:srgbClr val="0000FF"/>
                        </a:solidFill>
                        <a:latin typeface="Cambria Math" panose="02040503050406030204" pitchFamily="18" charset="0"/>
                        <a:cs typeface="Cambria Math" panose="02040503050406030204" pitchFamily="18" charset="0"/>
                      </a:rPr>
                      <m:t> =</m:t>
                    </m:r>
                    <m:r>
                      <a:rPr lang="en-US" altLang="fr-FR" sz="2800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cs typeface="Cambria Math" panose="02040503050406030204" pitchFamily="18" charset="0"/>
                        <a:sym typeface="+mn-ea"/>
                      </a:rPr>
                      <m:t>⟨(</m:t>
                    </m:r>
                    <m:r>
                      <m:rPr>
                        <m:sty m:val="p"/>
                      </m:rPr>
                      <a:rPr lang="en-US" altLang="fr-FR" sz="2800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cs typeface="Cambria Math" panose="02040503050406030204" pitchFamily="18" charset="0"/>
                        <a:sym typeface="+mn-ea"/>
                      </a:rPr>
                      <m:t>SEt</m:t>
                    </m:r>
                    <m:r>
                      <a:rPr lang="en-US" altLang="fr-FR" sz="2800" baseline="-25000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cs typeface="Cambria Math" panose="02040503050406030204" pitchFamily="18" charset="0"/>
                        <a:sym typeface="+mn-ea"/>
                      </a:rPr>
                      <m:t>1</m:t>
                    </m:r>
                    <m:r>
                      <a:rPr lang="en-US" altLang="fr-FR" sz="2800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cs typeface="Cambria Math" panose="02040503050406030204" pitchFamily="18" charset="0"/>
                        <a:sym typeface="+mn-ea"/>
                      </a:rPr>
                      <m:t>, </m:t>
                    </m:r>
                    <m:r>
                      <m:rPr>
                        <m:sty m:val="p"/>
                      </m:rPr>
                      <a:rPr lang="en-US" altLang="fr-FR" sz="2800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cs typeface="Cambria Math" panose="02040503050406030204" pitchFamily="18" charset="0"/>
                        <a:sym typeface="+mn-ea"/>
                      </a:rPr>
                      <m:t>t</m:t>
                    </m:r>
                    <m:r>
                      <a:rPr lang="en-US" altLang="fr-FR" sz="2800" baseline="-25000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cs typeface="Cambria Math" panose="02040503050406030204" pitchFamily="18" charset="0"/>
                        <a:sym typeface="+mn-ea"/>
                      </a:rPr>
                      <m:t>1</m:t>
                    </m:r>
                    <m:r>
                      <a:rPr lang="en-US" altLang="fr-FR" sz="2800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cs typeface="Cambria Math" panose="02040503050406030204" pitchFamily="18" charset="0"/>
                        <a:sym typeface="+mn-ea"/>
                      </a:rPr>
                      <m:t>), (</m:t>
                    </m:r>
                    <m:r>
                      <m:rPr>
                        <m:sty m:val="p"/>
                      </m:rPr>
                      <a:rPr lang="en-US" altLang="fr-FR" sz="2800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cs typeface="Cambria Math" panose="02040503050406030204" pitchFamily="18" charset="0"/>
                        <a:sym typeface="+mn-ea"/>
                      </a:rPr>
                      <m:t>SE</m:t>
                    </m:r>
                    <m:r>
                      <m:rPr>
                        <m:sty m:val="p"/>
                      </m:rPr>
                      <a:rPr lang="en-US" altLang="fr-FR" sz="2800" baseline="-25000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cs typeface="Cambria Math" panose="02040503050406030204" pitchFamily="18" charset="0"/>
                        <a:sym typeface="+mn-ea"/>
                      </a:rPr>
                      <m:t>t</m:t>
                    </m:r>
                    <m:r>
                      <a:rPr lang="en-US" altLang="fr-FR" sz="2800" baseline="-25000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cs typeface="Cambria Math" panose="02040503050406030204" pitchFamily="18" charset="0"/>
                        <a:sym typeface="+mn-ea"/>
                      </a:rPr>
                      <m:t>2</m:t>
                    </m:r>
                    <m:r>
                      <a:rPr lang="en-US" altLang="fr-FR" sz="2800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cs typeface="Cambria Math" panose="02040503050406030204" pitchFamily="18" charset="0"/>
                        <a:sym typeface="+mn-ea"/>
                      </a:rPr>
                      <m:t>, </m:t>
                    </m:r>
                    <m:r>
                      <m:rPr>
                        <m:sty m:val="p"/>
                      </m:rPr>
                      <a:rPr lang="en-US" altLang="fr-FR" sz="2800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cs typeface="Cambria Math" panose="02040503050406030204" pitchFamily="18" charset="0"/>
                        <a:sym typeface="+mn-ea"/>
                      </a:rPr>
                      <m:t>t</m:t>
                    </m:r>
                    <m:r>
                      <a:rPr lang="en-US" altLang="fr-FR" sz="2800" baseline="-25000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cs typeface="Cambria Math" panose="02040503050406030204" pitchFamily="18" charset="0"/>
                        <a:sym typeface="+mn-ea"/>
                      </a:rPr>
                      <m:t>2</m:t>
                    </m:r>
                    <m:r>
                      <a:rPr lang="en-US" altLang="fr-FR" sz="2800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cs typeface="Cambria Math" panose="02040503050406030204" pitchFamily="18" charset="0"/>
                        <a:sym typeface="+mn-ea"/>
                      </a:rPr>
                      <m:t>), . . . , (</m:t>
                    </m:r>
                    <m:r>
                      <m:rPr>
                        <m:sty m:val="p"/>
                      </m:rPr>
                      <a:rPr lang="en-US" altLang="fr-FR" sz="2800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cs typeface="Cambria Math" panose="02040503050406030204" pitchFamily="18" charset="0"/>
                        <a:sym typeface="+mn-ea"/>
                      </a:rPr>
                      <m:t>SEt</m:t>
                    </m:r>
                    <m:r>
                      <m:rPr>
                        <m:sty m:val="p"/>
                      </m:rPr>
                      <a:rPr lang="en-US" altLang="fr-FR" sz="2800" baseline="-25000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cs typeface="Cambria Math" panose="02040503050406030204" pitchFamily="18" charset="0"/>
                        <a:sym typeface="+mn-ea"/>
                      </a:rPr>
                      <m:t>n</m:t>
                    </m:r>
                    <m:r>
                      <a:rPr lang="en-US" altLang="fr-FR" sz="2800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cs typeface="Cambria Math" panose="02040503050406030204" pitchFamily="18" charset="0"/>
                        <a:sym typeface="+mn-ea"/>
                      </a:rPr>
                      <m:t>, </m:t>
                    </m:r>
                    <m:r>
                      <m:rPr>
                        <m:sty m:val="p"/>
                      </m:rPr>
                      <a:rPr lang="en-US" altLang="fr-FR" sz="2800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cs typeface="Cambria Math" panose="02040503050406030204" pitchFamily="18" charset="0"/>
                        <a:sym typeface="+mn-ea"/>
                      </a:rPr>
                      <m:t>t</m:t>
                    </m:r>
                    <m:r>
                      <m:rPr>
                        <m:sty m:val="p"/>
                      </m:rPr>
                      <a:rPr lang="en-US" altLang="fr-FR" sz="2800" baseline="-25000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cs typeface="Cambria Math" panose="02040503050406030204" pitchFamily="18" charset="0"/>
                        <a:sym typeface="+mn-ea"/>
                      </a:rPr>
                      <m:t>n</m:t>
                    </m:r>
                    <m:r>
                      <a:rPr lang="en-US" altLang="fr-FR" sz="2800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cs typeface="Cambria Math" panose="02040503050406030204" pitchFamily="18" charset="0"/>
                        <a:sym typeface="+mn-ea"/>
                      </a:rPr>
                      <m:t>)⟩</m:t>
                    </m:r>
                    <m:r>
                      <a:rPr lang="en-US" altLang="fr-FR" sz="2800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cs typeface="Cambria Math" panose="02040503050406030204" pitchFamily="18" charset="0"/>
                        <a:sym typeface="+mn-ea"/>
                      </a:rPr>
                      <m:t> </m:t>
                    </m:r>
                  </m:oMath>
                </a14:m>
                <a:br>
                  <a:rPr lang="en-US" altLang="fr-FR" sz="2800" dirty="0">
                    <a:solidFill>
                      <a:srgbClr val="0000FF"/>
                    </a:solidFill>
                    <a:latin typeface="Cambria Math" panose="02040503050406030204" pitchFamily="18" charset="0"/>
                    <a:cs typeface="Cambria Math" panose="02040503050406030204" pitchFamily="18" charset="0"/>
                    <a:sym typeface="+mn-ea"/>
                  </a:rPr>
                </a:br>
                <a:r>
                  <a:rPr lang="en-US" altLang="fr-CA" sz="2800">
                    <a:cs typeface="Arial" panose="020B0604020202020204" pitchFamily="34" charset="0"/>
                    <a:sym typeface="+mn-ea"/>
                  </a:rPr>
                  <a:t>is a time interval </a:t>
                </a:r>
                <a14:m>
                  <m:oMath xmlns:m="http://schemas.openxmlformats.org/officeDocument/2006/math">
                    <m:r>
                      <a:rPr lang="en-US" altLang="fr-CA" sz="2800">
                        <a:solidFill>
                          <a:srgbClr val="0000FF"/>
                        </a:solidFill>
                        <a:latin typeface="Cambria Math" panose="02040503050406030204" pitchFamily="18" charset="0"/>
                        <a:cs typeface="Cambria Math" panose="02040503050406030204" pitchFamily="18" charset="0"/>
                      </a:rPr>
                      <m:t>[</m:t>
                    </m:r>
                    <m:r>
                      <m:rPr>
                        <m:sty m:val="p"/>
                      </m:rPr>
                      <a:rPr lang="en-US" altLang="fr-CA" sz="2800">
                        <a:solidFill>
                          <a:srgbClr val="0000FF"/>
                        </a:solidFill>
                        <a:latin typeface="Cambria Math" panose="02040503050406030204" pitchFamily="18" charset="0"/>
                        <a:cs typeface="Cambria Math" panose="02040503050406030204" pitchFamily="18" charset="0"/>
                      </a:rPr>
                      <m:t>t</m:t>
                    </m:r>
                    <m:r>
                      <m:rPr>
                        <m:sty m:val="p"/>
                      </m:rPr>
                      <a:rPr lang="en-US" altLang="fr-CA" sz="2800" baseline="-25000">
                        <a:solidFill>
                          <a:srgbClr val="0000FF"/>
                        </a:solidFill>
                        <a:latin typeface="Cambria Math" panose="02040503050406030204" pitchFamily="18" charset="0"/>
                        <a:cs typeface="Cambria Math" panose="02040503050406030204" pitchFamily="18" charset="0"/>
                      </a:rPr>
                      <m:t>s</m:t>
                    </m:r>
                    <m:r>
                      <a:rPr lang="en-US" altLang="fr-CA" sz="2800">
                        <a:solidFill>
                          <a:srgbClr val="0000FF"/>
                        </a:solidFill>
                        <a:latin typeface="Cambria Math" panose="02040503050406030204" pitchFamily="18" charset="0"/>
                        <a:cs typeface="Cambria Math" panose="02040503050406030204" pitchFamily="18" charset="0"/>
                      </a:rPr>
                      <m:t>,</m:t>
                    </m:r>
                    <m:r>
                      <m:rPr>
                        <m:sty m:val="p"/>
                      </m:rPr>
                      <a:rPr lang="en-US" altLang="fr-CA" sz="2800">
                        <a:solidFill>
                          <a:srgbClr val="0000FF"/>
                        </a:solidFill>
                        <a:latin typeface="Cambria Math" panose="02040503050406030204" pitchFamily="18" charset="0"/>
                        <a:cs typeface="Cambria Math" panose="02040503050406030204" pitchFamily="18" charset="0"/>
                      </a:rPr>
                      <m:t>t</m:t>
                    </m:r>
                    <m:r>
                      <m:rPr>
                        <m:sty m:val="p"/>
                      </m:rPr>
                      <a:rPr lang="en-US" altLang="fr-CA" sz="2800" baseline="-25000">
                        <a:solidFill>
                          <a:srgbClr val="0000FF"/>
                        </a:solidFill>
                        <a:latin typeface="Cambria Math" panose="02040503050406030204" pitchFamily="18" charset="0"/>
                        <a:cs typeface="Cambria Math" panose="02040503050406030204" pitchFamily="18" charset="0"/>
                      </a:rPr>
                      <m:t>e</m:t>
                    </m:r>
                    <m:r>
                      <a:rPr lang="en-US" altLang="fr-CA" sz="2800">
                        <a:solidFill>
                          <a:srgbClr val="0000FF"/>
                        </a:solidFill>
                        <a:latin typeface="Cambria Math" panose="02040503050406030204" pitchFamily="18" charset="0"/>
                        <a:cs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fr-CA" altLang="en-US" sz="2800">
                    <a:cs typeface="Arial" panose="020B0604020202020204" pitchFamily="34" charset="0"/>
                    <a:sym typeface="+mn-ea"/>
                  </a:rPr>
                  <a:t> </a:t>
                </a:r>
                <a:r>
                  <a:rPr lang="en-US" altLang="fr-CA" sz="2800">
                    <a:cs typeface="Arial" panose="020B0604020202020204" pitchFamily="34" charset="0"/>
                    <a:sym typeface="+mn-ea"/>
                  </a:rPr>
                  <a:t>in which the episode appears.</a:t>
                </a:r>
                <a:endParaRPr lang="en-US" altLang="fr-CA" sz="2800">
                  <a:cs typeface="Arial" panose="020B0604020202020204" pitchFamily="34" charset="0"/>
                  <a:sym typeface="+mn-ea"/>
                </a:endParaRPr>
              </a:p>
              <a:p>
                <a:endParaRPr lang="en-US" altLang="fr-CA" sz="2800">
                  <a:cs typeface="Arial" panose="020B0604020202020204" pitchFamily="34" charset="0"/>
                </a:endParaRPr>
              </a:p>
              <a:p>
                <a:r>
                  <a:rPr lang="en-US" altLang="fr-CA" sz="2800">
                    <a:cs typeface="Arial" panose="020B0604020202020204" pitchFamily="34" charset="0"/>
                  </a:rPr>
                  <a:t>Formally, it means that there exists integers </a:t>
                </a:r>
                <a:endParaRPr lang="en-US" altLang="fr-FR" sz="2800" dirty="0">
                  <a:solidFill>
                    <a:srgbClr val="0000FF"/>
                  </a:solidFill>
                  <a:latin typeface="Cambria Math" panose="02040503050406030204" pitchFamily="18" charset="0"/>
                  <a:cs typeface="Cambria Math" panose="02040503050406030204" pitchFamily="18" charset="0"/>
                  <a:sym typeface="+mn-ea"/>
                </a:endParaRPr>
              </a:p>
              <a:p>
                <a:r>
                  <a:rPr lang="en-US" altLang="fr-FR" sz="2800" dirty="0">
                    <a:solidFill>
                      <a:srgbClr val="0000FF"/>
                    </a:solidFill>
                    <a:latin typeface="Cambria Math" panose="02040503050406030204" pitchFamily="18" charset="0"/>
                    <a:cs typeface="Cambria Math" panose="02040503050406030204" pitchFamily="18" charset="0"/>
                    <a:sym typeface="+mn-ea"/>
                  </a:rPr>
                  <a:t> </a:t>
                </a:r>
                <a:r>
                  <a:rPr lang="fr-CA" altLang="en-US" sz="2800" dirty="0">
                    <a:solidFill>
                      <a:srgbClr val="0000FF"/>
                    </a:solidFill>
                    <a:latin typeface="Cambria Math" panose="02040503050406030204" pitchFamily="18" charset="0"/>
                    <a:cs typeface="Cambria Math" panose="02040503050406030204" pitchFamily="18" charset="0"/>
                    <a:sym typeface="+mn-ea"/>
                  </a:rPr>
                  <a:t>         </a:t>
                </a:r>
                <a14:m>
                  <m:oMath xmlns:m="http://schemas.openxmlformats.org/officeDocument/2006/math">
                    <m:r>
                      <a:rPr lang="en-US" altLang="fr-FR" sz="2800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cs typeface="Cambria Math" panose="02040503050406030204" pitchFamily="18" charset="0"/>
                        <a:sym typeface="+mn-ea"/>
                      </a:rPr>
                      <m:t>  </m:t>
                    </m:r>
                    <m:r>
                      <m:rPr>
                        <m:sty m:val="p"/>
                      </m:rPr>
                      <a:rPr lang="en-US" altLang="fr-FR" sz="2800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cs typeface="Cambria Math" panose="02040503050406030204" pitchFamily="18" charset="0"/>
                        <a:sym typeface="+mn-ea"/>
                      </a:rPr>
                      <m:t>t</m:t>
                    </m:r>
                    <m:r>
                      <m:rPr>
                        <m:sty m:val="p"/>
                      </m:rPr>
                      <a:rPr lang="en-US" altLang="fr-FR" sz="2800" baseline="-25000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cs typeface="Cambria Math" panose="02040503050406030204" pitchFamily="18" charset="0"/>
                        <a:sym typeface="+mn-ea"/>
                      </a:rPr>
                      <m:t>s</m:t>
                    </m:r>
                    <m:r>
                      <a:rPr lang="en-US" altLang="fr-FR" sz="2800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cs typeface="Cambria Math" panose="02040503050406030204" pitchFamily="18" charset="0"/>
                        <a:sym typeface="+mn-ea"/>
                      </a:rPr>
                      <m:t>=</m:t>
                    </m:r>
                    <m:r>
                      <m:rPr>
                        <m:sty m:val="p"/>
                      </m:rPr>
                      <a:rPr lang="en-US" altLang="fr-FR" sz="2800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cs typeface="Cambria Math" panose="02040503050406030204" pitchFamily="18" charset="0"/>
                        <a:sym typeface="+mn-ea"/>
                      </a:rPr>
                      <m:t>z</m:t>
                    </m:r>
                    <m:r>
                      <a:rPr lang="en-US" altLang="fr-FR" sz="2800" baseline="-25000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cs typeface="Cambria Math" panose="02040503050406030204" pitchFamily="18" charset="0"/>
                        <a:sym typeface="+mn-ea"/>
                      </a:rPr>
                      <m:t>1</m:t>
                    </m:r>
                    <m:r>
                      <a:rPr lang="en-US" altLang="fr-FR" sz="2800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cs typeface="Cambria Math" panose="02040503050406030204" pitchFamily="18" charset="0"/>
                        <a:sym typeface="+mn-ea"/>
                      </a:rPr>
                      <m:t> </m:t>
                    </m:r>
                    <m:r>
                      <a:rPr lang="en-US" altLang="fr-FR" sz="2800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cs typeface="Cambria Math" panose="02040503050406030204" pitchFamily="18" charset="0"/>
                        <a:sym typeface="+mn-ea"/>
                      </a:rPr>
                      <m:t>&lt;</m:t>
                    </m:r>
                  </m:oMath>
                </a14:m>
                <a:r>
                  <a:rPr lang="fr-CA" altLang="en-US" sz="2800"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fr-FR" sz="2800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cs typeface="Cambria Math" panose="02040503050406030204" pitchFamily="18" charset="0"/>
                        <a:sym typeface="+mn-ea"/>
                      </a:rPr>
                      <m:t>z</m:t>
                    </m:r>
                    <m:r>
                      <a:rPr lang="en-US" altLang="fr-FR" sz="2800" baseline="-25000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cs typeface="Cambria Math" panose="02040503050406030204" pitchFamily="18" charset="0"/>
                        <a:sym typeface="+mn-ea"/>
                      </a:rPr>
                      <m:t>2</m:t>
                    </m:r>
                    <m:r>
                      <a:rPr lang="en-US" altLang="fr-FR" sz="2800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cs typeface="Cambria Math" panose="02040503050406030204" pitchFamily="18" charset="0"/>
                        <a:sym typeface="+mn-ea"/>
                      </a:rPr>
                      <m:t> &lt;</m:t>
                    </m:r>
                    <m:r>
                      <a:rPr lang="en-US" altLang="fr-FR" sz="2800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cs typeface="Cambria Math" panose="02040503050406030204" pitchFamily="18" charset="0"/>
                        <a:sym typeface="+mn-ea"/>
                      </a:rPr>
                      <m:t> ... </m:t>
                    </m:r>
                    <m:r>
                      <a:rPr lang="en-US" altLang="fr-FR" sz="2800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cs typeface="Cambria Math" panose="02040503050406030204" pitchFamily="18" charset="0"/>
                        <a:sym typeface="+mn-ea"/>
                      </a:rPr>
                      <m:t>&lt;</m:t>
                    </m:r>
                    <m:r>
                      <a:rPr lang="en-US" altLang="fr-FR" sz="2800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cs typeface="Cambria Math" panose="02040503050406030204" pitchFamily="18" charset="0"/>
                        <a:sym typeface="+mn-ea"/>
                      </a:rPr>
                      <m:t> </m:t>
                    </m:r>
                    <m:r>
                      <m:rPr>
                        <m:sty m:val="p"/>
                      </m:rPr>
                      <a:rPr lang="en-US" altLang="fr-FR" sz="2800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cs typeface="Cambria Math" panose="02040503050406030204" pitchFamily="18" charset="0"/>
                        <a:sym typeface="+mn-ea"/>
                      </a:rPr>
                      <m:t>z</m:t>
                    </m:r>
                    <m:r>
                      <m:rPr>
                        <m:sty m:val="p"/>
                      </m:rPr>
                      <a:rPr lang="en-US" altLang="fr-FR" sz="2800" baseline="-25000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cs typeface="Cambria Math" panose="02040503050406030204" pitchFamily="18" charset="0"/>
                        <a:sym typeface="+mn-ea"/>
                      </a:rPr>
                      <m:t>w</m:t>
                    </m:r>
                    <m:r>
                      <a:rPr lang="en-US" altLang="fr-FR" sz="2800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cs typeface="Cambria Math" panose="02040503050406030204" pitchFamily="18" charset="0"/>
                        <a:sym typeface="+mn-ea"/>
                      </a:rPr>
                      <m:t> </m:t>
                    </m:r>
                  </m:oMath>
                </a14:m>
                <a:r>
                  <a:rPr lang="fr-CA" altLang="en-US" sz="2800" dirty="0">
                    <a:solidFill>
                      <a:srgbClr val="0000FF"/>
                    </a:solidFill>
                    <a:latin typeface="Cambria Math" panose="02040503050406030204" pitchFamily="18" charset="0"/>
                    <a:cs typeface="Cambria Math" panose="02040503050406030204" pitchFamily="18" charset="0"/>
                    <a:sym typeface="+mn-ea"/>
                  </a:rPr>
                  <a:t>= t</a:t>
                </a:r>
                <a:r>
                  <a:rPr lang="fr-CA" altLang="en-US" sz="2800" baseline="-25000" dirty="0">
                    <a:solidFill>
                      <a:srgbClr val="0000FF"/>
                    </a:solidFill>
                    <a:latin typeface="Cambria Math" panose="02040503050406030204" pitchFamily="18" charset="0"/>
                    <a:cs typeface="Cambria Math" panose="02040503050406030204" pitchFamily="18" charset="0"/>
                    <a:sym typeface="+mn-ea"/>
                  </a:rPr>
                  <a:t>e</a:t>
                </a:r>
                <a:r>
                  <a:rPr lang="fr-CA" altLang="en-US" sz="2800" dirty="0">
                    <a:solidFill>
                      <a:srgbClr val="0000FF"/>
                    </a:solidFill>
                    <a:latin typeface="Cambria Math" panose="02040503050406030204" pitchFamily="18" charset="0"/>
                    <a:cs typeface="Cambria Math" panose="02040503050406030204" pitchFamily="18" charset="0"/>
                    <a:sym typeface="+mn-ea"/>
                  </a:rPr>
                  <a:t>   </a:t>
                </a:r>
                <a:endParaRPr lang="fr-CA" altLang="en-US" sz="2800" dirty="0">
                  <a:solidFill>
                    <a:schemeClr val="tx1"/>
                  </a:solidFill>
                  <a:latin typeface="Cambria Math" panose="02040503050406030204" pitchFamily="18" charset="0"/>
                  <a:cs typeface="Cambria Math" panose="02040503050406030204" pitchFamily="18" charset="0"/>
                  <a:sym typeface="+mn-ea"/>
                </a:endParaRPr>
              </a:p>
              <a:p>
                <a:r>
                  <a:rPr lang="fr-CA" altLang="en-US" sz="2800" dirty="0">
                    <a:solidFill>
                      <a:schemeClr val="tx1"/>
                    </a:solidFill>
                    <a:latin typeface="Cambria Math" panose="02040503050406030204" pitchFamily="18" charset="0"/>
                    <a:cs typeface="Cambria Math" panose="02040503050406030204" pitchFamily="18" charset="0"/>
                    <a:sym typeface="+mn-ea"/>
                  </a:rPr>
                  <a:t>such that</a:t>
                </a:r>
                <a:r>
                  <a:rPr lang="fr-CA" altLang="en-US" sz="2800" dirty="0">
                    <a:solidFill>
                      <a:srgbClr val="0000FF"/>
                    </a:solidFill>
                    <a:latin typeface="Cambria Math" panose="02040503050406030204" pitchFamily="18" charset="0"/>
                    <a:cs typeface="Cambria Math" panose="02040503050406030204" pitchFamily="18" charset="0"/>
                    <a:sym typeface="+mn-ea"/>
                  </a:rPr>
                  <a:t>  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fr-FR" sz="2800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cs typeface="Cambria Math" panose="02040503050406030204" pitchFamily="18" charset="0"/>
                        <a:sym typeface="+mn-ea"/>
                      </a:rPr>
                      <m:t>X</m:t>
                    </m:r>
                    <m:r>
                      <a:rPr lang="en-US" altLang="fr-FR" sz="2800" baseline="-25000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cs typeface="Cambria Math" panose="02040503050406030204" pitchFamily="18" charset="0"/>
                        <a:sym typeface="+mn-ea"/>
                      </a:rPr>
                      <m:t>1</m:t>
                    </m:r>
                    <m:r>
                      <a:rPr lang="en-US" altLang="fr-FR" sz="2800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cs typeface="Cambria Math" panose="02040503050406030204" pitchFamily="18" charset="0"/>
                        <a:sym typeface="+mn-ea"/>
                      </a:rPr>
                      <m:t>⊆ </m:t>
                    </m:r>
                    <m:r>
                      <m:rPr>
                        <m:sty m:val="p"/>
                      </m:rPr>
                      <a:rPr lang="en-US" altLang="fr-FR" sz="2800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cs typeface="Cambria Math" panose="02040503050406030204" pitchFamily="18" charset="0"/>
                        <a:sym typeface="+mn-ea"/>
                      </a:rPr>
                      <m:t>SE</m:t>
                    </m:r>
                    <m:r>
                      <m:rPr>
                        <m:sty m:val="p"/>
                      </m:rPr>
                      <a:rPr lang="en-US" altLang="fr-FR" sz="2800" baseline="-25000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cs typeface="Cambria Math" panose="02040503050406030204" pitchFamily="18" charset="0"/>
                        <a:sym typeface="+mn-ea"/>
                      </a:rPr>
                      <m:t>z</m:t>
                    </m:r>
                    <m:r>
                      <a:rPr lang="en-US" altLang="fr-FR" sz="2800" baseline="-25000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cs typeface="Cambria Math" panose="02040503050406030204" pitchFamily="18" charset="0"/>
                        <a:sym typeface="+mn-ea"/>
                      </a:rPr>
                      <m:t>1</m:t>
                    </m:r>
                    <m:r>
                      <a:rPr lang="en-US" altLang="fr-FR" sz="2800" baseline="-25000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cs typeface="Cambria Math" panose="02040503050406030204" pitchFamily="18" charset="0"/>
                        <a:sym typeface="+mn-ea"/>
                      </a:rPr>
                      <m:t>, </m:t>
                    </m:r>
                  </m:oMath>
                </a14:m>
                <a:r>
                  <a:rPr lang="fr-CA" altLang="en-US" sz="2800" dirty="0">
                    <a:solidFill>
                      <a:srgbClr val="0000FF"/>
                    </a:solidFill>
                    <a:latin typeface="Cambria Math" panose="02040503050406030204" pitchFamily="18" charset="0"/>
                    <a:cs typeface="Cambria Math" panose="02040503050406030204" pitchFamily="18" charset="0"/>
                    <a:sym typeface="+mn-ea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fr-FR" sz="2800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cs typeface="Cambria Math" panose="02040503050406030204" pitchFamily="18" charset="0"/>
                        <a:sym typeface="+mn-ea"/>
                      </a:rPr>
                      <m:t>X</m:t>
                    </m:r>
                    <m:r>
                      <a:rPr lang="en-US" altLang="fr-FR" sz="2800" baseline="-25000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cs typeface="Cambria Math" panose="02040503050406030204" pitchFamily="18" charset="0"/>
                        <a:sym typeface="+mn-ea"/>
                      </a:rPr>
                      <m:t>2</m:t>
                    </m:r>
                    <m:r>
                      <a:rPr lang="en-US" altLang="fr-FR" sz="2800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cs typeface="Cambria Math" panose="02040503050406030204" pitchFamily="18" charset="0"/>
                        <a:sym typeface="+mn-ea"/>
                      </a:rPr>
                      <m:t>⊆ </m:t>
                    </m:r>
                    <m:r>
                      <m:rPr>
                        <m:sty m:val="p"/>
                      </m:rPr>
                      <a:rPr lang="en-US" altLang="fr-FR" sz="2800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cs typeface="Cambria Math" panose="02040503050406030204" pitchFamily="18" charset="0"/>
                        <a:sym typeface="+mn-ea"/>
                      </a:rPr>
                      <m:t>SE</m:t>
                    </m:r>
                    <m:r>
                      <m:rPr>
                        <m:sty m:val="p"/>
                      </m:rPr>
                      <a:rPr lang="en-US" altLang="fr-FR" sz="2800" baseline="-25000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cs typeface="Cambria Math" panose="02040503050406030204" pitchFamily="18" charset="0"/>
                        <a:sym typeface="+mn-ea"/>
                      </a:rPr>
                      <m:t>z</m:t>
                    </m:r>
                    <m:r>
                      <a:rPr lang="en-US" altLang="fr-FR" sz="2800" baseline="-25000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cs typeface="Cambria Math" panose="02040503050406030204" pitchFamily="18" charset="0"/>
                        <a:sym typeface="+mn-ea"/>
                      </a:rPr>
                      <m:t>2</m:t>
                    </m:r>
                    <m:r>
                      <a:rPr lang="en-US" altLang="fr-FR" sz="2800" baseline="-25000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cs typeface="Cambria Math" panose="02040503050406030204" pitchFamily="18" charset="0"/>
                        <a:sym typeface="+mn-ea"/>
                      </a:rPr>
                      <m:t>, </m:t>
                    </m:r>
                  </m:oMath>
                </a14:m>
                <a:r>
                  <a:rPr lang="fr-CA" altLang="en-US" sz="2800" dirty="0">
                    <a:solidFill>
                      <a:srgbClr val="0000FF"/>
                    </a:solidFill>
                    <a:latin typeface="Cambria Math" panose="02040503050406030204" pitchFamily="18" charset="0"/>
                    <a:cs typeface="Cambria Math" panose="02040503050406030204" pitchFamily="18" charset="0"/>
                    <a:sym typeface="+mn-ea"/>
                  </a:rPr>
                  <a:t> ... ,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fr-FR" sz="2800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cs typeface="Cambria Math" panose="02040503050406030204" pitchFamily="18" charset="0"/>
                        <a:sym typeface="+mn-ea"/>
                      </a:rPr>
                      <m:t>X</m:t>
                    </m:r>
                    <m:r>
                      <m:rPr>
                        <m:sty m:val="p"/>
                      </m:rPr>
                      <a:rPr lang="en-US" altLang="fr-FR" sz="2800" baseline="-25000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cs typeface="Cambria Math" panose="02040503050406030204" pitchFamily="18" charset="0"/>
                        <a:sym typeface="+mn-ea"/>
                      </a:rPr>
                      <m:t>p</m:t>
                    </m:r>
                    <m:r>
                      <a:rPr lang="en-US" altLang="fr-FR" sz="2800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cs typeface="Cambria Math" panose="02040503050406030204" pitchFamily="18" charset="0"/>
                        <a:sym typeface="+mn-ea"/>
                      </a:rPr>
                      <m:t>⊆ </m:t>
                    </m:r>
                    <m:r>
                      <m:rPr>
                        <m:sty m:val="p"/>
                      </m:rPr>
                      <a:rPr lang="en-US" altLang="fr-FR" sz="2800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cs typeface="Cambria Math" panose="02040503050406030204" pitchFamily="18" charset="0"/>
                        <a:sym typeface="+mn-ea"/>
                      </a:rPr>
                      <m:t>SE</m:t>
                    </m:r>
                    <m:r>
                      <m:rPr>
                        <m:sty m:val="p"/>
                      </m:rPr>
                      <a:rPr lang="en-US" altLang="fr-FR" sz="2800" baseline="-25000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cs typeface="Cambria Math" panose="02040503050406030204" pitchFamily="18" charset="0"/>
                        <a:sym typeface="+mn-ea"/>
                      </a:rPr>
                      <m:t>z</m:t>
                    </m:r>
                    <m:r>
                      <m:rPr>
                        <m:sty m:val="p"/>
                      </m:rPr>
                      <a:rPr lang="en-US" altLang="fr-FR" sz="2800" baseline="-25000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cs typeface="Cambria Math" panose="02040503050406030204" pitchFamily="18" charset="0"/>
                        <a:sym typeface="+mn-ea"/>
                      </a:rPr>
                      <m:t>w</m:t>
                    </m:r>
                    <m:r>
                      <a:rPr lang="en-US" altLang="fr-FR" sz="2800" baseline="-25000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cs typeface="Cambria Math" panose="02040503050406030204" pitchFamily="18" charset="0"/>
                        <a:sym typeface="+mn-ea"/>
                      </a:rPr>
                      <m:t> </m:t>
                    </m:r>
                  </m:oMath>
                </a14:m>
                <a:r>
                  <a:rPr lang="fr-CA" altLang="en-US" sz="2800" dirty="0">
                    <a:solidFill>
                      <a:srgbClr val="0000FF"/>
                    </a:solidFill>
                    <a:latin typeface="Cambria Math" panose="02040503050406030204" pitchFamily="18" charset="0"/>
                    <a:cs typeface="Cambria Math" panose="02040503050406030204" pitchFamily="18" charset="0"/>
                    <a:sym typeface="+mn-ea"/>
                  </a:rPr>
                  <a:t> </a:t>
                </a:r>
                <a:br>
                  <a:rPr lang="fr-CA" altLang="en-US" sz="2800" dirty="0">
                    <a:solidFill>
                      <a:srgbClr val="0000FF"/>
                    </a:solidFill>
                    <a:latin typeface="Cambria Math" panose="02040503050406030204" pitchFamily="18" charset="0"/>
                    <a:cs typeface="Cambria Math" panose="02040503050406030204" pitchFamily="18" charset="0"/>
                    <a:sym typeface="+mn-ea"/>
                  </a:rPr>
                </a:br>
                <a:endParaRPr lang="fr-CA" altLang="en-US" sz="2800" dirty="0">
                  <a:solidFill>
                    <a:srgbClr val="0000FF"/>
                  </a:solidFill>
                  <a:latin typeface="Cambria Math" panose="02040503050406030204" pitchFamily="18" charset="0"/>
                  <a:cs typeface="Cambria Math" panose="02040503050406030204" pitchFamily="18" charset="0"/>
                  <a:sym typeface="+mn-ea"/>
                </a:endParaRPr>
              </a:p>
            </p:txBody>
          </p:sp>
        </mc:Choice>
        <mc:Fallback>
          <p:sp>
            <p:nvSpPr>
              <p:cNvPr id="9" name="Zone de texte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9730" y="1186815"/>
                <a:ext cx="8927465" cy="3538855"/>
              </a:xfrm>
              <a:prstGeom prst="rect">
                <a:avLst/>
              </a:prstGeom>
              <a:blipFill rotWithShape="1">
                <a:blip r:embed="rId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CA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" name="Zone de texte 2"/>
              <p:cNvSpPr txBox="1"/>
              <p:nvPr/>
            </p:nvSpPr>
            <p:spPr>
              <a:xfrm>
                <a:off x="315595" y="4790440"/>
                <a:ext cx="8927465" cy="95440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p>
                <a:r>
                  <a:rPr lang="fr-CA" altLang="en-US" sz="2800" b="1">
                    <a:cs typeface="Arial" panose="020B0604020202020204" pitchFamily="34" charset="0"/>
                  </a:rPr>
                  <a:t>Example: </a:t>
                </a:r>
                <a:r>
                  <a:rPr lang="en-US" altLang="fr-CA" sz="2800">
                    <a:cs typeface="Arial" panose="020B0604020202020204" pitchFamily="34" charset="0"/>
                  </a:rPr>
                  <a:t>The </a:t>
                </a:r>
                <a:r>
                  <a:rPr lang="fr-CA" altLang="en-US" sz="2800">
                    <a:cs typeface="Arial" panose="020B0604020202020204" pitchFamily="34" charset="0"/>
                  </a:rPr>
                  <a:t>episode </a:t>
                </a:r>
                <a14:m>
                  <m:oMath xmlns:m="http://schemas.openxmlformats.org/officeDocument/2006/math">
                    <m:r>
                      <a:rPr lang="en-US" altLang="fr-CA" sz="280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MS Mincho" charset="0"/>
                        <a:cs typeface="Cambria Math" panose="02040503050406030204" pitchFamily="18" charset="0"/>
                      </a:rPr>
                      <m:t>∝</m:t>
                    </m:r>
                  </m:oMath>
                </a14:m>
                <a:r>
                  <a:rPr lang="en-US" altLang="fr-CA" sz="2800"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fr-CA" sz="2800">
                        <a:solidFill>
                          <a:srgbClr val="0000FF"/>
                        </a:solidFill>
                        <a:latin typeface="Cambria Math" panose="02040503050406030204" pitchFamily="18" charset="0"/>
                        <a:cs typeface="Cambria Math" panose="02040503050406030204" pitchFamily="18" charset="0"/>
                      </a:rPr>
                      <m:t>=</m:t>
                    </m:r>
                    <m:r>
                      <a:rPr lang="en-US" altLang="fr-CA" sz="2800">
                        <a:latin typeface="Cambria Math" panose="02040503050406030204" pitchFamily="18" charset="0"/>
                        <a:cs typeface="Cambria Math" panose="02040503050406030204" pitchFamily="18" charset="0"/>
                      </a:rPr>
                      <m:t> </m:t>
                    </m:r>
                    <m:r>
                      <a:rPr lang="fr-FR" sz="28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⟨</m:t>
                    </m:r>
                  </m:oMath>
                </a14:m>
                <a:r>
                  <a:rPr lang="fr-FR" sz="2800" dirty="0">
                    <a:solidFill>
                      <a:srgbClr val="0000FF"/>
                    </a:solidFill>
                    <a:latin typeface="Cambria Math" panose="02040503050406030204" pitchFamily="18" charset="0"/>
                    <a:sym typeface="+mn-ea"/>
                  </a:rPr>
                  <a:t>{a</a:t>
                </a:r>
                <a14:m>
                  <m:oMath xmlns:m="http://schemas.openxmlformats.org/officeDocument/2006/math">
                    <m:r>
                      <a:rPr lang="fr-FR" sz="2800" b="0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},{</m:t>
                    </m:r>
                    <m:r>
                      <m:rPr>
                        <m:sty m:val="p"/>
                      </m:rPr>
                      <a:rPr lang="fr-FR" sz="2800" b="0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a</m:t>
                    </m:r>
                    <m:r>
                      <a:rPr lang="fr-FR" sz="2800" b="0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m:rPr>
                        <m:sty m:val="p"/>
                      </m:rPr>
                      <a:rPr lang="fr-FR" sz="2800" b="0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b</m:t>
                    </m:r>
                    <m:r>
                      <a:rPr lang="fr-FR" sz="2800" b="0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}⟩</m:t>
                    </m:r>
                    <m:r>
                      <a:rPr lang="en-US" altLang="fr-FR" sz="2800" b="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 </m:t>
                    </m:r>
                  </m:oMath>
                </a14:m>
                <a:r>
                  <a:rPr lang="fr-CA" altLang="en-US" sz="2800">
                    <a:cs typeface="Arial" panose="020B0604020202020204" pitchFamily="34" charset="0"/>
                  </a:rPr>
                  <a:t>has an occurrence </a:t>
                </a:r>
                <a:r>
                  <a:rPr lang="en-US" altLang="fr-CA" sz="2800">
                    <a:cs typeface="Arial" panose="020B0604020202020204" pitchFamily="34" charset="0"/>
                  </a:rPr>
                  <a:t>in </a:t>
                </a:r>
                <a:r>
                  <a:rPr lang="fr-CA" altLang="en-US" sz="2800">
                    <a:cs typeface="Arial" panose="020B0604020202020204" pitchFamily="34" charset="0"/>
                  </a:rPr>
                  <a:t>time interval </a:t>
                </a:r>
                <a14:m>
                  <m:oMath xmlns:m="http://schemas.openxmlformats.org/officeDocument/2006/math">
                    <m:r>
                      <a:rPr lang="en-US" altLang="fr-CA" sz="2800">
                        <a:solidFill>
                          <a:srgbClr val="0000FF"/>
                        </a:solidFill>
                        <a:latin typeface="Cambria Math" panose="02040503050406030204" pitchFamily="18" charset="0"/>
                        <a:cs typeface="Cambria Math" panose="02040503050406030204" pitchFamily="18" charset="0"/>
                      </a:rPr>
                      <m:t>[</m:t>
                    </m:r>
                    <m:r>
                      <a:rPr lang="en-US" altLang="fr-CA" sz="280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Cambria Math" panose="02040503050406030204" pitchFamily="18" charset="0"/>
                      </a:rPr>
                      <m:t>1</m:t>
                    </m:r>
                    <m:r>
                      <a:rPr lang="en-US" altLang="fr-CA" sz="280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Cambria Math" panose="02040503050406030204" pitchFamily="18" charset="0"/>
                      </a:rPr>
                      <m:t>,</m:t>
                    </m:r>
                    <m:r>
                      <a:rPr lang="en-US" altLang="fr-CA" sz="280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Cambria Math" panose="02040503050406030204" pitchFamily="18" charset="0"/>
                      </a:rPr>
                      <m:t>7</m:t>
                    </m:r>
                    <m:r>
                      <a:rPr lang="en-US" altLang="fr-CA" sz="2800">
                        <a:solidFill>
                          <a:srgbClr val="0000FF"/>
                        </a:solidFill>
                        <a:latin typeface="Cambria Math" panose="02040503050406030204" pitchFamily="18" charset="0"/>
                        <a:cs typeface="Cambria Math" panose="02040503050406030204" pitchFamily="18" charset="0"/>
                      </a:rPr>
                      <m:t>]</m:t>
                    </m:r>
                    <m:r>
                      <a:rPr lang="en-US" altLang="fr-FR" sz="2800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cs typeface="Cambria Math" panose="02040503050406030204" pitchFamily="18" charset="0"/>
                        <a:sym typeface="+mn-ea"/>
                      </a:rPr>
                      <m:t> </m:t>
                    </m:r>
                  </m:oMath>
                </a14:m>
                <a:r>
                  <a:rPr lang="fr-CA" altLang="en-US" sz="2800" dirty="0">
                    <a:solidFill>
                      <a:schemeClr val="tx1"/>
                    </a:solidFill>
                    <a:latin typeface="Cambria Math" panose="02040503050406030204" pitchFamily="18" charset="0"/>
                    <a:cs typeface="Cambria Math" panose="02040503050406030204" pitchFamily="18" charset="0"/>
                    <a:sym typeface="+mn-ea"/>
                  </a:rPr>
                  <a:t>of</a:t>
                </a:r>
                <a:r>
                  <a:rPr lang="fr-CA" altLang="en-US" sz="2800" dirty="0">
                    <a:solidFill>
                      <a:srgbClr val="0000FF"/>
                    </a:solidFill>
                    <a:latin typeface="Cambria Math" panose="02040503050406030204" pitchFamily="18" charset="0"/>
                    <a:cs typeface="Cambria Math" panose="02040503050406030204" pitchFamily="18" charset="0"/>
                    <a:sym typeface="+mn-ea"/>
                  </a:rPr>
                  <a:t> </a:t>
                </a:r>
                <a:r>
                  <a:rPr lang="fr-CA" altLang="en-US" sz="2800" dirty="0">
                    <a:solidFill>
                      <a:schemeClr val="tx1"/>
                    </a:solidFill>
                    <a:latin typeface="Cambria Math" panose="02040503050406030204" pitchFamily="18" charset="0"/>
                    <a:cs typeface="Cambria Math" panose="02040503050406030204" pitchFamily="18" charset="0"/>
                    <a:sym typeface="+mn-ea"/>
                  </a:rPr>
                  <a:t>sequence:</a:t>
                </a:r>
                <a:endParaRPr lang="fr-CA" altLang="en-US" sz="2800" dirty="0">
                  <a:solidFill>
                    <a:srgbClr val="0000FF"/>
                  </a:solidFill>
                  <a:latin typeface="Cambria Math" panose="02040503050406030204" pitchFamily="18" charset="0"/>
                  <a:cs typeface="Cambria Math" panose="02040503050406030204" pitchFamily="18" charset="0"/>
                  <a:sym typeface="+mn-ea"/>
                </a:endParaRPr>
              </a:p>
            </p:txBody>
          </p:sp>
        </mc:Choice>
        <mc:Fallback>
          <p:sp>
            <p:nvSpPr>
              <p:cNvPr id="3" name="Zone de texte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5595" y="4790440"/>
                <a:ext cx="8927465" cy="954405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CA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1" name="Espace réservé du contenu 10"/>
          <p:cNvPicPr>
            <a:picLocks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001395" y="6075045"/>
            <a:ext cx="8210550" cy="1057275"/>
          </a:xfrm>
          <a:prstGeom prst="rect">
            <a:avLst/>
          </a:prstGeom>
        </p:spPr>
      </p:pic>
      <p:sp>
        <p:nvSpPr>
          <p:cNvPr id="6" name="Forme libre 5"/>
          <p:cNvSpPr/>
          <p:nvPr/>
        </p:nvSpPr>
        <p:spPr>
          <a:xfrm>
            <a:off x="2780913" y="5775702"/>
            <a:ext cx="3725601" cy="1488289"/>
          </a:xfrm>
          <a:custGeom>
            <a:avLst/>
            <a:gdLst>
              <a:gd name="connsiteX0" fmla="*/ 4 w 5867"/>
              <a:gd name="connsiteY0" fmla="*/ 277 h 2343"/>
              <a:gd name="connsiteX1" fmla="*/ 466 w 5867"/>
              <a:gd name="connsiteY1" fmla="*/ 2191 h 2343"/>
              <a:gd name="connsiteX2" fmla="*/ 1038 w 5867"/>
              <a:gd name="connsiteY2" fmla="*/ 1971 h 2343"/>
              <a:gd name="connsiteX3" fmla="*/ 774 w 5867"/>
              <a:gd name="connsiteY3" fmla="*/ 849 h 2343"/>
              <a:gd name="connsiteX4" fmla="*/ 1016 w 5867"/>
              <a:gd name="connsiteY4" fmla="*/ 497 h 2343"/>
              <a:gd name="connsiteX5" fmla="*/ 3107 w 5867"/>
              <a:gd name="connsiteY5" fmla="*/ 365 h 2343"/>
              <a:gd name="connsiteX6" fmla="*/ 4515 w 5867"/>
              <a:gd name="connsiteY6" fmla="*/ 453 h 2343"/>
              <a:gd name="connsiteX7" fmla="*/ 4713 w 5867"/>
              <a:gd name="connsiteY7" fmla="*/ 1729 h 2343"/>
              <a:gd name="connsiteX8" fmla="*/ 5219 w 5867"/>
              <a:gd name="connsiteY8" fmla="*/ 2213 h 2343"/>
              <a:gd name="connsiteX9" fmla="*/ 5681 w 5867"/>
              <a:gd name="connsiteY9" fmla="*/ 1751 h 2343"/>
              <a:gd name="connsiteX10" fmla="*/ 5615 w 5867"/>
              <a:gd name="connsiteY10" fmla="*/ 255 h 2343"/>
              <a:gd name="connsiteX11" fmla="*/ 4273 w 5867"/>
              <a:gd name="connsiteY11" fmla="*/ 57 h 2343"/>
              <a:gd name="connsiteX12" fmla="*/ 1214 w 5867"/>
              <a:gd name="connsiteY12" fmla="*/ 35 h 2343"/>
              <a:gd name="connsiteX13" fmla="*/ 4 w 5867"/>
              <a:gd name="connsiteY13" fmla="*/ 277 h 23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5867" h="2344">
                <a:moveTo>
                  <a:pt x="4" y="277"/>
                </a:moveTo>
                <a:cubicBezTo>
                  <a:pt x="52" y="699"/>
                  <a:pt x="259" y="1852"/>
                  <a:pt x="466" y="2191"/>
                </a:cubicBezTo>
                <a:cubicBezTo>
                  <a:pt x="673" y="2530"/>
                  <a:pt x="1007" y="2235"/>
                  <a:pt x="1038" y="1971"/>
                </a:cubicBezTo>
                <a:cubicBezTo>
                  <a:pt x="1069" y="1707"/>
                  <a:pt x="778" y="1144"/>
                  <a:pt x="774" y="849"/>
                </a:cubicBezTo>
                <a:cubicBezTo>
                  <a:pt x="770" y="554"/>
                  <a:pt x="549" y="594"/>
                  <a:pt x="1016" y="497"/>
                </a:cubicBezTo>
                <a:cubicBezTo>
                  <a:pt x="1483" y="400"/>
                  <a:pt x="2407" y="374"/>
                  <a:pt x="3107" y="365"/>
                </a:cubicBezTo>
                <a:cubicBezTo>
                  <a:pt x="3807" y="356"/>
                  <a:pt x="4194" y="180"/>
                  <a:pt x="4515" y="453"/>
                </a:cubicBezTo>
                <a:cubicBezTo>
                  <a:pt x="4836" y="726"/>
                  <a:pt x="4572" y="1377"/>
                  <a:pt x="4713" y="1729"/>
                </a:cubicBezTo>
                <a:cubicBezTo>
                  <a:pt x="4854" y="2081"/>
                  <a:pt x="5025" y="2209"/>
                  <a:pt x="5219" y="2213"/>
                </a:cubicBezTo>
                <a:cubicBezTo>
                  <a:pt x="5413" y="2217"/>
                  <a:pt x="5549" y="2156"/>
                  <a:pt x="5681" y="1751"/>
                </a:cubicBezTo>
                <a:cubicBezTo>
                  <a:pt x="5813" y="1346"/>
                  <a:pt x="6055" y="695"/>
                  <a:pt x="5615" y="255"/>
                </a:cubicBezTo>
                <a:cubicBezTo>
                  <a:pt x="5175" y="-185"/>
                  <a:pt x="5373" y="83"/>
                  <a:pt x="4273" y="57"/>
                </a:cubicBezTo>
                <a:cubicBezTo>
                  <a:pt x="3173" y="31"/>
                  <a:pt x="2068" y="-9"/>
                  <a:pt x="1214" y="35"/>
                </a:cubicBezTo>
                <a:cubicBezTo>
                  <a:pt x="360" y="79"/>
                  <a:pt x="-44" y="-145"/>
                  <a:pt x="4" y="277"/>
                </a:cubicBezTo>
                <a:close/>
              </a:path>
            </a:pathLst>
          </a:custGeom>
          <a:noFill/>
          <a:ln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fr-CA" altLang="en-US"/>
          </a:p>
        </p:txBody>
      </p:sp>
    </p:spTree>
  </p:cSld>
  <p:clrMapOvr>
    <a:masterClrMapping/>
  </p:clrMapOvr>
  <p:transition spd="med" advClick="0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 altLang="fr-CA"/>
              <a:t>Occurrence of an episode</a:t>
            </a:r>
            <a:endParaRPr lang="en-US" altLang="fr-CA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>
              <a:defRPr/>
            </a:pPr>
            <a:fld id="{02CE1AC3-715D-4D80-8097-7A9D29DF156E}" type="slidenum">
              <a:rPr lang="en-GB"/>
            </a:fld>
            <a:endParaRPr lang="en-GB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9" name="Zone de texte 8"/>
              <p:cNvSpPr txBox="1"/>
              <p:nvPr/>
            </p:nvSpPr>
            <p:spPr>
              <a:xfrm>
                <a:off x="379730" y="1186815"/>
                <a:ext cx="8927465" cy="35388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p>
                <a:r>
                  <a:rPr lang="en-US" altLang="fr-CA" sz="2800">
                    <a:cs typeface="Arial" panose="020B0604020202020204" pitchFamily="34" charset="0"/>
                  </a:rPr>
                  <a:t>An </a:t>
                </a:r>
                <a:r>
                  <a:rPr lang="en-US" altLang="fr-CA" sz="2800" b="1">
                    <a:cs typeface="Arial" panose="020B0604020202020204" pitchFamily="34" charset="0"/>
                  </a:rPr>
                  <a:t>occurrence </a:t>
                </a:r>
                <a:r>
                  <a:rPr lang="en-US" altLang="fr-CA" sz="2800">
                    <a:cs typeface="Arial" panose="020B0604020202020204" pitchFamily="34" charset="0"/>
                  </a:rPr>
                  <a:t>of an </a:t>
                </a:r>
                <a:r>
                  <a:rPr lang="en-US" altLang="fr-CA" sz="2800" b="1">
                    <a:cs typeface="Arial" panose="020B0604020202020204" pitchFamily="34" charset="0"/>
                  </a:rPr>
                  <a:t>episode </a:t>
                </a:r>
                <a14:m>
                  <m:oMath xmlns:m="http://schemas.openxmlformats.org/officeDocument/2006/math">
                    <m:r>
                      <a:rPr lang="en-US" altLang="fr-CA" sz="280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MS Mincho" charset="0"/>
                        <a:cs typeface="Cambria Math" panose="02040503050406030204" pitchFamily="18" charset="0"/>
                      </a:rPr>
                      <m:t>∝</m:t>
                    </m:r>
                  </m:oMath>
                </a14:m>
                <a:r>
                  <a:rPr lang="en-US" altLang="fr-CA" sz="2800"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fr-CA" sz="2800">
                        <a:solidFill>
                          <a:srgbClr val="0000FF"/>
                        </a:solidFill>
                        <a:latin typeface="Cambria Math" panose="02040503050406030204" pitchFamily="18" charset="0"/>
                        <a:cs typeface="Cambria Math" panose="02040503050406030204" pitchFamily="18" charset="0"/>
                      </a:rPr>
                      <m:t>=</m:t>
                    </m:r>
                    <m:r>
                      <a:rPr lang="en-US" altLang="fr-CA" sz="2800">
                        <a:latin typeface="Cambria Math" panose="02040503050406030204" pitchFamily="18" charset="0"/>
                        <a:cs typeface="Cambria Math" panose="02040503050406030204" pitchFamily="18" charset="0"/>
                      </a:rPr>
                      <m:t> </m:t>
                    </m:r>
                    <m:r>
                      <a:rPr lang="fr-FR" sz="28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⟨</m:t>
                    </m:r>
                  </m:oMath>
                </a14:m>
                <a:r>
                  <a:rPr lang="fr-CA" altLang="fr-FR" sz="2800" dirty="0">
                    <a:solidFill>
                      <a:srgbClr val="0000FF"/>
                    </a:solidFill>
                    <a:latin typeface="Cambria Math" panose="02040503050406030204" pitchFamily="18" charset="0"/>
                    <a:sym typeface="+mn-ea"/>
                  </a:rPr>
                  <a:t>X</a:t>
                </a:r>
                <a:r>
                  <a:rPr lang="fr-CA" altLang="fr-FR" sz="2800" baseline="-25000" dirty="0">
                    <a:solidFill>
                      <a:srgbClr val="0000FF"/>
                    </a:solidFill>
                    <a:latin typeface="Cambria Math" panose="02040503050406030204" pitchFamily="18" charset="0"/>
                    <a:sym typeface="+mn-ea"/>
                  </a:rPr>
                  <a:t>1</a:t>
                </a:r>
                <a:r>
                  <a:rPr lang="fr-CA" altLang="fr-FR" sz="2800" dirty="0">
                    <a:solidFill>
                      <a:srgbClr val="0000FF"/>
                    </a:solidFill>
                    <a:latin typeface="Cambria Math" panose="02040503050406030204" pitchFamily="18" charset="0"/>
                    <a:sym typeface="+mn-ea"/>
                  </a:rPr>
                  <a:t>, X</a:t>
                </a:r>
                <a:r>
                  <a:rPr lang="fr-CA" altLang="fr-FR" sz="2800" baseline="-25000" dirty="0">
                    <a:solidFill>
                      <a:srgbClr val="0000FF"/>
                    </a:solidFill>
                    <a:latin typeface="Cambria Math" panose="02040503050406030204" pitchFamily="18" charset="0"/>
                    <a:sym typeface="+mn-ea"/>
                  </a:rPr>
                  <a:t>2</a:t>
                </a:r>
                <a14:m>
                  <m:oMath xmlns:m="http://schemas.openxmlformats.org/officeDocument/2006/math">
                    <m:r>
                      <a:rPr lang="en-US" altLang="fr-FR" sz="2800" b="0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altLang="fr-FR" sz="2800" b="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...</m:t>
                    </m:r>
                    <m:r>
                      <a:rPr lang="fr-CA" altLang="fr-FR" sz="28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sym typeface="+mn-ea"/>
                      </a:rPr>
                      <m:t>𝑋</m:t>
                    </m:r>
                    <m:r>
                      <a:rPr lang="en-US" altLang="fr-CA" sz="2800" i="1" baseline="-25000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sym typeface="+mn-ea"/>
                      </a:rPr>
                      <m:t>𝑝</m:t>
                    </m:r>
                    <m:r>
                      <a:rPr lang="fr-FR" sz="2800" b="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⟩</m:t>
                    </m:r>
                  </m:oMath>
                </a14:m>
                <a:br>
                  <a:rPr lang="fr-FR" sz="2800" b="0" i="1" dirty="0" smtClean="0">
                    <a:solidFill>
                      <a:srgbClr val="0000FF"/>
                    </a:solidFill>
                    <a:latin typeface="Cambria Math" panose="02040503050406030204" pitchFamily="18" charset="0"/>
                  </a:rPr>
                </a:br>
                <a:r>
                  <a:rPr lang="en-US" altLang="fr-CA" sz="2800">
                    <a:cs typeface="Arial" panose="020B0604020202020204" pitchFamily="34" charset="0"/>
                  </a:rPr>
                  <a:t> in a sequence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fr-CA" sz="2800">
                        <a:solidFill>
                          <a:srgbClr val="0000FF"/>
                        </a:solidFill>
                        <a:latin typeface="Cambria Math" panose="02040503050406030204" pitchFamily="18" charset="0"/>
                        <a:cs typeface="Cambria Math" panose="02040503050406030204" pitchFamily="18" charset="0"/>
                      </a:rPr>
                      <m:t>S</m:t>
                    </m:r>
                    <m:r>
                      <a:rPr lang="en-US" altLang="fr-CA" sz="2800">
                        <a:solidFill>
                          <a:srgbClr val="0000FF"/>
                        </a:solidFill>
                        <a:latin typeface="Cambria Math" panose="02040503050406030204" pitchFamily="18" charset="0"/>
                        <a:cs typeface="Cambria Math" panose="02040503050406030204" pitchFamily="18" charset="0"/>
                      </a:rPr>
                      <m:t> =</m:t>
                    </m:r>
                    <m:r>
                      <a:rPr lang="en-US" altLang="fr-FR" sz="2800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cs typeface="Cambria Math" panose="02040503050406030204" pitchFamily="18" charset="0"/>
                        <a:sym typeface="+mn-ea"/>
                      </a:rPr>
                      <m:t>⟨(</m:t>
                    </m:r>
                    <m:r>
                      <m:rPr>
                        <m:sty m:val="p"/>
                      </m:rPr>
                      <a:rPr lang="en-US" altLang="fr-FR" sz="2800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cs typeface="Cambria Math" panose="02040503050406030204" pitchFamily="18" charset="0"/>
                        <a:sym typeface="+mn-ea"/>
                      </a:rPr>
                      <m:t>SEt</m:t>
                    </m:r>
                    <m:r>
                      <a:rPr lang="en-US" altLang="fr-FR" sz="2800" baseline="-25000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cs typeface="Cambria Math" panose="02040503050406030204" pitchFamily="18" charset="0"/>
                        <a:sym typeface="+mn-ea"/>
                      </a:rPr>
                      <m:t>1</m:t>
                    </m:r>
                    <m:r>
                      <a:rPr lang="en-US" altLang="fr-FR" sz="2800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cs typeface="Cambria Math" panose="02040503050406030204" pitchFamily="18" charset="0"/>
                        <a:sym typeface="+mn-ea"/>
                      </a:rPr>
                      <m:t>, </m:t>
                    </m:r>
                    <m:r>
                      <m:rPr>
                        <m:sty m:val="p"/>
                      </m:rPr>
                      <a:rPr lang="en-US" altLang="fr-FR" sz="2800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cs typeface="Cambria Math" panose="02040503050406030204" pitchFamily="18" charset="0"/>
                        <a:sym typeface="+mn-ea"/>
                      </a:rPr>
                      <m:t>t</m:t>
                    </m:r>
                    <m:r>
                      <a:rPr lang="en-US" altLang="fr-FR" sz="2800" baseline="-25000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cs typeface="Cambria Math" panose="02040503050406030204" pitchFamily="18" charset="0"/>
                        <a:sym typeface="+mn-ea"/>
                      </a:rPr>
                      <m:t>1</m:t>
                    </m:r>
                    <m:r>
                      <a:rPr lang="en-US" altLang="fr-FR" sz="2800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cs typeface="Cambria Math" panose="02040503050406030204" pitchFamily="18" charset="0"/>
                        <a:sym typeface="+mn-ea"/>
                      </a:rPr>
                      <m:t>), (</m:t>
                    </m:r>
                    <m:r>
                      <m:rPr>
                        <m:sty m:val="p"/>
                      </m:rPr>
                      <a:rPr lang="en-US" altLang="fr-FR" sz="2800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cs typeface="Cambria Math" panose="02040503050406030204" pitchFamily="18" charset="0"/>
                        <a:sym typeface="+mn-ea"/>
                      </a:rPr>
                      <m:t>SE</m:t>
                    </m:r>
                    <m:r>
                      <m:rPr>
                        <m:sty m:val="p"/>
                      </m:rPr>
                      <a:rPr lang="en-US" altLang="fr-FR" sz="2800" baseline="-25000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cs typeface="Cambria Math" panose="02040503050406030204" pitchFamily="18" charset="0"/>
                        <a:sym typeface="+mn-ea"/>
                      </a:rPr>
                      <m:t>t</m:t>
                    </m:r>
                    <m:r>
                      <a:rPr lang="en-US" altLang="fr-FR" sz="2800" baseline="-25000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cs typeface="Cambria Math" panose="02040503050406030204" pitchFamily="18" charset="0"/>
                        <a:sym typeface="+mn-ea"/>
                      </a:rPr>
                      <m:t>2</m:t>
                    </m:r>
                    <m:r>
                      <a:rPr lang="en-US" altLang="fr-FR" sz="2800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cs typeface="Cambria Math" panose="02040503050406030204" pitchFamily="18" charset="0"/>
                        <a:sym typeface="+mn-ea"/>
                      </a:rPr>
                      <m:t>, </m:t>
                    </m:r>
                    <m:r>
                      <m:rPr>
                        <m:sty m:val="p"/>
                      </m:rPr>
                      <a:rPr lang="en-US" altLang="fr-FR" sz="2800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cs typeface="Cambria Math" panose="02040503050406030204" pitchFamily="18" charset="0"/>
                        <a:sym typeface="+mn-ea"/>
                      </a:rPr>
                      <m:t>t</m:t>
                    </m:r>
                    <m:r>
                      <a:rPr lang="en-US" altLang="fr-FR" sz="2800" baseline="-25000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cs typeface="Cambria Math" panose="02040503050406030204" pitchFamily="18" charset="0"/>
                        <a:sym typeface="+mn-ea"/>
                      </a:rPr>
                      <m:t>2</m:t>
                    </m:r>
                    <m:r>
                      <a:rPr lang="en-US" altLang="fr-FR" sz="2800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cs typeface="Cambria Math" panose="02040503050406030204" pitchFamily="18" charset="0"/>
                        <a:sym typeface="+mn-ea"/>
                      </a:rPr>
                      <m:t>), . . . , (</m:t>
                    </m:r>
                    <m:r>
                      <m:rPr>
                        <m:sty m:val="p"/>
                      </m:rPr>
                      <a:rPr lang="en-US" altLang="fr-FR" sz="2800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cs typeface="Cambria Math" panose="02040503050406030204" pitchFamily="18" charset="0"/>
                        <a:sym typeface="+mn-ea"/>
                      </a:rPr>
                      <m:t>SEt</m:t>
                    </m:r>
                    <m:r>
                      <m:rPr>
                        <m:sty m:val="p"/>
                      </m:rPr>
                      <a:rPr lang="en-US" altLang="fr-FR" sz="2800" baseline="-25000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cs typeface="Cambria Math" panose="02040503050406030204" pitchFamily="18" charset="0"/>
                        <a:sym typeface="+mn-ea"/>
                      </a:rPr>
                      <m:t>n</m:t>
                    </m:r>
                    <m:r>
                      <a:rPr lang="en-US" altLang="fr-FR" sz="2800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cs typeface="Cambria Math" panose="02040503050406030204" pitchFamily="18" charset="0"/>
                        <a:sym typeface="+mn-ea"/>
                      </a:rPr>
                      <m:t>, </m:t>
                    </m:r>
                    <m:r>
                      <m:rPr>
                        <m:sty m:val="p"/>
                      </m:rPr>
                      <a:rPr lang="en-US" altLang="fr-FR" sz="2800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cs typeface="Cambria Math" panose="02040503050406030204" pitchFamily="18" charset="0"/>
                        <a:sym typeface="+mn-ea"/>
                      </a:rPr>
                      <m:t>t</m:t>
                    </m:r>
                    <m:r>
                      <m:rPr>
                        <m:sty m:val="p"/>
                      </m:rPr>
                      <a:rPr lang="en-US" altLang="fr-FR" sz="2800" baseline="-25000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cs typeface="Cambria Math" panose="02040503050406030204" pitchFamily="18" charset="0"/>
                        <a:sym typeface="+mn-ea"/>
                      </a:rPr>
                      <m:t>n</m:t>
                    </m:r>
                    <m:r>
                      <a:rPr lang="en-US" altLang="fr-FR" sz="2800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cs typeface="Cambria Math" panose="02040503050406030204" pitchFamily="18" charset="0"/>
                        <a:sym typeface="+mn-ea"/>
                      </a:rPr>
                      <m:t>)⟩</m:t>
                    </m:r>
                    <m:r>
                      <a:rPr lang="en-US" altLang="fr-FR" sz="2800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cs typeface="Cambria Math" panose="02040503050406030204" pitchFamily="18" charset="0"/>
                        <a:sym typeface="+mn-ea"/>
                      </a:rPr>
                      <m:t> </m:t>
                    </m:r>
                  </m:oMath>
                </a14:m>
                <a:br>
                  <a:rPr lang="en-US" altLang="fr-FR" sz="2800" dirty="0">
                    <a:solidFill>
                      <a:srgbClr val="0000FF"/>
                    </a:solidFill>
                    <a:latin typeface="Cambria Math" panose="02040503050406030204" pitchFamily="18" charset="0"/>
                    <a:cs typeface="Cambria Math" panose="02040503050406030204" pitchFamily="18" charset="0"/>
                    <a:sym typeface="+mn-ea"/>
                  </a:rPr>
                </a:br>
                <a:r>
                  <a:rPr lang="en-US" altLang="fr-CA" sz="2800">
                    <a:cs typeface="Arial" panose="020B0604020202020204" pitchFamily="34" charset="0"/>
                    <a:sym typeface="+mn-ea"/>
                  </a:rPr>
                  <a:t>is a time interval </a:t>
                </a:r>
                <a14:m>
                  <m:oMath xmlns:m="http://schemas.openxmlformats.org/officeDocument/2006/math">
                    <m:r>
                      <a:rPr lang="en-US" altLang="fr-CA" sz="2800">
                        <a:solidFill>
                          <a:srgbClr val="0000FF"/>
                        </a:solidFill>
                        <a:latin typeface="Cambria Math" panose="02040503050406030204" pitchFamily="18" charset="0"/>
                        <a:cs typeface="Cambria Math" panose="02040503050406030204" pitchFamily="18" charset="0"/>
                      </a:rPr>
                      <m:t>[</m:t>
                    </m:r>
                    <m:r>
                      <m:rPr>
                        <m:sty m:val="p"/>
                      </m:rPr>
                      <a:rPr lang="en-US" altLang="fr-CA" sz="2800">
                        <a:solidFill>
                          <a:srgbClr val="0000FF"/>
                        </a:solidFill>
                        <a:latin typeface="Cambria Math" panose="02040503050406030204" pitchFamily="18" charset="0"/>
                        <a:cs typeface="Cambria Math" panose="02040503050406030204" pitchFamily="18" charset="0"/>
                      </a:rPr>
                      <m:t>t</m:t>
                    </m:r>
                    <m:r>
                      <m:rPr>
                        <m:sty m:val="p"/>
                      </m:rPr>
                      <a:rPr lang="en-US" altLang="fr-CA" sz="2800" baseline="-25000">
                        <a:solidFill>
                          <a:srgbClr val="0000FF"/>
                        </a:solidFill>
                        <a:latin typeface="Cambria Math" panose="02040503050406030204" pitchFamily="18" charset="0"/>
                        <a:cs typeface="Cambria Math" panose="02040503050406030204" pitchFamily="18" charset="0"/>
                      </a:rPr>
                      <m:t>s</m:t>
                    </m:r>
                    <m:r>
                      <a:rPr lang="en-US" altLang="fr-CA" sz="2800">
                        <a:solidFill>
                          <a:srgbClr val="0000FF"/>
                        </a:solidFill>
                        <a:latin typeface="Cambria Math" panose="02040503050406030204" pitchFamily="18" charset="0"/>
                        <a:cs typeface="Cambria Math" panose="02040503050406030204" pitchFamily="18" charset="0"/>
                      </a:rPr>
                      <m:t>,</m:t>
                    </m:r>
                    <m:r>
                      <m:rPr>
                        <m:sty m:val="p"/>
                      </m:rPr>
                      <a:rPr lang="en-US" altLang="fr-CA" sz="2800">
                        <a:solidFill>
                          <a:srgbClr val="0000FF"/>
                        </a:solidFill>
                        <a:latin typeface="Cambria Math" panose="02040503050406030204" pitchFamily="18" charset="0"/>
                        <a:cs typeface="Cambria Math" panose="02040503050406030204" pitchFamily="18" charset="0"/>
                      </a:rPr>
                      <m:t>t</m:t>
                    </m:r>
                    <m:r>
                      <m:rPr>
                        <m:sty m:val="p"/>
                      </m:rPr>
                      <a:rPr lang="en-US" altLang="fr-CA" sz="2800" baseline="-25000">
                        <a:solidFill>
                          <a:srgbClr val="0000FF"/>
                        </a:solidFill>
                        <a:latin typeface="Cambria Math" panose="02040503050406030204" pitchFamily="18" charset="0"/>
                        <a:cs typeface="Cambria Math" panose="02040503050406030204" pitchFamily="18" charset="0"/>
                      </a:rPr>
                      <m:t>e</m:t>
                    </m:r>
                    <m:r>
                      <a:rPr lang="en-US" altLang="fr-CA" sz="2800">
                        <a:solidFill>
                          <a:srgbClr val="0000FF"/>
                        </a:solidFill>
                        <a:latin typeface="Cambria Math" panose="02040503050406030204" pitchFamily="18" charset="0"/>
                        <a:cs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fr-CA" altLang="en-US" sz="2800">
                    <a:cs typeface="Arial" panose="020B0604020202020204" pitchFamily="34" charset="0"/>
                    <a:sym typeface="+mn-ea"/>
                  </a:rPr>
                  <a:t> </a:t>
                </a:r>
                <a:r>
                  <a:rPr lang="en-US" altLang="fr-CA" sz="2800">
                    <a:cs typeface="Arial" panose="020B0604020202020204" pitchFamily="34" charset="0"/>
                    <a:sym typeface="+mn-ea"/>
                  </a:rPr>
                  <a:t>in which the episode appears.</a:t>
                </a:r>
                <a:endParaRPr lang="en-US" altLang="fr-CA" sz="2800">
                  <a:cs typeface="Arial" panose="020B0604020202020204" pitchFamily="34" charset="0"/>
                  <a:sym typeface="+mn-ea"/>
                </a:endParaRPr>
              </a:p>
              <a:p>
                <a:endParaRPr lang="en-US" altLang="fr-CA" sz="2800">
                  <a:cs typeface="Arial" panose="020B0604020202020204" pitchFamily="34" charset="0"/>
                </a:endParaRPr>
              </a:p>
              <a:p>
                <a:r>
                  <a:rPr lang="en-US" altLang="fr-CA" sz="2800">
                    <a:cs typeface="Arial" panose="020B0604020202020204" pitchFamily="34" charset="0"/>
                  </a:rPr>
                  <a:t>Formally, it means that there exists integers </a:t>
                </a:r>
                <a:endParaRPr lang="en-US" altLang="fr-FR" sz="2800" dirty="0">
                  <a:solidFill>
                    <a:srgbClr val="0000FF"/>
                  </a:solidFill>
                  <a:latin typeface="Cambria Math" panose="02040503050406030204" pitchFamily="18" charset="0"/>
                  <a:cs typeface="Cambria Math" panose="02040503050406030204" pitchFamily="18" charset="0"/>
                  <a:sym typeface="+mn-ea"/>
                </a:endParaRPr>
              </a:p>
              <a:p>
                <a:r>
                  <a:rPr lang="en-US" altLang="fr-FR" sz="2800" dirty="0">
                    <a:solidFill>
                      <a:srgbClr val="0000FF"/>
                    </a:solidFill>
                    <a:latin typeface="Cambria Math" panose="02040503050406030204" pitchFamily="18" charset="0"/>
                    <a:cs typeface="Cambria Math" panose="02040503050406030204" pitchFamily="18" charset="0"/>
                    <a:sym typeface="+mn-ea"/>
                  </a:rPr>
                  <a:t> </a:t>
                </a:r>
                <a:r>
                  <a:rPr lang="fr-CA" altLang="en-US" sz="2800" dirty="0">
                    <a:solidFill>
                      <a:srgbClr val="0000FF"/>
                    </a:solidFill>
                    <a:latin typeface="Cambria Math" panose="02040503050406030204" pitchFamily="18" charset="0"/>
                    <a:cs typeface="Cambria Math" panose="02040503050406030204" pitchFamily="18" charset="0"/>
                    <a:sym typeface="+mn-ea"/>
                  </a:rPr>
                  <a:t>         </a:t>
                </a:r>
                <a14:m>
                  <m:oMath xmlns:m="http://schemas.openxmlformats.org/officeDocument/2006/math">
                    <m:r>
                      <a:rPr lang="en-US" altLang="fr-FR" sz="2800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cs typeface="Cambria Math" panose="02040503050406030204" pitchFamily="18" charset="0"/>
                        <a:sym typeface="+mn-ea"/>
                      </a:rPr>
                      <m:t>  </m:t>
                    </m:r>
                    <m:r>
                      <m:rPr>
                        <m:sty m:val="p"/>
                      </m:rPr>
                      <a:rPr lang="en-US" altLang="fr-FR" sz="2800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cs typeface="Cambria Math" panose="02040503050406030204" pitchFamily="18" charset="0"/>
                        <a:sym typeface="+mn-ea"/>
                      </a:rPr>
                      <m:t>t</m:t>
                    </m:r>
                    <m:r>
                      <m:rPr>
                        <m:sty m:val="p"/>
                      </m:rPr>
                      <a:rPr lang="en-US" altLang="fr-FR" sz="2800" baseline="-25000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cs typeface="Cambria Math" panose="02040503050406030204" pitchFamily="18" charset="0"/>
                        <a:sym typeface="+mn-ea"/>
                      </a:rPr>
                      <m:t>s</m:t>
                    </m:r>
                    <m:r>
                      <a:rPr lang="en-US" altLang="fr-FR" sz="2800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cs typeface="Cambria Math" panose="02040503050406030204" pitchFamily="18" charset="0"/>
                        <a:sym typeface="+mn-ea"/>
                      </a:rPr>
                      <m:t>=</m:t>
                    </m:r>
                    <m:r>
                      <m:rPr>
                        <m:sty m:val="p"/>
                      </m:rPr>
                      <a:rPr lang="en-US" altLang="fr-FR" sz="2800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cs typeface="Cambria Math" panose="02040503050406030204" pitchFamily="18" charset="0"/>
                        <a:sym typeface="+mn-ea"/>
                      </a:rPr>
                      <m:t>z</m:t>
                    </m:r>
                    <m:r>
                      <a:rPr lang="en-US" altLang="fr-FR" sz="2800" baseline="-25000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cs typeface="Cambria Math" panose="02040503050406030204" pitchFamily="18" charset="0"/>
                        <a:sym typeface="+mn-ea"/>
                      </a:rPr>
                      <m:t>1</m:t>
                    </m:r>
                    <m:r>
                      <a:rPr lang="en-US" altLang="fr-FR" sz="2800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cs typeface="Cambria Math" panose="02040503050406030204" pitchFamily="18" charset="0"/>
                        <a:sym typeface="+mn-ea"/>
                      </a:rPr>
                      <m:t> </m:t>
                    </m:r>
                    <m:r>
                      <a:rPr lang="en-US" altLang="fr-FR" sz="2800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cs typeface="Cambria Math" panose="02040503050406030204" pitchFamily="18" charset="0"/>
                        <a:sym typeface="+mn-ea"/>
                      </a:rPr>
                      <m:t>&lt;</m:t>
                    </m:r>
                  </m:oMath>
                </a14:m>
                <a:r>
                  <a:rPr lang="fr-CA" altLang="en-US" sz="2800"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fr-FR" sz="2800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cs typeface="Cambria Math" panose="02040503050406030204" pitchFamily="18" charset="0"/>
                        <a:sym typeface="+mn-ea"/>
                      </a:rPr>
                      <m:t>z</m:t>
                    </m:r>
                    <m:r>
                      <a:rPr lang="en-US" altLang="fr-FR" sz="2800" baseline="-25000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cs typeface="Cambria Math" panose="02040503050406030204" pitchFamily="18" charset="0"/>
                        <a:sym typeface="+mn-ea"/>
                      </a:rPr>
                      <m:t>2</m:t>
                    </m:r>
                    <m:r>
                      <a:rPr lang="en-US" altLang="fr-FR" sz="2800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cs typeface="Cambria Math" panose="02040503050406030204" pitchFamily="18" charset="0"/>
                        <a:sym typeface="+mn-ea"/>
                      </a:rPr>
                      <m:t> &lt;</m:t>
                    </m:r>
                    <m:r>
                      <a:rPr lang="en-US" altLang="fr-FR" sz="2800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cs typeface="Cambria Math" panose="02040503050406030204" pitchFamily="18" charset="0"/>
                        <a:sym typeface="+mn-ea"/>
                      </a:rPr>
                      <m:t> ... </m:t>
                    </m:r>
                    <m:r>
                      <a:rPr lang="en-US" altLang="fr-FR" sz="2800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cs typeface="Cambria Math" panose="02040503050406030204" pitchFamily="18" charset="0"/>
                        <a:sym typeface="+mn-ea"/>
                      </a:rPr>
                      <m:t>&lt;</m:t>
                    </m:r>
                    <m:r>
                      <a:rPr lang="en-US" altLang="fr-FR" sz="2800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cs typeface="Cambria Math" panose="02040503050406030204" pitchFamily="18" charset="0"/>
                        <a:sym typeface="+mn-ea"/>
                      </a:rPr>
                      <m:t> </m:t>
                    </m:r>
                    <m:r>
                      <m:rPr>
                        <m:sty m:val="p"/>
                      </m:rPr>
                      <a:rPr lang="en-US" altLang="fr-FR" sz="2800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cs typeface="Cambria Math" panose="02040503050406030204" pitchFamily="18" charset="0"/>
                        <a:sym typeface="+mn-ea"/>
                      </a:rPr>
                      <m:t>z</m:t>
                    </m:r>
                    <m:r>
                      <m:rPr>
                        <m:sty m:val="p"/>
                      </m:rPr>
                      <a:rPr lang="en-US" altLang="fr-FR" sz="2800" baseline="-25000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cs typeface="Cambria Math" panose="02040503050406030204" pitchFamily="18" charset="0"/>
                        <a:sym typeface="+mn-ea"/>
                      </a:rPr>
                      <m:t>w</m:t>
                    </m:r>
                    <m:r>
                      <a:rPr lang="en-US" altLang="fr-FR" sz="2800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cs typeface="Cambria Math" panose="02040503050406030204" pitchFamily="18" charset="0"/>
                        <a:sym typeface="+mn-ea"/>
                      </a:rPr>
                      <m:t> </m:t>
                    </m:r>
                  </m:oMath>
                </a14:m>
                <a:r>
                  <a:rPr lang="fr-CA" altLang="en-US" sz="2800" dirty="0">
                    <a:solidFill>
                      <a:srgbClr val="0000FF"/>
                    </a:solidFill>
                    <a:latin typeface="Cambria Math" panose="02040503050406030204" pitchFamily="18" charset="0"/>
                    <a:cs typeface="Cambria Math" panose="02040503050406030204" pitchFamily="18" charset="0"/>
                    <a:sym typeface="+mn-ea"/>
                  </a:rPr>
                  <a:t>= t</a:t>
                </a:r>
                <a:r>
                  <a:rPr lang="fr-CA" altLang="en-US" sz="2800" baseline="-25000" dirty="0">
                    <a:solidFill>
                      <a:srgbClr val="0000FF"/>
                    </a:solidFill>
                    <a:latin typeface="Cambria Math" panose="02040503050406030204" pitchFamily="18" charset="0"/>
                    <a:cs typeface="Cambria Math" panose="02040503050406030204" pitchFamily="18" charset="0"/>
                    <a:sym typeface="+mn-ea"/>
                  </a:rPr>
                  <a:t>e</a:t>
                </a:r>
                <a:r>
                  <a:rPr lang="fr-CA" altLang="en-US" sz="2800" dirty="0">
                    <a:solidFill>
                      <a:srgbClr val="0000FF"/>
                    </a:solidFill>
                    <a:latin typeface="Cambria Math" panose="02040503050406030204" pitchFamily="18" charset="0"/>
                    <a:cs typeface="Cambria Math" panose="02040503050406030204" pitchFamily="18" charset="0"/>
                    <a:sym typeface="+mn-ea"/>
                  </a:rPr>
                  <a:t>   </a:t>
                </a:r>
                <a:endParaRPr lang="fr-CA" altLang="en-US" sz="2800" dirty="0">
                  <a:solidFill>
                    <a:schemeClr val="tx1"/>
                  </a:solidFill>
                  <a:latin typeface="Cambria Math" panose="02040503050406030204" pitchFamily="18" charset="0"/>
                  <a:cs typeface="Cambria Math" panose="02040503050406030204" pitchFamily="18" charset="0"/>
                  <a:sym typeface="+mn-ea"/>
                </a:endParaRPr>
              </a:p>
              <a:p>
                <a:r>
                  <a:rPr lang="fr-CA" altLang="en-US" sz="2800" dirty="0">
                    <a:solidFill>
                      <a:schemeClr val="tx1"/>
                    </a:solidFill>
                    <a:latin typeface="Cambria Math" panose="02040503050406030204" pitchFamily="18" charset="0"/>
                    <a:cs typeface="Cambria Math" panose="02040503050406030204" pitchFamily="18" charset="0"/>
                    <a:sym typeface="+mn-ea"/>
                  </a:rPr>
                  <a:t>such that</a:t>
                </a:r>
                <a:r>
                  <a:rPr lang="fr-CA" altLang="en-US" sz="2800" dirty="0">
                    <a:solidFill>
                      <a:srgbClr val="0000FF"/>
                    </a:solidFill>
                    <a:latin typeface="Cambria Math" panose="02040503050406030204" pitchFamily="18" charset="0"/>
                    <a:cs typeface="Cambria Math" panose="02040503050406030204" pitchFamily="18" charset="0"/>
                    <a:sym typeface="+mn-ea"/>
                  </a:rPr>
                  <a:t>  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fr-FR" sz="2800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cs typeface="Cambria Math" panose="02040503050406030204" pitchFamily="18" charset="0"/>
                        <a:sym typeface="+mn-ea"/>
                      </a:rPr>
                      <m:t>X</m:t>
                    </m:r>
                    <m:r>
                      <a:rPr lang="en-US" altLang="fr-FR" sz="2800" baseline="-25000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cs typeface="Cambria Math" panose="02040503050406030204" pitchFamily="18" charset="0"/>
                        <a:sym typeface="+mn-ea"/>
                      </a:rPr>
                      <m:t>1</m:t>
                    </m:r>
                    <m:r>
                      <a:rPr lang="en-US" altLang="fr-FR" sz="2800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cs typeface="Cambria Math" panose="02040503050406030204" pitchFamily="18" charset="0"/>
                        <a:sym typeface="+mn-ea"/>
                      </a:rPr>
                      <m:t>⊆ </m:t>
                    </m:r>
                    <m:r>
                      <m:rPr>
                        <m:sty m:val="p"/>
                      </m:rPr>
                      <a:rPr lang="en-US" altLang="fr-FR" sz="2800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cs typeface="Cambria Math" panose="02040503050406030204" pitchFamily="18" charset="0"/>
                        <a:sym typeface="+mn-ea"/>
                      </a:rPr>
                      <m:t>SE</m:t>
                    </m:r>
                    <m:r>
                      <m:rPr>
                        <m:sty m:val="p"/>
                      </m:rPr>
                      <a:rPr lang="en-US" altLang="fr-FR" sz="2800" baseline="-25000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cs typeface="Cambria Math" panose="02040503050406030204" pitchFamily="18" charset="0"/>
                        <a:sym typeface="+mn-ea"/>
                      </a:rPr>
                      <m:t>z</m:t>
                    </m:r>
                    <m:r>
                      <a:rPr lang="en-US" altLang="fr-FR" sz="2800" baseline="-25000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cs typeface="Cambria Math" panose="02040503050406030204" pitchFamily="18" charset="0"/>
                        <a:sym typeface="+mn-ea"/>
                      </a:rPr>
                      <m:t>1</m:t>
                    </m:r>
                    <m:r>
                      <a:rPr lang="en-US" altLang="fr-FR" sz="2800" baseline="-25000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cs typeface="Cambria Math" panose="02040503050406030204" pitchFamily="18" charset="0"/>
                        <a:sym typeface="+mn-ea"/>
                      </a:rPr>
                      <m:t>, </m:t>
                    </m:r>
                  </m:oMath>
                </a14:m>
                <a:r>
                  <a:rPr lang="fr-CA" altLang="en-US" sz="2800" dirty="0">
                    <a:solidFill>
                      <a:srgbClr val="0000FF"/>
                    </a:solidFill>
                    <a:latin typeface="Cambria Math" panose="02040503050406030204" pitchFamily="18" charset="0"/>
                    <a:cs typeface="Cambria Math" panose="02040503050406030204" pitchFamily="18" charset="0"/>
                    <a:sym typeface="+mn-ea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fr-FR" sz="2800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cs typeface="Cambria Math" panose="02040503050406030204" pitchFamily="18" charset="0"/>
                        <a:sym typeface="+mn-ea"/>
                      </a:rPr>
                      <m:t>X</m:t>
                    </m:r>
                    <m:r>
                      <a:rPr lang="en-US" altLang="fr-FR" sz="2800" baseline="-25000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cs typeface="Cambria Math" panose="02040503050406030204" pitchFamily="18" charset="0"/>
                        <a:sym typeface="+mn-ea"/>
                      </a:rPr>
                      <m:t>2</m:t>
                    </m:r>
                    <m:r>
                      <a:rPr lang="en-US" altLang="fr-FR" sz="2800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cs typeface="Cambria Math" panose="02040503050406030204" pitchFamily="18" charset="0"/>
                        <a:sym typeface="+mn-ea"/>
                      </a:rPr>
                      <m:t>⊆ </m:t>
                    </m:r>
                    <m:r>
                      <m:rPr>
                        <m:sty m:val="p"/>
                      </m:rPr>
                      <a:rPr lang="en-US" altLang="fr-FR" sz="2800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cs typeface="Cambria Math" panose="02040503050406030204" pitchFamily="18" charset="0"/>
                        <a:sym typeface="+mn-ea"/>
                      </a:rPr>
                      <m:t>SE</m:t>
                    </m:r>
                    <m:r>
                      <m:rPr>
                        <m:sty m:val="p"/>
                      </m:rPr>
                      <a:rPr lang="en-US" altLang="fr-FR" sz="2800" baseline="-25000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cs typeface="Cambria Math" panose="02040503050406030204" pitchFamily="18" charset="0"/>
                        <a:sym typeface="+mn-ea"/>
                      </a:rPr>
                      <m:t>z</m:t>
                    </m:r>
                    <m:r>
                      <a:rPr lang="en-US" altLang="fr-FR" sz="2800" baseline="-25000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cs typeface="Cambria Math" panose="02040503050406030204" pitchFamily="18" charset="0"/>
                        <a:sym typeface="+mn-ea"/>
                      </a:rPr>
                      <m:t>2</m:t>
                    </m:r>
                    <m:r>
                      <a:rPr lang="en-US" altLang="fr-FR" sz="2800" baseline="-25000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cs typeface="Cambria Math" panose="02040503050406030204" pitchFamily="18" charset="0"/>
                        <a:sym typeface="+mn-ea"/>
                      </a:rPr>
                      <m:t>, </m:t>
                    </m:r>
                  </m:oMath>
                </a14:m>
                <a:r>
                  <a:rPr lang="fr-CA" altLang="en-US" sz="2800" dirty="0">
                    <a:solidFill>
                      <a:srgbClr val="0000FF"/>
                    </a:solidFill>
                    <a:latin typeface="Cambria Math" panose="02040503050406030204" pitchFamily="18" charset="0"/>
                    <a:cs typeface="Cambria Math" panose="02040503050406030204" pitchFamily="18" charset="0"/>
                    <a:sym typeface="+mn-ea"/>
                  </a:rPr>
                  <a:t> ... ,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fr-FR" sz="2800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cs typeface="Cambria Math" panose="02040503050406030204" pitchFamily="18" charset="0"/>
                        <a:sym typeface="+mn-ea"/>
                      </a:rPr>
                      <m:t>X</m:t>
                    </m:r>
                    <m:r>
                      <m:rPr>
                        <m:sty m:val="p"/>
                      </m:rPr>
                      <a:rPr lang="en-US" altLang="fr-FR" sz="2800" baseline="-25000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cs typeface="Cambria Math" panose="02040503050406030204" pitchFamily="18" charset="0"/>
                        <a:sym typeface="+mn-ea"/>
                      </a:rPr>
                      <m:t>p</m:t>
                    </m:r>
                    <m:r>
                      <a:rPr lang="en-US" altLang="fr-FR" sz="2800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cs typeface="Cambria Math" panose="02040503050406030204" pitchFamily="18" charset="0"/>
                        <a:sym typeface="+mn-ea"/>
                      </a:rPr>
                      <m:t>⊆ </m:t>
                    </m:r>
                    <m:r>
                      <m:rPr>
                        <m:sty m:val="p"/>
                      </m:rPr>
                      <a:rPr lang="en-US" altLang="fr-FR" sz="2800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cs typeface="Cambria Math" panose="02040503050406030204" pitchFamily="18" charset="0"/>
                        <a:sym typeface="+mn-ea"/>
                      </a:rPr>
                      <m:t>SE</m:t>
                    </m:r>
                    <m:r>
                      <m:rPr>
                        <m:sty m:val="p"/>
                      </m:rPr>
                      <a:rPr lang="en-US" altLang="fr-FR" sz="2800" baseline="-25000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cs typeface="Cambria Math" panose="02040503050406030204" pitchFamily="18" charset="0"/>
                        <a:sym typeface="+mn-ea"/>
                      </a:rPr>
                      <m:t>z</m:t>
                    </m:r>
                    <m:r>
                      <m:rPr>
                        <m:sty m:val="p"/>
                      </m:rPr>
                      <a:rPr lang="en-US" altLang="fr-FR" sz="2800" baseline="-25000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cs typeface="Cambria Math" panose="02040503050406030204" pitchFamily="18" charset="0"/>
                        <a:sym typeface="+mn-ea"/>
                      </a:rPr>
                      <m:t>w</m:t>
                    </m:r>
                    <m:r>
                      <a:rPr lang="en-US" altLang="fr-FR" sz="2800" baseline="-25000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cs typeface="Cambria Math" panose="02040503050406030204" pitchFamily="18" charset="0"/>
                        <a:sym typeface="+mn-ea"/>
                      </a:rPr>
                      <m:t> </m:t>
                    </m:r>
                  </m:oMath>
                </a14:m>
                <a:r>
                  <a:rPr lang="fr-CA" altLang="en-US" sz="2800" dirty="0">
                    <a:solidFill>
                      <a:srgbClr val="0000FF"/>
                    </a:solidFill>
                    <a:latin typeface="Cambria Math" panose="02040503050406030204" pitchFamily="18" charset="0"/>
                    <a:cs typeface="Cambria Math" panose="02040503050406030204" pitchFamily="18" charset="0"/>
                    <a:sym typeface="+mn-ea"/>
                  </a:rPr>
                  <a:t> </a:t>
                </a:r>
                <a:br>
                  <a:rPr lang="fr-CA" altLang="en-US" sz="2800" dirty="0">
                    <a:solidFill>
                      <a:srgbClr val="0000FF"/>
                    </a:solidFill>
                    <a:latin typeface="Cambria Math" panose="02040503050406030204" pitchFamily="18" charset="0"/>
                    <a:cs typeface="Cambria Math" panose="02040503050406030204" pitchFamily="18" charset="0"/>
                    <a:sym typeface="+mn-ea"/>
                  </a:rPr>
                </a:br>
                <a:endParaRPr lang="fr-CA" altLang="en-US" sz="2800" dirty="0">
                  <a:solidFill>
                    <a:srgbClr val="0000FF"/>
                  </a:solidFill>
                  <a:latin typeface="Cambria Math" panose="02040503050406030204" pitchFamily="18" charset="0"/>
                  <a:cs typeface="Cambria Math" panose="02040503050406030204" pitchFamily="18" charset="0"/>
                  <a:sym typeface="+mn-ea"/>
                </a:endParaRPr>
              </a:p>
            </p:txBody>
          </p:sp>
        </mc:Choice>
        <mc:Fallback>
          <p:sp>
            <p:nvSpPr>
              <p:cNvPr id="9" name="Zone de texte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9730" y="1186815"/>
                <a:ext cx="8927465" cy="3538855"/>
              </a:xfrm>
              <a:prstGeom prst="rect">
                <a:avLst/>
              </a:prstGeom>
              <a:blipFill rotWithShape="1">
                <a:blip r:embed="rId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CA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" name="Zone de texte 2"/>
              <p:cNvSpPr txBox="1"/>
              <p:nvPr/>
            </p:nvSpPr>
            <p:spPr>
              <a:xfrm>
                <a:off x="315595" y="4790440"/>
                <a:ext cx="8927465" cy="95440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p>
                <a:r>
                  <a:rPr lang="fr-CA" altLang="en-US" sz="2800" b="1">
                    <a:cs typeface="Arial" panose="020B0604020202020204" pitchFamily="34" charset="0"/>
                  </a:rPr>
                  <a:t>Example: </a:t>
                </a:r>
                <a:r>
                  <a:rPr lang="en-US" altLang="fr-CA" sz="2800">
                    <a:cs typeface="Arial" panose="020B0604020202020204" pitchFamily="34" charset="0"/>
                  </a:rPr>
                  <a:t>The </a:t>
                </a:r>
                <a:r>
                  <a:rPr lang="fr-CA" altLang="en-US" sz="2800">
                    <a:cs typeface="Arial" panose="020B0604020202020204" pitchFamily="34" charset="0"/>
                  </a:rPr>
                  <a:t>episode </a:t>
                </a:r>
                <a14:m>
                  <m:oMath xmlns:m="http://schemas.openxmlformats.org/officeDocument/2006/math">
                    <m:r>
                      <a:rPr lang="en-US" altLang="fr-CA" sz="280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MS Mincho" charset="0"/>
                        <a:cs typeface="Cambria Math" panose="02040503050406030204" pitchFamily="18" charset="0"/>
                      </a:rPr>
                      <m:t>∝</m:t>
                    </m:r>
                  </m:oMath>
                </a14:m>
                <a:r>
                  <a:rPr lang="en-US" altLang="fr-CA" sz="2800"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fr-CA" sz="2800">
                        <a:solidFill>
                          <a:srgbClr val="0000FF"/>
                        </a:solidFill>
                        <a:latin typeface="Cambria Math" panose="02040503050406030204" pitchFamily="18" charset="0"/>
                        <a:cs typeface="Cambria Math" panose="02040503050406030204" pitchFamily="18" charset="0"/>
                      </a:rPr>
                      <m:t>=</m:t>
                    </m:r>
                    <m:r>
                      <a:rPr lang="en-US" altLang="fr-CA" sz="2800">
                        <a:latin typeface="Cambria Math" panose="02040503050406030204" pitchFamily="18" charset="0"/>
                        <a:cs typeface="Cambria Math" panose="02040503050406030204" pitchFamily="18" charset="0"/>
                      </a:rPr>
                      <m:t> </m:t>
                    </m:r>
                    <m:r>
                      <a:rPr lang="fr-FR" sz="28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⟨</m:t>
                    </m:r>
                  </m:oMath>
                </a14:m>
                <a:r>
                  <a:rPr lang="fr-CA" sz="2800" dirty="0">
                    <a:solidFill>
                      <a:srgbClr val="0000FF"/>
                    </a:solidFill>
                    <a:latin typeface="Cambria Math" panose="02040503050406030204" pitchFamily="18" charset="0"/>
                    <a:sym typeface="+mn-ea"/>
                  </a:rPr>
                  <a:t>{a</a:t>
                </a:r>
                <a14:m>
                  <m:oMath xmlns:m="http://schemas.openxmlformats.org/officeDocument/2006/math">
                    <m:r>
                      <a:rPr lang="en-US" altLang="fr-FR" sz="2800" b="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},{</m:t>
                    </m:r>
                    <m:r>
                      <m:rPr>
                        <m:sty m:val="p"/>
                      </m:rPr>
                      <a:rPr lang="en-US" altLang="fr-FR" sz="2800" b="0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a</m:t>
                    </m:r>
                    <m:r>
                      <a:rPr lang="en-US" altLang="fr-FR" sz="2800" b="0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m:rPr>
                        <m:sty m:val="p"/>
                      </m:rPr>
                      <a:rPr lang="en-US" altLang="fr-FR" sz="2800" b="0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b</m:t>
                    </m:r>
                    <m:r>
                      <a:rPr lang="en-US" altLang="fr-FR" sz="2800" b="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}</m:t>
                    </m:r>
                    <m:r>
                      <a:rPr lang="fr-FR" sz="2800" b="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⟩</m:t>
                    </m:r>
                    <m:r>
                      <a:rPr lang="en-US" altLang="fr-FR" sz="2800" b="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 </m:t>
                    </m:r>
                  </m:oMath>
                </a14:m>
                <a:r>
                  <a:rPr lang="fr-CA" altLang="en-US" sz="2800">
                    <a:cs typeface="Arial" panose="020B0604020202020204" pitchFamily="34" charset="0"/>
                  </a:rPr>
                  <a:t>has an occurrence </a:t>
                </a:r>
                <a:r>
                  <a:rPr lang="en-US" altLang="fr-CA" sz="2800">
                    <a:cs typeface="Arial" panose="020B0604020202020204" pitchFamily="34" charset="0"/>
                  </a:rPr>
                  <a:t>in </a:t>
                </a:r>
                <a:r>
                  <a:rPr lang="fr-CA" altLang="en-US" sz="2800">
                    <a:cs typeface="Arial" panose="020B0604020202020204" pitchFamily="34" charset="0"/>
                  </a:rPr>
                  <a:t>time interval </a:t>
                </a:r>
                <a14:m>
                  <m:oMath xmlns:m="http://schemas.openxmlformats.org/officeDocument/2006/math">
                    <m:r>
                      <a:rPr lang="en-US" altLang="fr-CA" sz="2800">
                        <a:solidFill>
                          <a:srgbClr val="0000FF"/>
                        </a:solidFill>
                        <a:latin typeface="Cambria Math" panose="02040503050406030204" pitchFamily="18" charset="0"/>
                        <a:cs typeface="Cambria Math" panose="02040503050406030204" pitchFamily="18" charset="0"/>
                      </a:rPr>
                      <m:t>[</m:t>
                    </m:r>
                    <m:r>
                      <a:rPr lang="en-US" altLang="fr-CA" sz="280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Cambria Math" panose="02040503050406030204" pitchFamily="18" charset="0"/>
                      </a:rPr>
                      <m:t>2</m:t>
                    </m:r>
                    <m:r>
                      <a:rPr lang="en-US" altLang="fr-CA" sz="280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Cambria Math" panose="02040503050406030204" pitchFamily="18" charset="0"/>
                      </a:rPr>
                      <m:t>,</m:t>
                    </m:r>
                    <m:r>
                      <a:rPr lang="en-US" altLang="fr-CA" sz="280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Cambria Math" panose="02040503050406030204" pitchFamily="18" charset="0"/>
                      </a:rPr>
                      <m:t>3</m:t>
                    </m:r>
                    <m:r>
                      <a:rPr lang="en-US" altLang="fr-CA" sz="2800">
                        <a:solidFill>
                          <a:srgbClr val="0000FF"/>
                        </a:solidFill>
                        <a:latin typeface="Cambria Math" panose="02040503050406030204" pitchFamily="18" charset="0"/>
                        <a:cs typeface="Cambria Math" panose="02040503050406030204" pitchFamily="18" charset="0"/>
                      </a:rPr>
                      <m:t>]</m:t>
                    </m:r>
                    <m:r>
                      <a:rPr lang="en-US" altLang="fr-FR" sz="2800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cs typeface="Cambria Math" panose="02040503050406030204" pitchFamily="18" charset="0"/>
                        <a:sym typeface="+mn-ea"/>
                      </a:rPr>
                      <m:t> </m:t>
                    </m:r>
                  </m:oMath>
                </a14:m>
                <a:r>
                  <a:rPr lang="fr-CA" altLang="en-US" sz="2800" dirty="0">
                    <a:solidFill>
                      <a:schemeClr val="tx1"/>
                    </a:solidFill>
                    <a:latin typeface="Cambria Math" panose="02040503050406030204" pitchFamily="18" charset="0"/>
                    <a:cs typeface="Cambria Math" panose="02040503050406030204" pitchFamily="18" charset="0"/>
                    <a:sym typeface="+mn-ea"/>
                  </a:rPr>
                  <a:t>of</a:t>
                </a:r>
                <a:r>
                  <a:rPr lang="fr-CA" altLang="en-US" sz="2800" dirty="0">
                    <a:solidFill>
                      <a:srgbClr val="0000FF"/>
                    </a:solidFill>
                    <a:latin typeface="Cambria Math" panose="02040503050406030204" pitchFamily="18" charset="0"/>
                    <a:cs typeface="Cambria Math" panose="02040503050406030204" pitchFamily="18" charset="0"/>
                    <a:sym typeface="+mn-ea"/>
                  </a:rPr>
                  <a:t> </a:t>
                </a:r>
                <a:r>
                  <a:rPr lang="fr-CA" altLang="en-US" sz="2800" dirty="0">
                    <a:solidFill>
                      <a:schemeClr val="tx1"/>
                    </a:solidFill>
                    <a:latin typeface="Cambria Math" panose="02040503050406030204" pitchFamily="18" charset="0"/>
                    <a:cs typeface="Cambria Math" panose="02040503050406030204" pitchFamily="18" charset="0"/>
                    <a:sym typeface="+mn-ea"/>
                  </a:rPr>
                  <a:t>sequence:</a:t>
                </a:r>
                <a:endParaRPr lang="fr-CA" altLang="en-US" sz="2800" dirty="0">
                  <a:solidFill>
                    <a:srgbClr val="0000FF"/>
                  </a:solidFill>
                  <a:latin typeface="Cambria Math" panose="02040503050406030204" pitchFamily="18" charset="0"/>
                  <a:cs typeface="Cambria Math" panose="02040503050406030204" pitchFamily="18" charset="0"/>
                  <a:sym typeface="+mn-ea"/>
                </a:endParaRPr>
              </a:p>
            </p:txBody>
          </p:sp>
        </mc:Choice>
        <mc:Fallback>
          <p:sp>
            <p:nvSpPr>
              <p:cNvPr id="3" name="Zone de texte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5595" y="4790440"/>
                <a:ext cx="8927465" cy="954405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CA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1" name="Espace réservé du contenu 10"/>
          <p:cNvPicPr>
            <a:picLocks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001395" y="6075045"/>
            <a:ext cx="8210550" cy="1057275"/>
          </a:xfrm>
          <a:prstGeom prst="rect">
            <a:avLst/>
          </a:prstGeom>
        </p:spPr>
      </p:pic>
      <p:sp>
        <p:nvSpPr>
          <p:cNvPr id="7" name="Forme libre 6"/>
          <p:cNvSpPr/>
          <p:nvPr/>
        </p:nvSpPr>
        <p:spPr>
          <a:xfrm>
            <a:off x="3695700" y="5809519"/>
            <a:ext cx="1200682" cy="1523327"/>
          </a:xfrm>
          <a:custGeom>
            <a:avLst/>
            <a:gdLst>
              <a:gd name="connsiteX0" fmla="*/ 22 w 1890"/>
              <a:gd name="connsiteY0" fmla="*/ 224 h 2398"/>
              <a:gd name="connsiteX1" fmla="*/ 217 w 1890"/>
              <a:gd name="connsiteY1" fmla="*/ 2271 h 2398"/>
              <a:gd name="connsiteX2" fmla="*/ 719 w 1890"/>
              <a:gd name="connsiteY2" fmla="*/ 1896 h 2398"/>
              <a:gd name="connsiteX3" fmla="*/ 719 w 1890"/>
              <a:gd name="connsiteY3" fmla="*/ 686 h 2398"/>
              <a:gd name="connsiteX4" fmla="*/ 617 w 1890"/>
              <a:gd name="connsiteY4" fmla="*/ 334 h 2398"/>
              <a:gd name="connsiteX5" fmla="*/ 961 w 1890"/>
              <a:gd name="connsiteY5" fmla="*/ 378 h 2398"/>
              <a:gd name="connsiteX6" fmla="*/ 1071 w 1890"/>
              <a:gd name="connsiteY6" fmla="*/ 1148 h 2398"/>
              <a:gd name="connsiteX7" fmla="*/ 1343 w 1890"/>
              <a:gd name="connsiteY7" fmla="*/ 2182 h 2398"/>
              <a:gd name="connsiteX8" fmla="*/ 1744 w 1890"/>
              <a:gd name="connsiteY8" fmla="*/ 1852 h 2398"/>
              <a:gd name="connsiteX9" fmla="*/ 1776 w 1890"/>
              <a:gd name="connsiteY9" fmla="*/ 180 h 2398"/>
              <a:gd name="connsiteX10" fmla="*/ 585 w 1890"/>
              <a:gd name="connsiteY10" fmla="*/ 92 h 2398"/>
              <a:gd name="connsiteX11" fmla="*/ 152 w 1890"/>
              <a:gd name="connsiteY11" fmla="*/ 136 h 2398"/>
              <a:gd name="connsiteX12" fmla="*/ 0 w 1890"/>
              <a:gd name="connsiteY12" fmla="*/ 312 h 23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891" h="2399">
                <a:moveTo>
                  <a:pt x="22" y="224"/>
                </a:moveTo>
                <a:cubicBezTo>
                  <a:pt x="55" y="641"/>
                  <a:pt x="117" y="1941"/>
                  <a:pt x="217" y="2271"/>
                </a:cubicBezTo>
                <a:cubicBezTo>
                  <a:pt x="316" y="2601"/>
                  <a:pt x="682" y="2226"/>
                  <a:pt x="719" y="1896"/>
                </a:cubicBezTo>
                <a:cubicBezTo>
                  <a:pt x="756" y="1566"/>
                  <a:pt x="699" y="994"/>
                  <a:pt x="719" y="686"/>
                </a:cubicBezTo>
                <a:cubicBezTo>
                  <a:pt x="738" y="378"/>
                  <a:pt x="472" y="378"/>
                  <a:pt x="617" y="334"/>
                </a:cubicBezTo>
                <a:cubicBezTo>
                  <a:pt x="762" y="290"/>
                  <a:pt x="842" y="211"/>
                  <a:pt x="961" y="378"/>
                </a:cubicBezTo>
                <a:cubicBezTo>
                  <a:pt x="1080" y="545"/>
                  <a:pt x="1028" y="792"/>
                  <a:pt x="1071" y="1148"/>
                </a:cubicBezTo>
                <a:cubicBezTo>
                  <a:pt x="1114" y="1504"/>
                  <a:pt x="1236" y="2046"/>
                  <a:pt x="1343" y="2182"/>
                </a:cubicBezTo>
                <a:cubicBezTo>
                  <a:pt x="1449" y="2318"/>
                  <a:pt x="1657" y="2252"/>
                  <a:pt x="1744" y="1852"/>
                </a:cubicBezTo>
                <a:cubicBezTo>
                  <a:pt x="1831" y="1452"/>
                  <a:pt x="2008" y="532"/>
                  <a:pt x="1776" y="180"/>
                </a:cubicBezTo>
                <a:cubicBezTo>
                  <a:pt x="1545" y="-171"/>
                  <a:pt x="910" y="101"/>
                  <a:pt x="585" y="92"/>
                </a:cubicBezTo>
                <a:cubicBezTo>
                  <a:pt x="260" y="83"/>
                  <a:pt x="269" y="92"/>
                  <a:pt x="152" y="136"/>
                </a:cubicBezTo>
                <a:cubicBezTo>
                  <a:pt x="34" y="180"/>
                  <a:pt x="22" y="278"/>
                  <a:pt x="0" y="312"/>
                </a:cubicBezTo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fr-CA" altLang="en-US"/>
          </a:p>
        </p:txBody>
      </p:sp>
    </p:spTree>
  </p:cSld>
  <p:clrMapOvr>
    <a:masterClrMapping/>
  </p:clrMapOvr>
  <p:transition spd="med" advClick="0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 altLang="fr-CA"/>
              <a:t>Occurrence of an episode</a:t>
            </a:r>
            <a:endParaRPr lang="en-US" altLang="fr-CA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>
              <a:defRPr/>
            </a:pPr>
            <a:fld id="{02CE1AC3-715D-4D80-8097-7A9D29DF156E}" type="slidenum">
              <a:rPr lang="en-GB"/>
            </a:fld>
            <a:endParaRPr lang="en-GB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9" name="Zone de texte 8"/>
              <p:cNvSpPr txBox="1"/>
              <p:nvPr/>
            </p:nvSpPr>
            <p:spPr>
              <a:xfrm>
                <a:off x="379730" y="1186815"/>
                <a:ext cx="8927465" cy="35388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p>
                <a:r>
                  <a:rPr lang="en-US" altLang="fr-CA" sz="2800">
                    <a:cs typeface="Arial" panose="020B0604020202020204" pitchFamily="34" charset="0"/>
                  </a:rPr>
                  <a:t>An </a:t>
                </a:r>
                <a:r>
                  <a:rPr lang="en-US" altLang="fr-CA" sz="2800" b="1">
                    <a:cs typeface="Arial" panose="020B0604020202020204" pitchFamily="34" charset="0"/>
                  </a:rPr>
                  <a:t>occurrence </a:t>
                </a:r>
                <a:r>
                  <a:rPr lang="en-US" altLang="fr-CA" sz="2800">
                    <a:cs typeface="Arial" panose="020B0604020202020204" pitchFamily="34" charset="0"/>
                  </a:rPr>
                  <a:t>of an </a:t>
                </a:r>
                <a:r>
                  <a:rPr lang="en-US" altLang="fr-CA" sz="2800" b="1">
                    <a:cs typeface="Arial" panose="020B0604020202020204" pitchFamily="34" charset="0"/>
                  </a:rPr>
                  <a:t>episode </a:t>
                </a:r>
                <a14:m>
                  <m:oMath xmlns:m="http://schemas.openxmlformats.org/officeDocument/2006/math">
                    <m:r>
                      <a:rPr lang="en-US" altLang="fr-CA" sz="280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MS Mincho" charset="0"/>
                        <a:cs typeface="Cambria Math" panose="02040503050406030204" pitchFamily="18" charset="0"/>
                      </a:rPr>
                      <m:t>∝</m:t>
                    </m:r>
                  </m:oMath>
                </a14:m>
                <a:r>
                  <a:rPr lang="en-US" altLang="fr-CA" sz="2800"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fr-CA" sz="2800">
                        <a:solidFill>
                          <a:srgbClr val="0000FF"/>
                        </a:solidFill>
                        <a:latin typeface="Cambria Math" panose="02040503050406030204" pitchFamily="18" charset="0"/>
                        <a:cs typeface="Cambria Math" panose="02040503050406030204" pitchFamily="18" charset="0"/>
                      </a:rPr>
                      <m:t>=</m:t>
                    </m:r>
                    <m:r>
                      <a:rPr lang="en-US" altLang="fr-CA" sz="2800">
                        <a:latin typeface="Cambria Math" panose="02040503050406030204" pitchFamily="18" charset="0"/>
                        <a:cs typeface="Cambria Math" panose="02040503050406030204" pitchFamily="18" charset="0"/>
                      </a:rPr>
                      <m:t> </m:t>
                    </m:r>
                    <m:r>
                      <a:rPr lang="fr-FR" sz="28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⟨</m:t>
                    </m:r>
                  </m:oMath>
                </a14:m>
                <a:r>
                  <a:rPr lang="fr-CA" altLang="fr-FR" sz="2800" dirty="0">
                    <a:solidFill>
                      <a:srgbClr val="0000FF"/>
                    </a:solidFill>
                    <a:latin typeface="Cambria Math" panose="02040503050406030204" pitchFamily="18" charset="0"/>
                    <a:sym typeface="+mn-ea"/>
                  </a:rPr>
                  <a:t>X</a:t>
                </a:r>
                <a:r>
                  <a:rPr lang="fr-CA" altLang="fr-FR" sz="2800" baseline="-25000" dirty="0">
                    <a:solidFill>
                      <a:srgbClr val="0000FF"/>
                    </a:solidFill>
                    <a:latin typeface="Cambria Math" panose="02040503050406030204" pitchFamily="18" charset="0"/>
                    <a:sym typeface="+mn-ea"/>
                  </a:rPr>
                  <a:t>1</a:t>
                </a:r>
                <a:r>
                  <a:rPr lang="fr-CA" altLang="fr-FR" sz="2800" dirty="0">
                    <a:solidFill>
                      <a:srgbClr val="0000FF"/>
                    </a:solidFill>
                    <a:latin typeface="Cambria Math" panose="02040503050406030204" pitchFamily="18" charset="0"/>
                    <a:sym typeface="+mn-ea"/>
                  </a:rPr>
                  <a:t>, X</a:t>
                </a:r>
                <a:r>
                  <a:rPr lang="fr-CA" altLang="fr-FR" sz="2800" baseline="-25000" dirty="0">
                    <a:solidFill>
                      <a:srgbClr val="0000FF"/>
                    </a:solidFill>
                    <a:latin typeface="Cambria Math" panose="02040503050406030204" pitchFamily="18" charset="0"/>
                    <a:sym typeface="+mn-ea"/>
                  </a:rPr>
                  <a:t>2</a:t>
                </a:r>
                <a14:m>
                  <m:oMath xmlns:m="http://schemas.openxmlformats.org/officeDocument/2006/math">
                    <m:r>
                      <a:rPr lang="en-US" altLang="fr-FR" sz="2800" b="0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altLang="fr-FR" sz="2800" b="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...</m:t>
                    </m:r>
                    <m:r>
                      <a:rPr lang="fr-CA" altLang="fr-FR" sz="28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sym typeface="+mn-ea"/>
                      </a:rPr>
                      <m:t>𝑋</m:t>
                    </m:r>
                    <m:r>
                      <a:rPr lang="en-US" altLang="fr-CA" sz="2800" i="1" baseline="-25000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sym typeface="+mn-ea"/>
                      </a:rPr>
                      <m:t>𝑝</m:t>
                    </m:r>
                    <m:r>
                      <a:rPr lang="fr-FR" sz="2800" b="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⟩</m:t>
                    </m:r>
                  </m:oMath>
                </a14:m>
                <a:br>
                  <a:rPr lang="fr-FR" sz="2800" b="0" i="1" dirty="0" smtClean="0">
                    <a:solidFill>
                      <a:srgbClr val="0000FF"/>
                    </a:solidFill>
                    <a:latin typeface="Cambria Math" panose="02040503050406030204" pitchFamily="18" charset="0"/>
                  </a:rPr>
                </a:br>
                <a:r>
                  <a:rPr lang="en-US" altLang="fr-CA" sz="2800">
                    <a:cs typeface="Arial" panose="020B0604020202020204" pitchFamily="34" charset="0"/>
                  </a:rPr>
                  <a:t> in a sequence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fr-CA" sz="2800">
                        <a:solidFill>
                          <a:srgbClr val="0000FF"/>
                        </a:solidFill>
                        <a:latin typeface="Cambria Math" panose="02040503050406030204" pitchFamily="18" charset="0"/>
                        <a:cs typeface="Cambria Math" panose="02040503050406030204" pitchFamily="18" charset="0"/>
                      </a:rPr>
                      <m:t>S</m:t>
                    </m:r>
                    <m:r>
                      <a:rPr lang="en-US" altLang="fr-CA" sz="2800">
                        <a:solidFill>
                          <a:srgbClr val="0000FF"/>
                        </a:solidFill>
                        <a:latin typeface="Cambria Math" panose="02040503050406030204" pitchFamily="18" charset="0"/>
                        <a:cs typeface="Cambria Math" panose="02040503050406030204" pitchFamily="18" charset="0"/>
                      </a:rPr>
                      <m:t> =</m:t>
                    </m:r>
                    <m:r>
                      <a:rPr lang="en-US" altLang="fr-FR" sz="2800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cs typeface="Cambria Math" panose="02040503050406030204" pitchFamily="18" charset="0"/>
                        <a:sym typeface="+mn-ea"/>
                      </a:rPr>
                      <m:t>⟨(</m:t>
                    </m:r>
                    <m:r>
                      <m:rPr>
                        <m:sty m:val="p"/>
                      </m:rPr>
                      <a:rPr lang="en-US" altLang="fr-FR" sz="2800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cs typeface="Cambria Math" panose="02040503050406030204" pitchFamily="18" charset="0"/>
                        <a:sym typeface="+mn-ea"/>
                      </a:rPr>
                      <m:t>SEt</m:t>
                    </m:r>
                    <m:r>
                      <a:rPr lang="en-US" altLang="fr-FR" sz="2800" baseline="-25000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cs typeface="Cambria Math" panose="02040503050406030204" pitchFamily="18" charset="0"/>
                        <a:sym typeface="+mn-ea"/>
                      </a:rPr>
                      <m:t>1</m:t>
                    </m:r>
                    <m:r>
                      <a:rPr lang="en-US" altLang="fr-FR" sz="2800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cs typeface="Cambria Math" panose="02040503050406030204" pitchFamily="18" charset="0"/>
                        <a:sym typeface="+mn-ea"/>
                      </a:rPr>
                      <m:t>, </m:t>
                    </m:r>
                    <m:r>
                      <m:rPr>
                        <m:sty m:val="p"/>
                      </m:rPr>
                      <a:rPr lang="en-US" altLang="fr-FR" sz="2800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cs typeface="Cambria Math" panose="02040503050406030204" pitchFamily="18" charset="0"/>
                        <a:sym typeface="+mn-ea"/>
                      </a:rPr>
                      <m:t>t</m:t>
                    </m:r>
                    <m:r>
                      <a:rPr lang="en-US" altLang="fr-FR" sz="2800" baseline="-25000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cs typeface="Cambria Math" panose="02040503050406030204" pitchFamily="18" charset="0"/>
                        <a:sym typeface="+mn-ea"/>
                      </a:rPr>
                      <m:t>1</m:t>
                    </m:r>
                    <m:r>
                      <a:rPr lang="en-US" altLang="fr-FR" sz="2800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cs typeface="Cambria Math" panose="02040503050406030204" pitchFamily="18" charset="0"/>
                        <a:sym typeface="+mn-ea"/>
                      </a:rPr>
                      <m:t>), (</m:t>
                    </m:r>
                    <m:r>
                      <m:rPr>
                        <m:sty m:val="p"/>
                      </m:rPr>
                      <a:rPr lang="en-US" altLang="fr-FR" sz="2800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cs typeface="Cambria Math" panose="02040503050406030204" pitchFamily="18" charset="0"/>
                        <a:sym typeface="+mn-ea"/>
                      </a:rPr>
                      <m:t>SE</m:t>
                    </m:r>
                    <m:r>
                      <m:rPr>
                        <m:sty m:val="p"/>
                      </m:rPr>
                      <a:rPr lang="en-US" altLang="fr-FR" sz="2800" baseline="-25000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cs typeface="Cambria Math" panose="02040503050406030204" pitchFamily="18" charset="0"/>
                        <a:sym typeface="+mn-ea"/>
                      </a:rPr>
                      <m:t>t</m:t>
                    </m:r>
                    <m:r>
                      <a:rPr lang="en-US" altLang="fr-FR" sz="2800" baseline="-25000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cs typeface="Cambria Math" panose="02040503050406030204" pitchFamily="18" charset="0"/>
                        <a:sym typeface="+mn-ea"/>
                      </a:rPr>
                      <m:t>2</m:t>
                    </m:r>
                    <m:r>
                      <a:rPr lang="en-US" altLang="fr-FR" sz="2800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cs typeface="Cambria Math" panose="02040503050406030204" pitchFamily="18" charset="0"/>
                        <a:sym typeface="+mn-ea"/>
                      </a:rPr>
                      <m:t>, </m:t>
                    </m:r>
                    <m:r>
                      <m:rPr>
                        <m:sty m:val="p"/>
                      </m:rPr>
                      <a:rPr lang="en-US" altLang="fr-FR" sz="2800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cs typeface="Cambria Math" panose="02040503050406030204" pitchFamily="18" charset="0"/>
                        <a:sym typeface="+mn-ea"/>
                      </a:rPr>
                      <m:t>t</m:t>
                    </m:r>
                    <m:r>
                      <a:rPr lang="en-US" altLang="fr-FR" sz="2800" baseline="-25000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cs typeface="Cambria Math" panose="02040503050406030204" pitchFamily="18" charset="0"/>
                        <a:sym typeface="+mn-ea"/>
                      </a:rPr>
                      <m:t>2</m:t>
                    </m:r>
                    <m:r>
                      <a:rPr lang="en-US" altLang="fr-FR" sz="2800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cs typeface="Cambria Math" panose="02040503050406030204" pitchFamily="18" charset="0"/>
                        <a:sym typeface="+mn-ea"/>
                      </a:rPr>
                      <m:t>), . . . , (</m:t>
                    </m:r>
                    <m:r>
                      <m:rPr>
                        <m:sty m:val="p"/>
                      </m:rPr>
                      <a:rPr lang="en-US" altLang="fr-FR" sz="2800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cs typeface="Cambria Math" panose="02040503050406030204" pitchFamily="18" charset="0"/>
                        <a:sym typeface="+mn-ea"/>
                      </a:rPr>
                      <m:t>SEt</m:t>
                    </m:r>
                    <m:r>
                      <m:rPr>
                        <m:sty m:val="p"/>
                      </m:rPr>
                      <a:rPr lang="en-US" altLang="fr-FR" sz="2800" baseline="-25000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cs typeface="Cambria Math" panose="02040503050406030204" pitchFamily="18" charset="0"/>
                        <a:sym typeface="+mn-ea"/>
                      </a:rPr>
                      <m:t>n</m:t>
                    </m:r>
                    <m:r>
                      <a:rPr lang="en-US" altLang="fr-FR" sz="2800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cs typeface="Cambria Math" panose="02040503050406030204" pitchFamily="18" charset="0"/>
                        <a:sym typeface="+mn-ea"/>
                      </a:rPr>
                      <m:t>, </m:t>
                    </m:r>
                    <m:r>
                      <m:rPr>
                        <m:sty m:val="p"/>
                      </m:rPr>
                      <a:rPr lang="en-US" altLang="fr-FR" sz="2800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cs typeface="Cambria Math" panose="02040503050406030204" pitchFamily="18" charset="0"/>
                        <a:sym typeface="+mn-ea"/>
                      </a:rPr>
                      <m:t>t</m:t>
                    </m:r>
                    <m:r>
                      <m:rPr>
                        <m:sty m:val="p"/>
                      </m:rPr>
                      <a:rPr lang="en-US" altLang="fr-FR" sz="2800" baseline="-25000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cs typeface="Cambria Math" panose="02040503050406030204" pitchFamily="18" charset="0"/>
                        <a:sym typeface="+mn-ea"/>
                      </a:rPr>
                      <m:t>n</m:t>
                    </m:r>
                    <m:r>
                      <a:rPr lang="en-US" altLang="fr-FR" sz="2800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cs typeface="Cambria Math" panose="02040503050406030204" pitchFamily="18" charset="0"/>
                        <a:sym typeface="+mn-ea"/>
                      </a:rPr>
                      <m:t>)⟩</m:t>
                    </m:r>
                    <m:r>
                      <a:rPr lang="en-US" altLang="fr-FR" sz="2800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cs typeface="Cambria Math" panose="02040503050406030204" pitchFamily="18" charset="0"/>
                        <a:sym typeface="+mn-ea"/>
                      </a:rPr>
                      <m:t> </m:t>
                    </m:r>
                  </m:oMath>
                </a14:m>
                <a:br>
                  <a:rPr lang="en-US" altLang="fr-FR" sz="2800" dirty="0">
                    <a:solidFill>
                      <a:srgbClr val="0000FF"/>
                    </a:solidFill>
                    <a:latin typeface="Cambria Math" panose="02040503050406030204" pitchFamily="18" charset="0"/>
                    <a:cs typeface="Cambria Math" panose="02040503050406030204" pitchFamily="18" charset="0"/>
                    <a:sym typeface="+mn-ea"/>
                  </a:rPr>
                </a:br>
                <a:r>
                  <a:rPr lang="en-US" altLang="fr-CA" sz="2800">
                    <a:cs typeface="Arial" panose="020B0604020202020204" pitchFamily="34" charset="0"/>
                    <a:sym typeface="+mn-ea"/>
                  </a:rPr>
                  <a:t>is a time interval </a:t>
                </a:r>
                <a14:m>
                  <m:oMath xmlns:m="http://schemas.openxmlformats.org/officeDocument/2006/math">
                    <m:r>
                      <a:rPr lang="en-US" altLang="fr-CA" sz="2800">
                        <a:solidFill>
                          <a:srgbClr val="0000FF"/>
                        </a:solidFill>
                        <a:latin typeface="Cambria Math" panose="02040503050406030204" pitchFamily="18" charset="0"/>
                        <a:cs typeface="Cambria Math" panose="02040503050406030204" pitchFamily="18" charset="0"/>
                      </a:rPr>
                      <m:t>[</m:t>
                    </m:r>
                    <m:r>
                      <m:rPr>
                        <m:sty m:val="p"/>
                      </m:rPr>
                      <a:rPr lang="en-US" altLang="fr-CA" sz="2800">
                        <a:solidFill>
                          <a:srgbClr val="0000FF"/>
                        </a:solidFill>
                        <a:latin typeface="Cambria Math" panose="02040503050406030204" pitchFamily="18" charset="0"/>
                        <a:cs typeface="Cambria Math" panose="02040503050406030204" pitchFamily="18" charset="0"/>
                      </a:rPr>
                      <m:t>t</m:t>
                    </m:r>
                    <m:r>
                      <m:rPr>
                        <m:sty m:val="p"/>
                      </m:rPr>
                      <a:rPr lang="en-US" altLang="fr-CA" sz="2800" baseline="-25000">
                        <a:solidFill>
                          <a:srgbClr val="0000FF"/>
                        </a:solidFill>
                        <a:latin typeface="Cambria Math" panose="02040503050406030204" pitchFamily="18" charset="0"/>
                        <a:cs typeface="Cambria Math" panose="02040503050406030204" pitchFamily="18" charset="0"/>
                      </a:rPr>
                      <m:t>s</m:t>
                    </m:r>
                    <m:r>
                      <a:rPr lang="en-US" altLang="fr-CA" sz="2800">
                        <a:solidFill>
                          <a:srgbClr val="0000FF"/>
                        </a:solidFill>
                        <a:latin typeface="Cambria Math" panose="02040503050406030204" pitchFamily="18" charset="0"/>
                        <a:cs typeface="Cambria Math" panose="02040503050406030204" pitchFamily="18" charset="0"/>
                      </a:rPr>
                      <m:t>,</m:t>
                    </m:r>
                    <m:r>
                      <m:rPr>
                        <m:sty m:val="p"/>
                      </m:rPr>
                      <a:rPr lang="en-US" altLang="fr-CA" sz="2800">
                        <a:solidFill>
                          <a:srgbClr val="0000FF"/>
                        </a:solidFill>
                        <a:latin typeface="Cambria Math" panose="02040503050406030204" pitchFamily="18" charset="0"/>
                        <a:cs typeface="Cambria Math" panose="02040503050406030204" pitchFamily="18" charset="0"/>
                      </a:rPr>
                      <m:t>t</m:t>
                    </m:r>
                    <m:r>
                      <m:rPr>
                        <m:sty m:val="p"/>
                      </m:rPr>
                      <a:rPr lang="en-US" altLang="fr-CA" sz="2800" baseline="-25000">
                        <a:solidFill>
                          <a:srgbClr val="0000FF"/>
                        </a:solidFill>
                        <a:latin typeface="Cambria Math" panose="02040503050406030204" pitchFamily="18" charset="0"/>
                        <a:cs typeface="Cambria Math" panose="02040503050406030204" pitchFamily="18" charset="0"/>
                      </a:rPr>
                      <m:t>e</m:t>
                    </m:r>
                    <m:r>
                      <a:rPr lang="en-US" altLang="fr-CA" sz="2800">
                        <a:solidFill>
                          <a:srgbClr val="0000FF"/>
                        </a:solidFill>
                        <a:latin typeface="Cambria Math" panose="02040503050406030204" pitchFamily="18" charset="0"/>
                        <a:cs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fr-CA" altLang="en-US" sz="2800">
                    <a:cs typeface="Arial" panose="020B0604020202020204" pitchFamily="34" charset="0"/>
                    <a:sym typeface="+mn-ea"/>
                  </a:rPr>
                  <a:t> </a:t>
                </a:r>
                <a:r>
                  <a:rPr lang="en-US" altLang="fr-CA" sz="2800">
                    <a:cs typeface="Arial" panose="020B0604020202020204" pitchFamily="34" charset="0"/>
                    <a:sym typeface="+mn-ea"/>
                  </a:rPr>
                  <a:t>in which the episode appears.</a:t>
                </a:r>
                <a:endParaRPr lang="en-US" altLang="fr-CA" sz="2800">
                  <a:cs typeface="Arial" panose="020B0604020202020204" pitchFamily="34" charset="0"/>
                  <a:sym typeface="+mn-ea"/>
                </a:endParaRPr>
              </a:p>
              <a:p>
                <a:endParaRPr lang="en-US" altLang="fr-CA" sz="2800">
                  <a:cs typeface="Arial" panose="020B0604020202020204" pitchFamily="34" charset="0"/>
                </a:endParaRPr>
              </a:p>
              <a:p>
                <a:r>
                  <a:rPr lang="en-US" altLang="fr-CA" sz="2800">
                    <a:cs typeface="Arial" panose="020B0604020202020204" pitchFamily="34" charset="0"/>
                  </a:rPr>
                  <a:t>Formally, it means that there exists integers </a:t>
                </a:r>
                <a:endParaRPr lang="en-US" altLang="fr-FR" sz="2800" dirty="0">
                  <a:solidFill>
                    <a:srgbClr val="0000FF"/>
                  </a:solidFill>
                  <a:latin typeface="Cambria Math" panose="02040503050406030204" pitchFamily="18" charset="0"/>
                  <a:cs typeface="Cambria Math" panose="02040503050406030204" pitchFamily="18" charset="0"/>
                  <a:sym typeface="+mn-ea"/>
                </a:endParaRPr>
              </a:p>
              <a:p>
                <a:r>
                  <a:rPr lang="en-US" altLang="fr-FR" sz="2800" dirty="0">
                    <a:solidFill>
                      <a:srgbClr val="0000FF"/>
                    </a:solidFill>
                    <a:latin typeface="Cambria Math" panose="02040503050406030204" pitchFamily="18" charset="0"/>
                    <a:cs typeface="Cambria Math" panose="02040503050406030204" pitchFamily="18" charset="0"/>
                    <a:sym typeface="+mn-ea"/>
                  </a:rPr>
                  <a:t> </a:t>
                </a:r>
                <a:r>
                  <a:rPr lang="fr-CA" altLang="en-US" sz="2800" dirty="0">
                    <a:solidFill>
                      <a:srgbClr val="0000FF"/>
                    </a:solidFill>
                    <a:latin typeface="Cambria Math" panose="02040503050406030204" pitchFamily="18" charset="0"/>
                    <a:cs typeface="Cambria Math" panose="02040503050406030204" pitchFamily="18" charset="0"/>
                    <a:sym typeface="+mn-ea"/>
                  </a:rPr>
                  <a:t>         </a:t>
                </a:r>
                <a14:m>
                  <m:oMath xmlns:m="http://schemas.openxmlformats.org/officeDocument/2006/math">
                    <m:r>
                      <a:rPr lang="en-US" altLang="fr-FR" sz="2800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cs typeface="Cambria Math" panose="02040503050406030204" pitchFamily="18" charset="0"/>
                        <a:sym typeface="+mn-ea"/>
                      </a:rPr>
                      <m:t>  </m:t>
                    </m:r>
                    <m:r>
                      <m:rPr>
                        <m:sty m:val="p"/>
                      </m:rPr>
                      <a:rPr lang="en-US" altLang="fr-FR" sz="2800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cs typeface="Cambria Math" panose="02040503050406030204" pitchFamily="18" charset="0"/>
                        <a:sym typeface="+mn-ea"/>
                      </a:rPr>
                      <m:t>t</m:t>
                    </m:r>
                    <m:r>
                      <m:rPr>
                        <m:sty m:val="p"/>
                      </m:rPr>
                      <a:rPr lang="en-US" altLang="fr-FR" sz="2800" baseline="-25000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cs typeface="Cambria Math" panose="02040503050406030204" pitchFamily="18" charset="0"/>
                        <a:sym typeface="+mn-ea"/>
                      </a:rPr>
                      <m:t>s</m:t>
                    </m:r>
                    <m:r>
                      <a:rPr lang="en-US" altLang="fr-FR" sz="2800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cs typeface="Cambria Math" panose="02040503050406030204" pitchFamily="18" charset="0"/>
                        <a:sym typeface="+mn-ea"/>
                      </a:rPr>
                      <m:t>=</m:t>
                    </m:r>
                    <m:r>
                      <m:rPr>
                        <m:sty m:val="p"/>
                      </m:rPr>
                      <a:rPr lang="en-US" altLang="fr-FR" sz="2800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cs typeface="Cambria Math" panose="02040503050406030204" pitchFamily="18" charset="0"/>
                        <a:sym typeface="+mn-ea"/>
                      </a:rPr>
                      <m:t>z</m:t>
                    </m:r>
                    <m:r>
                      <a:rPr lang="en-US" altLang="fr-FR" sz="2800" baseline="-25000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cs typeface="Cambria Math" panose="02040503050406030204" pitchFamily="18" charset="0"/>
                        <a:sym typeface="+mn-ea"/>
                      </a:rPr>
                      <m:t>1</m:t>
                    </m:r>
                    <m:r>
                      <a:rPr lang="en-US" altLang="fr-FR" sz="2800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cs typeface="Cambria Math" panose="02040503050406030204" pitchFamily="18" charset="0"/>
                        <a:sym typeface="+mn-ea"/>
                      </a:rPr>
                      <m:t> </m:t>
                    </m:r>
                    <m:r>
                      <a:rPr lang="en-US" altLang="fr-FR" sz="2800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cs typeface="Cambria Math" panose="02040503050406030204" pitchFamily="18" charset="0"/>
                        <a:sym typeface="+mn-ea"/>
                      </a:rPr>
                      <m:t>&lt;</m:t>
                    </m:r>
                  </m:oMath>
                </a14:m>
                <a:r>
                  <a:rPr lang="fr-CA" altLang="en-US" sz="2800"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fr-FR" sz="2800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cs typeface="Cambria Math" panose="02040503050406030204" pitchFamily="18" charset="0"/>
                        <a:sym typeface="+mn-ea"/>
                      </a:rPr>
                      <m:t>z</m:t>
                    </m:r>
                    <m:r>
                      <a:rPr lang="en-US" altLang="fr-FR" sz="2800" baseline="-25000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cs typeface="Cambria Math" panose="02040503050406030204" pitchFamily="18" charset="0"/>
                        <a:sym typeface="+mn-ea"/>
                      </a:rPr>
                      <m:t>2</m:t>
                    </m:r>
                    <m:r>
                      <a:rPr lang="en-US" altLang="fr-FR" sz="2800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cs typeface="Cambria Math" panose="02040503050406030204" pitchFamily="18" charset="0"/>
                        <a:sym typeface="+mn-ea"/>
                      </a:rPr>
                      <m:t> &lt;</m:t>
                    </m:r>
                    <m:r>
                      <a:rPr lang="en-US" altLang="fr-FR" sz="2800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cs typeface="Cambria Math" panose="02040503050406030204" pitchFamily="18" charset="0"/>
                        <a:sym typeface="+mn-ea"/>
                      </a:rPr>
                      <m:t> ... </m:t>
                    </m:r>
                    <m:r>
                      <a:rPr lang="en-US" altLang="fr-FR" sz="2800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cs typeface="Cambria Math" panose="02040503050406030204" pitchFamily="18" charset="0"/>
                        <a:sym typeface="+mn-ea"/>
                      </a:rPr>
                      <m:t>&lt;</m:t>
                    </m:r>
                    <m:r>
                      <a:rPr lang="en-US" altLang="fr-FR" sz="2800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cs typeface="Cambria Math" panose="02040503050406030204" pitchFamily="18" charset="0"/>
                        <a:sym typeface="+mn-ea"/>
                      </a:rPr>
                      <m:t> </m:t>
                    </m:r>
                    <m:r>
                      <m:rPr>
                        <m:sty m:val="p"/>
                      </m:rPr>
                      <a:rPr lang="en-US" altLang="fr-FR" sz="2800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cs typeface="Cambria Math" panose="02040503050406030204" pitchFamily="18" charset="0"/>
                        <a:sym typeface="+mn-ea"/>
                      </a:rPr>
                      <m:t>z</m:t>
                    </m:r>
                    <m:r>
                      <m:rPr>
                        <m:sty m:val="p"/>
                      </m:rPr>
                      <a:rPr lang="en-US" altLang="fr-FR" sz="2800" baseline="-25000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cs typeface="Cambria Math" panose="02040503050406030204" pitchFamily="18" charset="0"/>
                        <a:sym typeface="+mn-ea"/>
                      </a:rPr>
                      <m:t>w</m:t>
                    </m:r>
                    <m:r>
                      <a:rPr lang="en-US" altLang="fr-FR" sz="2800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cs typeface="Cambria Math" panose="02040503050406030204" pitchFamily="18" charset="0"/>
                        <a:sym typeface="+mn-ea"/>
                      </a:rPr>
                      <m:t> </m:t>
                    </m:r>
                  </m:oMath>
                </a14:m>
                <a:r>
                  <a:rPr lang="fr-CA" altLang="en-US" sz="2800" dirty="0">
                    <a:solidFill>
                      <a:srgbClr val="0000FF"/>
                    </a:solidFill>
                    <a:latin typeface="Cambria Math" panose="02040503050406030204" pitchFamily="18" charset="0"/>
                    <a:cs typeface="Cambria Math" panose="02040503050406030204" pitchFamily="18" charset="0"/>
                    <a:sym typeface="+mn-ea"/>
                  </a:rPr>
                  <a:t>= t</a:t>
                </a:r>
                <a:r>
                  <a:rPr lang="fr-CA" altLang="en-US" sz="2800" baseline="-25000" dirty="0">
                    <a:solidFill>
                      <a:srgbClr val="0000FF"/>
                    </a:solidFill>
                    <a:latin typeface="Cambria Math" panose="02040503050406030204" pitchFamily="18" charset="0"/>
                    <a:cs typeface="Cambria Math" panose="02040503050406030204" pitchFamily="18" charset="0"/>
                    <a:sym typeface="+mn-ea"/>
                  </a:rPr>
                  <a:t>e</a:t>
                </a:r>
                <a:r>
                  <a:rPr lang="fr-CA" altLang="en-US" sz="2800" dirty="0">
                    <a:solidFill>
                      <a:srgbClr val="0000FF"/>
                    </a:solidFill>
                    <a:latin typeface="Cambria Math" panose="02040503050406030204" pitchFamily="18" charset="0"/>
                    <a:cs typeface="Cambria Math" panose="02040503050406030204" pitchFamily="18" charset="0"/>
                    <a:sym typeface="+mn-ea"/>
                  </a:rPr>
                  <a:t>   </a:t>
                </a:r>
                <a:endParaRPr lang="fr-CA" altLang="en-US" sz="2800" dirty="0">
                  <a:solidFill>
                    <a:schemeClr val="tx1"/>
                  </a:solidFill>
                  <a:latin typeface="Cambria Math" panose="02040503050406030204" pitchFamily="18" charset="0"/>
                  <a:cs typeface="Cambria Math" panose="02040503050406030204" pitchFamily="18" charset="0"/>
                  <a:sym typeface="+mn-ea"/>
                </a:endParaRPr>
              </a:p>
              <a:p>
                <a:r>
                  <a:rPr lang="fr-CA" altLang="en-US" sz="2800" dirty="0">
                    <a:solidFill>
                      <a:schemeClr val="tx1"/>
                    </a:solidFill>
                    <a:latin typeface="Cambria Math" panose="02040503050406030204" pitchFamily="18" charset="0"/>
                    <a:cs typeface="Cambria Math" panose="02040503050406030204" pitchFamily="18" charset="0"/>
                    <a:sym typeface="+mn-ea"/>
                  </a:rPr>
                  <a:t>such that</a:t>
                </a:r>
                <a:r>
                  <a:rPr lang="fr-CA" altLang="en-US" sz="2800" dirty="0">
                    <a:solidFill>
                      <a:srgbClr val="0000FF"/>
                    </a:solidFill>
                    <a:latin typeface="Cambria Math" panose="02040503050406030204" pitchFamily="18" charset="0"/>
                    <a:cs typeface="Cambria Math" panose="02040503050406030204" pitchFamily="18" charset="0"/>
                    <a:sym typeface="+mn-ea"/>
                  </a:rPr>
                  <a:t>  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fr-FR" sz="2800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cs typeface="Cambria Math" panose="02040503050406030204" pitchFamily="18" charset="0"/>
                        <a:sym typeface="+mn-ea"/>
                      </a:rPr>
                      <m:t>X</m:t>
                    </m:r>
                    <m:r>
                      <a:rPr lang="en-US" altLang="fr-FR" sz="2800" baseline="-25000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cs typeface="Cambria Math" panose="02040503050406030204" pitchFamily="18" charset="0"/>
                        <a:sym typeface="+mn-ea"/>
                      </a:rPr>
                      <m:t>1</m:t>
                    </m:r>
                    <m:r>
                      <a:rPr lang="en-US" altLang="fr-FR" sz="2800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cs typeface="Cambria Math" panose="02040503050406030204" pitchFamily="18" charset="0"/>
                        <a:sym typeface="+mn-ea"/>
                      </a:rPr>
                      <m:t>⊆ </m:t>
                    </m:r>
                    <m:r>
                      <m:rPr>
                        <m:sty m:val="p"/>
                      </m:rPr>
                      <a:rPr lang="en-US" altLang="fr-FR" sz="2800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cs typeface="Cambria Math" panose="02040503050406030204" pitchFamily="18" charset="0"/>
                        <a:sym typeface="+mn-ea"/>
                      </a:rPr>
                      <m:t>SE</m:t>
                    </m:r>
                    <m:r>
                      <m:rPr>
                        <m:sty m:val="p"/>
                      </m:rPr>
                      <a:rPr lang="en-US" altLang="fr-FR" sz="2800" baseline="-25000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cs typeface="Cambria Math" panose="02040503050406030204" pitchFamily="18" charset="0"/>
                        <a:sym typeface="+mn-ea"/>
                      </a:rPr>
                      <m:t>z</m:t>
                    </m:r>
                    <m:r>
                      <a:rPr lang="en-US" altLang="fr-FR" sz="2800" baseline="-25000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cs typeface="Cambria Math" panose="02040503050406030204" pitchFamily="18" charset="0"/>
                        <a:sym typeface="+mn-ea"/>
                      </a:rPr>
                      <m:t>1</m:t>
                    </m:r>
                    <m:r>
                      <a:rPr lang="en-US" altLang="fr-FR" sz="2800" baseline="-25000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cs typeface="Cambria Math" panose="02040503050406030204" pitchFamily="18" charset="0"/>
                        <a:sym typeface="+mn-ea"/>
                      </a:rPr>
                      <m:t>, </m:t>
                    </m:r>
                  </m:oMath>
                </a14:m>
                <a:r>
                  <a:rPr lang="fr-CA" altLang="en-US" sz="2800" dirty="0">
                    <a:solidFill>
                      <a:srgbClr val="0000FF"/>
                    </a:solidFill>
                    <a:latin typeface="Cambria Math" panose="02040503050406030204" pitchFamily="18" charset="0"/>
                    <a:cs typeface="Cambria Math" panose="02040503050406030204" pitchFamily="18" charset="0"/>
                    <a:sym typeface="+mn-ea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fr-FR" sz="2800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cs typeface="Cambria Math" panose="02040503050406030204" pitchFamily="18" charset="0"/>
                        <a:sym typeface="+mn-ea"/>
                      </a:rPr>
                      <m:t>X</m:t>
                    </m:r>
                    <m:r>
                      <a:rPr lang="en-US" altLang="fr-FR" sz="2800" baseline="-25000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cs typeface="Cambria Math" panose="02040503050406030204" pitchFamily="18" charset="0"/>
                        <a:sym typeface="+mn-ea"/>
                      </a:rPr>
                      <m:t>2</m:t>
                    </m:r>
                    <m:r>
                      <a:rPr lang="en-US" altLang="fr-FR" sz="2800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cs typeface="Cambria Math" panose="02040503050406030204" pitchFamily="18" charset="0"/>
                        <a:sym typeface="+mn-ea"/>
                      </a:rPr>
                      <m:t>⊆ </m:t>
                    </m:r>
                    <m:r>
                      <m:rPr>
                        <m:sty m:val="p"/>
                      </m:rPr>
                      <a:rPr lang="en-US" altLang="fr-FR" sz="2800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cs typeface="Cambria Math" panose="02040503050406030204" pitchFamily="18" charset="0"/>
                        <a:sym typeface="+mn-ea"/>
                      </a:rPr>
                      <m:t>SE</m:t>
                    </m:r>
                    <m:r>
                      <m:rPr>
                        <m:sty m:val="p"/>
                      </m:rPr>
                      <a:rPr lang="en-US" altLang="fr-FR" sz="2800" baseline="-25000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cs typeface="Cambria Math" panose="02040503050406030204" pitchFamily="18" charset="0"/>
                        <a:sym typeface="+mn-ea"/>
                      </a:rPr>
                      <m:t>z</m:t>
                    </m:r>
                    <m:r>
                      <a:rPr lang="en-US" altLang="fr-FR" sz="2800" baseline="-25000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cs typeface="Cambria Math" panose="02040503050406030204" pitchFamily="18" charset="0"/>
                        <a:sym typeface="+mn-ea"/>
                      </a:rPr>
                      <m:t>2</m:t>
                    </m:r>
                    <m:r>
                      <a:rPr lang="en-US" altLang="fr-FR" sz="2800" baseline="-25000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cs typeface="Cambria Math" panose="02040503050406030204" pitchFamily="18" charset="0"/>
                        <a:sym typeface="+mn-ea"/>
                      </a:rPr>
                      <m:t>, </m:t>
                    </m:r>
                  </m:oMath>
                </a14:m>
                <a:r>
                  <a:rPr lang="fr-CA" altLang="en-US" sz="2800" dirty="0">
                    <a:solidFill>
                      <a:srgbClr val="0000FF"/>
                    </a:solidFill>
                    <a:latin typeface="Cambria Math" panose="02040503050406030204" pitchFamily="18" charset="0"/>
                    <a:cs typeface="Cambria Math" panose="02040503050406030204" pitchFamily="18" charset="0"/>
                    <a:sym typeface="+mn-ea"/>
                  </a:rPr>
                  <a:t> ... ,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fr-FR" sz="2800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cs typeface="Cambria Math" panose="02040503050406030204" pitchFamily="18" charset="0"/>
                        <a:sym typeface="+mn-ea"/>
                      </a:rPr>
                      <m:t>X</m:t>
                    </m:r>
                    <m:r>
                      <m:rPr>
                        <m:sty m:val="p"/>
                      </m:rPr>
                      <a:rPr lang="en-US" altLang="fr-FR" sz="2800" baseline="-25000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cs typeface="Cambria Math" panose="02040503050406030204" pitchFamily="18" charset="0"/>
                        <a:sym typeface="+mn-ea"/>
                      </a:rPr>
                      <m:t>p</m:t>
                    </m:r>
                    <m:r>
                      <a:rPr lang="en-US" altLang="fr-FR" sz="2800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cs typeface="Cambria Math" panose="02040503050406030204" pitchFamily="18" charset="0"/>
                        <a:sym typeface="+mn-ea"/>
                      </a:rPr>
                      <m:t>⊆ </m:t>
                    </m:r>
                    <m:r>
                      <m:rPr>
                        <m:sty m:val="p"/>
                      </m:rPr>
                      <a:rPr lang="en-US" altLang="fr-FR" sz="2800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cs typeface="Cambria Math" panose="02040503050406030204" pitchFamily="18" charset="0"/>
                        <a:sym typeface="+mn-ea"/>
                      </a:rPr>
                      <m:t>SE</m:t>
                    </m:r>
                    <m:r>
                      <m:rPr>
                        <m:sty m:val="p"/>
                      </m:rPr>
                      <a:rPr lang="en-US" altLang="fr-FR" sz="2800" baseline="-25000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cs typeface="Cambria Math" panose="02040503050406030204" pitchFamily="18" charset="0"/>
                        <a:sym typeface="+mn-ea"/>
                      </a:rPr>
                      <m:t>z</m:t>
                    </m:r>
                    <m:r>
                      <m:rPr>
                        <m:sty m:val="p"/>
                      </m:rPr>
                      <a:rPr lang="en-US" altLang="fr-FR" sz="2800" baseline="-25000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cs typeface="Cambria Math" panose="02040503050406030204" pitchFamily="18" charset="0"/>
                        <a:sym typeface="+mn-ea"/>
                      </a:rPr>
                      <m:t>w</m:t>
                    </m:r>
                    <m:r>
                      <a:rPr lang="en-US" altLang="fr-FR" sz="2800" baseline="-25000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cs typeface="Cambria Math" panose="02040503050406030204" pitchFamily="18" charset="0"/>
                        <a:sym typeface="+mn-ea"/>
                      </a:rPr>
                      <m:t> </m:t>
                    </m:r>
                  </m:oMath>
                </a14:m>
                <a:r>
                  <a:rPr lang="fr-CA" altLang="en-US" sz="2800" dirty="0">
                    <a:solidFill>
                      <a:srgbClr val="0000FF"/>
                    </a:solidFill>
                    <a:latin typeface="Cambria Math" panose="02040503050406030204" pitchFamily="18" charset="0"/>
                    <a:cs typeface="Cambria Math" panose="02040503050406030204" pitchFamily="18" charset="0"/>
                    <a:sym typeface="+mn-ea"/>
                  </a:rPr>
                  <a:t> </a:t>
                </a:r>
                <a:br>
                  <a:rPr lang="fr-CA" altLang="en-US" sz="2800" dirty="0">
                    <a:solidFill>
                      <a:srgbClr val="0000FF"/>
                    </a:solidFill>
                    <a:latin typeface="Cambria Math" panose="02040503050406030204" pitchFamily="18" charset="0"/>
                    <a:cs typeface="Cambria Math" panose="02040503050406030204" pitchFamily="18" charset="0"/>
                    <a:sym typeface="+mn-ea"/>
                  </a:rPr>
                </a:br>
                <a:endParaRPr lang="fr-CA" altLang="en-US" sz="2800" dirty="0">
                  <a:solidFill>
                    <a:srgbClr val="0000FF"/>
                  </a:solidFill>
                  <a:latin typeface="Cambria Math" panose="02040503050406030204" pitchFamily="18" charset="0"/>
                  <a:cs typeface="Cambria Math" panose="02040503050406030204" pitchFamily="18" charset="0"/>
                  <a:sym typeface="+mn-ea"/>
                </a:endParaRPr>
              </a:p>
            </p:txBody>
          </p:sp>
        </mc:Choice>
        <mc:Fallback>
          <p:sp>
            <p:nvSpPr>
              <p:cNvPr id="9" name="Zone de texte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9730" y="1186815"/>
                <a:ext cx="8927465" cy="3538855"/>
              </a:xfrm>
              <a:prstGeom prst="rect">
                <a:avLst/>
              </a:prstGeom>
              <a:blipFill rotWithShape="1">
                <a:blip r:embed="rId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CA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" name="Zone de texte 2"/>
              <p:cNvSpPr txBox="1"/>
              <p:nvPr/>
            </p:nvSpPr>
            <p:spPr>
              <a:xfrm>
                <a:off x="315595" y="4790440"/>
                <a:ext cx="8927465" cy="95440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p>
                <a:r>
                  <a:rPr lang="fr-CA" altLang="en-US" sz="2800" b="1">
                    <a:cs typeface="Arial" panose="020B0604020202020204" pitchFamily="34" charset="0"/>
                  </a:rPr>
                  <a:t>Example: </a:t>
                </a:r>
                <a:r>
                  <a:rPr lang="en-US" altLang="fr-CA" sz="2800">
                    <a:cs typeface="Arial" panose="020B0604020202020204" pitchFamily="34" charset="0"/>
                  </a:rPr>
                  <a:t>The </a:t>
                </a:r>
                <a:r>
                  <a:rPr lang="fr-CA" altLang="en-US" sz="2800">
                    <a:cs typeface="Arial" panose="020B0604020202020204" pitchFamily="34" charset="0"/>
                  </a:rPr>
                  <a:t>episode </a:t>
                </a:r>
                <a14:m>
                  <m:oMath xmlns:m="http://schemas.openxmlformats.org/officeDocument/2006/math">
                    <m:r>
                      <a:rPr lang="en-US" altLang="fr-CA" sz="280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MS Mincho" charset="0"/>
                        <a:cs typeface="Cambria Math" panose="02040503050406030204" pitchFamily="18" charset="0"/>
                      </a:rPr>
                      <m:t>∝</m:t>
                    </m:r>
                  </m:oMath>
                </a14:m>
                <a:r>
                  <a:rPr lang="en-US" altLang="fr-CA" sz="2800"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fr-CA" sz="2800">
                        <a:solidFill>
                          <a:srgbClr val="0000FF"/>
                        </a:solidFill>
                        <a:latin typeface="Cambria Math" panose="02040503050406030204" pitchFamily="18" charset="0"/>
                        <a:cs typeface="Cambria Math" panose="02040503050406030204" pitchFamily="18" charset="0"/>
                      </a:rPr>
                      <m:t>=</m:t>
                    </m:r>
                    <m:r>
                      <a:rPr lang="en-US" altLang="fr-CA" sz="2800">
                        <a:latin typeface="Cambria Math" panose="02040503050406030204" pitchFamily="18" charset="0"/>
                        <a:cs typeface="Cambria Math" panose="02040503050406030204" pitchFamily="18" charset="0"/>
                      </a:rPr>
                      <m:t> </m:t>
                    </m:r>
                    <m:r>
                      <a:rPr lang="fr-FR" sz="28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⟨</m:t>
                    </m:r>
                  </m:oMath>
                </a14:m>
                <a:r>
                  <a:rPr lang="fr-CA" sz="2800" dirty="0">
                    <a:solidFill>
                      <a:srgbClr val="0000FF"/>
                    </a:solidFill>
                    <a:latin typeface="Cambria Math" panose="02040503050406030204" pitchFamily="18" charset="0"/>
                    <a:sym typeface="+mn-ea"/>
                  </a:rPr>
                  <a:t>{a</a:t>
                </a:r>
                <a14:m>
                  <m:oMath xmlns:m="http://schemas.openxmlformats.org/officeDocument/2006/math">
                    <m:r>
                      <a:rPr lang="en-US" altLang="fr-FR" sz="2800" b="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},{</m:t>
                    </m:r>
                    <m:r>
                      <m:rPr>
                        <m:sty m:val="p"/>
                      </m:rPr>
                      <a:rPr lang="en-US" altLang="fr-FR" sz="2800" b="0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a</m:t>
                    </m:r>
                    <m:r>
                      <a:rPr lang="en-US" altLang="fr-FR" sz="2800" b="0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m:rPr>
                        <m:sty m:val="p"/>
                      </m:rPr>
                      <a:rPr lang="en-US" altLang="fr-FR" sz="2800" b="0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b</m:t>
                    </m:r>
                    <m:r>
                      <a:rPr lang="en-US" altLang="fr-FR" sz="2800" b="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}</m:t>
                    </m:r>
                    <m:r>
                      <a:rPr lang="fr-FR" sz="2800" b="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⟩</m:t>
                    </m:r>
                    <m:r>
                      <a:rPr lang="en-US" altLang="fr-FR" sz="2800" b="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 </m:t>
                    </m:r>
                  </m:oMath>
                </a14:m>
                <a:r>
                  <a:rPr lang="fr-CA" altLang="en-US" sz="2800">
                    <a:cs typeface="Arial" panose="020B0604020202020204" pitchFamily="34" charset="0"/>
                  </a:rPr>
                  <a:t>has an occurrence </a:t>
                </a:r>
                <a:r>
                  <a:rPr lang="en-US" altLang="fr-CA" sz="2800">
                    <a:cs typeface="Arial" panose="020B0604020202020204" pitchFamily="34" charset="0"/>
                  </a:rPr>
                  <a:t>in </a:t>
                </a:r>
                <a:r>
                  <a:rPr lang="fr-CA" altLang="en-US" sz="2800">
                    <a:cs typeface="Arial" panose="020B0604020202020204" pitchFamily="34" charset="0"/>
                  </a:rPr>
                  <a:t>time interval </a:t>
                </a:r>
                <a14:m>
                  <m:oMath xmlns:m="http://schemas.openxmlformats.org/officeDocument/2006/math">
                    <m:r>
                      <a:rPr lang="en-US" altLang="fr-CA" sz="2800">
                        <a:solidFill>
                          <a:srgbClr val="0000FF"/>
                        </a:solidFill>
                        <a:latin typeface="Cambria Math" panose="02040503050406030204" pitchFamily="18" charset="0"/>
                        <a:cs typeface="Cambria Math" panose="02040503050406030204" pitchFamily="18" charset="0"/>
                      </a:rPr>
                      <m:t>[</m:t>
                    </m:r>
                    <m:r>
                      <a:rPr lang="en-US" altLang="fr-CA" sz="280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Cambria Math" panose="02040503050406030204" pitchFamily="18" charset="0"/>
                      </a:rPr>
                      <m:t>2</m:t>
                    </m:r>
                    <m:r>
                      <a:rPr lang="en-US" altLang="fr-CA" sz="280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Cambria Math" panose="02040503050406030204" pitchFamily="18" charset="0"/>
                      </a:rPr>
                      <m:t>,</m:t>
                    </m:r>
                    <m:r>
                      <a:rPr lang="en-US" altLang="fr-CA" sz="280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Cambria Math" panose="02040503050406030204" pitchFamily="18" charset="0"/>
                      </a:rPr>
                      <m:t>7</m:t>
                    </m:r>
                    <m:r>
                      <a:rPr lang="en-US" altLang="fr-CA" sz="2800">
                        <a:solidFill>
                          <a:srgbClr val="0000FF"/>
                        </a:solidFill>
                        <a:latin typeface="Cambria Math" panose="02040503050406030204" pitchFamily="18" charset="0"/>
                        <a:cs typeface="Cambria Math" panose="02040503050406030204" pitchFamily="18" charset="0"/>
                      </a:rPr>
                      <m:t>]</m:t>
                    </m:r>
                    <m:r>
                      <a:rPr lang="en-US" altLang="fr-FR" sz="2800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cs typeface="Cambria Math" panose="02040503050406030204" pitchFamily="18" charset="0"/>
                        <a:sym typeface="+mn-ea"/>
                      </a:rPr>
                      <m:t> </m:t>
                    </m:r>
                  </m:oMath>
                </a14:m>
                <a:r>
                  <a:rPr lang="fr-CA" altLang="en-US" sz="2800" dirty="0">
                    <a:solidFill>
                      <a:schemeClr val="tx1"/>
                    </a:solidFill>
                    <a:latin typeface="Cambria Math" panose="02040503050406030204" pitchFamily="18" charset="0"/>
                    <a:cs typeface="Cambria Math" panose="02040503050406030204" pitchFamily="18" charset="0"/>
                    <a:sym typeface="+mn-ea"/>
                  </a:rPr>
                  <a:t>of</a:t>
                </a:r>
                <a:r>
                  <a:rPr lang="fr-CA" altLang="en-US" sz="2800" dirty="0">
                    <a:solidFill>
                      <a:srgbClr val="0000FF"/>
                    </a:solidFill>
                    <a:latin typeface="Cambria Math" panose="02040503050406030204" pitchFamily="18" charset="0"/>
                    <a:cs typeface="Cambria Math" panose="02040503050406030204" pitchFamily="18" charset="0"/>
                    <a:sym typeface="+mn-ea"/>
                  </a:rPr>
                  <a:t> </a:t>
                </a:r>
                <a:r>
                  <a:rPr lang="fr-CA" altLang="en-US" sz="2800" dirty="0">
                    <a:solidFill>
                      <a:schemeClr val="tx1"/>
                    </a:solidFill>
                    <a:latin typeface="Cambria Math" panose="02040503050406030204" pitchFamily="18" charset="0"/>
                    <a:cs typeface="Cambria Math" panose="02040503050406030204" pitchFamily="18" charset="0"/>
                    <a:sym typeface="+mn-ea"/>
                  </a:rPr>
                  <a:t>sequence:</a:t>
                </a:r>
                <a:endParaRPr lang="fr-CA" altLang="en-US" sz="2800" dirty="0">
                  <a:solidFill>
                    <a:srgbClr val="0000FF"/>
                  </a:solidFill>
                  <a:latin typeface="Cambria Math" panose="02040503050406030204" pitchFamily="18" charset="0"/>
                  <a:cs typeface="Cambria Math" panose="02040503050406030204" pitchFamily="18" charset="0"/>
                  <a:sym typeface="+mn-ea"/>
                </a:endParaRPr>
              </a:p>
            </p:txBody>
          </p:sp>
        </mc:Choice>
        <mc:Fallback>
          <p:sp>
            <p:nvSpPr>
              <p:cNvPr id="3" name="Zone de texte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5595" y="4790440"/>
                <a:ext cx="8927465" cy="954405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CA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1" name="Espace réservé du contenu 10"/>
          <p:cNvPicPr>
            <a:picLocks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001395" y="6075045"/>
            <a:ext cx="8210550" cy="1057275"/>
          </a:xfrm>
          <a:prstGeom prst="rect">
            <a:avLst/>
          </a:prstGeom>
        </p:spPr>
      </p:pic>
      <p:sp>
        <p:nvSpPr>
          <p:cNvPr id="6" name="Forme libre 5"/>
          <p:cNvSpPr/>
          <p:nvPr/>
        </p:nvSpPr>
        <p:spPr>
          <a:xfrm>
            <a:off x="3542894" y="5755944"/>
            <a:ext cx="2952067" cy="1487733"/>
          </a:xfrm>
          <a:custGeom>
            <a:avLst/>
            <a:gdLst>
              <a:gd name="connsiteX0" fmla="*/ 8 w 4648"/>
              <a:gd name="connsiteY0" fmla="*/ 310 h 2342"/>
              <a:gd name="connsiteX1" fmla="*/ 366 w 4648"/>
              <a:gd name="connsiteY1" fmla="*/ 2179 h 2342"/>
              <a:gd name="connsiteX2" fmla="*/ 1042 w 4648"/>
              <a:gd name="connsiteY2" fmla="*/ 2004 h 2342"/>
              <a:gd name="connsiteX3" fmla="*/ 1005 w 4648"/>
              <a:gd name="connsiteY3" fmla="*/ 882 h 2342"/>
              <a:gd name="connsiteX4" fmla="*/ 1532 w 4648"/>
              <a:gd name="connsiteY4" fmla="*/ 375 h 2342"/>
              <a:gd name="connsiteX5" fmla="*/ 3111 w 4648"/>
              <a:gd name="connsiteY5" fmla="*/ 398 h 2342"/>
              <a:gd name="connsiteX6" fmla="*/ 3495 w 4648"/>
              <a:gd name="connsiteY6" fmla="*/ 970 h 2342"/>
              <a:gd name="connsiteX7" fmla="*/ 3605 w 4648"/>
              <a:gd name="connsiteY7" fmla="*/ 1916 h 2342"/>
              <a:gd name="connsiteX8" fmla="*/ 4330 w 4648"/>
              <a:gd name="connsiteY8" fmla="*/ 2136 h 2342"/>
              <a:gd name="connsiteX9" fmla="*/ 4527 w 4648"/>
              <a:gd name="connsiteY9" fmla="*/ 1432 h 2342"/>
              <a:gd name="connsiteX10" fmla="*/ 4460 w 4648"/>
              <a:gd name="connsiteY10" fmla="*/ 178 h 2342"/>
              <a:gd name="connsiteX11" fmla="*/ 2019 w 4648"/>
              <a:gd name="connsiteY11" fmla="*/ 68 h 2342"/>
              <a:gd name="connsiteX12" fmla="*/ 960 w 4648"/>
              <a:gd name="connsiteY12" fmla="*/ 67 h 2342"/>
              <a:gd name="connsiteX13" fmla="*/ 8 w 4648"/>
              <a:gd name="connsiteY13" fmla="*/ 310 h 23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4649" h="2343">
                <a:moveTo>
                  <a:pt x="8" y="310"/>
                </a:moveTo>
                <a:cubicBezTo>
                  <a:pt x="56" y="732"/>
                  <a:pt x="159" y="1840"/>
                  <a:pt x="366" y="2179"/>
                </a:cubicBezTo>
                <a:cubicBezTo>
                  <a:pt x="573" y="2518"/>
                  <a:pt x="1011" y="2268"/>
                  <a:pt x="1042" y="2004"/>
                </a:cubicBezTo>
                <a:cubicBezTo>
                  <a:pt x="1073" y="1740"/>
                  <a:pt x="1009" y="1177"/>
                  <a:pt x="1005" y="882"/>
                </a:cubicBezTo>
                <a:cubicBezTo>
                  <a:pt x="1001" y="587"/>
                  <a:pt x="1065" y="472"/>
                  <a:pt x="1532" y="375"/>
                </a:cubicBezTo>
                <a:cubicBezTo>
                  <a:pt x="1999" y="278"/>
                  <a:pt x="2411" y="407"/>
                  <a:pt x="3111" y="398"/>
                </a:cubicBezTo>
                <a:cubicBezTo>
                  <a:pt x="3811" y="389"/>
                  <a:pt x="3174" y="697"/>
                  <a:pt x="3495" y="970"/>
                </a:cubicBezTo>
                <a:cubicBezTo>
                  <a:pt x="3816" y="1243"/>
                  <a:pt x="3464" y="1564"/>
                  <a:pt x="3605" y="1916"/>
                </a:cubicBezTo>
                <a:cubicBezTo>
                  <a:pt x="3746" y="2268"/>
                  <a:pt x="4136" y="2132"/>
                  <a:pt x="4330" y="2136"/>
                </a:cubicBezTo>
                <a:cubicBezTo>
                  <a:pt x="4524" y="2140"/>
                  <a:pt x="4395" y="1837"/>
                  <a:pt x="4527" y="1432"/>
                </a:cubicBezTo>
                <a:cubicBezTo>
                  <a:pt x="4659" y="1027"/>
                  <a:pt x="4742" y="517"/>
                  <a:pt x="4460" y="178"/>
                </a:cubicBezTo>
                <a:cubicBezTo>
                  <a:pt x="4178" y="-161"/>
                  <a:pt x="3119" y="94"/>
                  <a:pt x="2019" y="68"/>
                </a:cubicBezTo>
                <a:cubicBezTo>
                  <a:pt x="919" y="42"/>
                  <a:pt x="1814" y="23"/>
                  <a:pt x="960" y="67"/>
                </a:cubicBezTo>
                <a:cubicBezTo>
                  <a:pt x="106" y="111"/>
                  <a:pt x="-40" y="-112"/>
                  <a:pt x="8" y="310"/>
                </a:cubicBezTo>
                <a:close/>
              </a:path>
            </a:pathLst>
          </a:custGeom>
          <a:noFill/>
          <a:ln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fr-CA" altLang="en-US"/>
          </a:p>
        </p:txBody>
      </p:sp>
    </p:spTree>
  </p:cSld>
  <p:clrMapOvr>
    <a:masterClrMapping/>
  </p:clrMapOvr>
  <p:transition spd="med" advClick="0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Introduction</a:t>
            </a:r>
            <a:endParaRPr lang="fr-FR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b="1" dirty="0"/>
              <a:t>Data Mining</a:t>
            </a:r>
            <a:r>
              <a:rPr lang="en-US" sz="2800" dirty="0"/>
              <a:t>: the goal is to discover or extract useful knowledge from data.</a:t>
            </a:r>
            <a:endParaRPr lang="en-US" sz="2800" dirty="0"/>
          </a:p>
          <a:p>
            <a:r>
              <a:rPr lang="en-US" sz="2800" dirty="0"/>
              <a:t>Many </a:t>
            </a:r>
            <a:r>
              <a:rPr lang="en-US" sz="2800" b="1" dirty="0"/>
              <a:t>types of data</a:t>
            </a:r>
            <a:r>
              <a:rPr lang="en-US" sz="2800" dirty="0"/>
              <a:t> can be analyzed: </a:t>
            </a:r>
            <a:endParaRPr lang="en-US" sz="2800" dirty="0"/>
          </a:p>
          <a:p>
            <a:pPr lvl="1"/>
            <a:r>
              <a:rPr lang="en-US" sz="2480" dirty="0"/>
              <a:t>graphs, </a:t>
            </a:r>
            <a:endParaRPr lang="en-US" sz="2480" dirty="0"/>
          </a:p>
          <a:p>
            <a:pPr lvl="1"/>
            <a:r>
              <a:rPr lang="en-US" sz="2480" dirty="0"/>
              <a:t>relational databases,</a:t>
            </a:r>
            <a:endParaRPr lang="en-US" sz="2480" dirty="0"/>
          </a:p>
          <a:p>
            <a:pPr lvl="1"/>
            <a:r>
              <a:rPr lang="en-US" sz="2480" dirty="0"/>
              <a:t> time series, sequences, etc.</a:t>
            </a:r>
            <a:endParaRPr lang="en-US" sz="2480" dirty="0"/>
          </a:p>
          <a:p>
            <a:endParaRPr lang="en-US" sz="2800" dirty="0"/>
          </a:p>
          <a:p>
            <a:r>
              <a:rPr lang="en-US" sz="2800" dirty="0"/>
              <a:t>In this presentation, we focus on </a:t>
            </a:r>
            <a:r>
              <a:rPr lang="fr-CA" altLang="en-US" sz="2800" b="1" dirty="0"/>
              <a:t>episode mining</a:t>
            </a:r>
            <a:r>
              <a:rPr lang="fr-CA" altLang="en-US" sz="2800" dirty="0"/>
              <a:t>, that is </a:t>
            </a:r>
            <a:r>
              <a:rPr lang="en-US" altLang="fr-CA" sz="2800" dirty="0"/>
              <a:t>how </a:t>
            </a:r>
            <a:r>
              <a:rPr lang="fr-CA" altLang="en-US" sz="2800" dirty="0"/>
              <a:t>to find </a:t>
            </a:r>
            <a:r>
              <a:rPr lang="fr-CA" altLang="en-US" sz="2800" b="1" dirty="0"/>
              <a:t>interesting</a:t>
            </a:r>
            <a:r>
              <a:rPr lang="fr-CA" altLang="en-US" sz="2800" dirty="0"/>
              <a:t> </a:t>
            </a:r>
            <a:r>
              <a:rPr lang="fr-CA" altLang="en-US" sz="2800" b="1" dirty="0"/>
              <a:t>patterns </a:t>
            </a:r>
            <a:r>
              <a:rPr lang="fr-CA" altLang="en-US" sz="2800" dirty="0"/>
              <a:t>in a </a:t>
            </a:r>
            <a:r>
              <a:rPr lang="fr-CA" altLang="en-US" sz="2800" b="1" dirty="0"/>
              <a:t>single</a:t>
            </a:r>
            <a:r>
              <a:rPr lang="fr-CA" altLang="en-US" sz="2800" dirty="0"/>
              <a:t>, </a:t>
            </a:r>
            <a:r>
              <a:rPr lang="fr-CA" altLang="en-US" sz="2800" b="1" dirty="0"/>
              <a:t>long sequence of events. </a:t>
            </a:r>
            <a:endParaRPr lang="fr-CA" altLang="en-US" sz="28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D0A22D-6833-4D7D-AAB9-C67AB34A90F2}" type="slidenum">
              <a:rPr lang="en-GB" smtClean="0"/>
            </a:fld>
            <a:endParaRPr lang="en-GB" dirty="0"/>
          </a:p>
        </p:txBody>
      </p:sp>
    </p:spTree>
  </p:cSld>
  <p:clrMapOvr>
    <a:masterClrMapping/>
  </p:clrMapOvr>
  <p:transition spd="med" advClick="0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 altLang="fr-CA"/>
              <a:t>Occurrence of an episode</a:t>
            </a:r>
            <a:endParaRPr lang="en-US" altLang="fr-CA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>
              <a:defRPr/>
            </a:pPr>
            <a:fld id="{02CE1AC3-715D-4D80-8097-7A9D29DF156E}" type="slidenum">
              <a:rPr lang="en-GB"/>
            </a:fld>
            <a:endParaRPr lang="en-GB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9" name="Zone de texte 8"/>
              <p:cNvSpPr txBox="1"/>
              <p:nvPr/>
            </p:nvSpPr>
            <p:spPr>
              <a:xfrm>
                <a:off x="379730" y="1186815"/>
                <a:ext cx="8927465" cy="35388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p>
                <a:r>
                  <a:rPr lang="en-US" altLang="fr-CA" sz="2800">
                    <a:cs typeface="Arial" panose="020B0604020202020204" pitchFamily="34" charset="0"/>
                  </a:rPr>
                  <a:t>An </a:t>
                </a:r>
                <a:r>
                  <a:rPr lang="en-US" altLang="fr-CA" sz="2800" b="1">
                    <a:cs typeface="Arial" panose="020B0604020202020204" pitchFamily="34" charset="0"/>
                  </a:rPr>
                  <a:t>occurrence </a:t>
                </a:r>
                <a:r>
                  <a:rPr lang="en-US" altLang="fr-CA" sz="2800">
                    <a:cs typeface="Arial" panose="020B0604020202020204" pitchFamily="34" charset="0"/>
                  </a:rPr>
                  <a:t>of an </a:t>
                </a:r>
                <a:r>
                  <a:rPr lang="en-US" altLang="fr-CA" sz="2800" b="1">
                    <a:cs typeface="Arial" panose="020B0604020202020204" pitchFamily="34" charset="0"/>
                  </a:rPr>
                  <a:t>episode </a:t>
                </a:r>
                <a14:m>
                  <m:oMath xmlns:m="http://schemas.openxmlformats.org/officeDocument/2006/math">
                    <m:r>
                      <a:rPr lang="en-US" altLang="fr-CA" sz="280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MS Mincho" charset="0"/>
                        <a:cs typeface="Cambria Math" panose="02040503050406030204" pitchFamily="18" charset="0"/>
                      </a:rPr>
                      <m:t>∝</m:t>
                    </m:r>
                  </m:oMath>
                </a14:m>
                <a:r>
                  <a:rPr lang="en-US" altLang="fr-CA" sz="2800"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fr-CA" sz="2800">
                        <a:solidFill>
                          <a:srgbClr val="0000FF"/>
                        </a:solidFill>
                        <a:latin typeface="Cambria Math" panose="02040503050406030204" pitchFamily="18" charset="0"/>
                        <a:cs typeface="Cambria Math" panose="02040503050406030204" pitchFamily="18" charset="0"/>
                      </a:rPr>
                      <m:t>=</m:t>
                    </m:r>
                    <m:r>
                      <a:rPr lang="en-US" altLang="fr-CA" sz="2800">
                        <a:latin typeface="Cambria Math" panose="02040503050406030204" pitchFamily="18" charset="0"/>
                        <a:cs typeface="Cambria Math" panose="02040503050406030204" pitchFamily="18" charset="0"/>
                      </a:rPr>
                      <m:t> </m:t>
                    </m:r>
                    <m:r>
                      <a:rPr lang="fr-FR" sz="28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⟨</m:t>
                    </m:r>
                  </m:oMath>
                </a14:m>
                <a:r>
                  <a:rPr lang="fr-CA" altLang="fr-FR" sz="2800" dirty="0">
                    <a:solidFill>
                      <a:srgbClr val="0000FF"/>
                    </a:solidFill>
                    <a:latin typeface="Cambria Math" panose="02040503050406030204" pitchFamily="18" charset="0"/>
                    <a:sym typeface="+mn-ea"/>
                  </a:rPr>
                  <a:t>X</a:t>
                </a:r>
                <a:r>
                  <a:rPr lang="fr-CA" altLang="fr-FR" sz="2800" baseline="-25000" dirty="0">
                    <a:solidFill>
                      <a:srgbClr val="0000FF"/>
                    </a:solidFill>
                    <a:latin typeface="Cambria Math" panose="02040503050406030204" pitchFamily="18" charset="0"/>
                    <a:sym typeface="+mn-ea"/>
                  </a:rPr>
                  <a:t>1</a:t>
                </a:r>
                <a:r>
                  <a:rPr lang="fr-CA" altLang="fr-FR" sz="2800" dirty="0">
                    <a:solidFill>
                      <a:srgbClr val="0000FF"/>
                    </a:solidFill>
                    <a:latin typeface="Cambria Math" panose="02040503050406030204" pitchFamily="18" charset="0"/>
                    <a:sym typeface="+mn-ea"/>
                  </a:rPr>
                  <a:t>, X</a:t>
                </a:r>
                <a:r>
                  <a:rPr lang="fr-CA" altLang="fr-FR" sz="2800" baseline="-25000" dirty="0">
                    <a:solidFill>
                      <a:srgbClr val="0000FF"/>
                    </a:solidFill>
                    <a:latin typeface="Cambria Math" panose="02040503050406030204" pitchFamily="18" charset="0"/>
                    <a:sym typeface="+mn-ea"/>
                  </a:rPr>
                  <a:t>2</a:t>
                </a:r>
                <a14:m>
                  <m:oMath xmlns:m="http://schemas.openxmlformats.org/officeDocument/2006/math">
                    <m:r>
                      <a:rPr lang="en-US" altLang="fr-FR" sz="2800" b="0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altLang="fr-FR" sz="2800" b="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...</m:t>
                    </m:r>
                    <m:r>
                      <a:rPr lang="fr-CA" altLang="fr-FR" sz="28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sym typeface="+mn-ea"/>
                      </a:rPr>
                      <m:t>𝑋</m:t>
                    </m:r>
                    <m:r>
                      <a:rPr lang="en-US" altLang="fr-CA" sz="2800" i="1" baseline="-25000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sym typeface="+mn-ea"/>
                      </a:rPr>
                      <m:t>𝑝</m:t>
                    </m:r>
                    <m:r>
                      <a:rPr lang="fr-FR" sz="2800" b="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⟩</m:t>
                    </m:r>
                  </m:oMath>
                </a14:m>
                <a:br>
                  <a:rPr lang="fr-FR" sz="2800" b="0" i="1" dirty="0" smtClean="0">
                    <a:solidFill>
                      <a:srgbClr val="0000FF"/>
                    </a:solidFill>
                    <a:latin typeface="Cambria Math" panose="02040503050406030204" pitchFamily="18" charset="0"/>
                  </a:rPr>
                </a:br>
                <a:r>
                  <a:rPr lang="en-US" altLang="fr-CA" sz="2800">
                    <a:cs typeface="Arial" panose="020B0604020202020204" pitchFamily="34" charset="0"/>
                  </a:rPr>
                  <a:t> in a sequence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fr-CA" sz="2800">
                        <a:solidFill>
                          <a:srgbClr val="0000FF"/>
                        </a:solidFill>
                        <a:latin typeface="Cambria Math" panose="02040503050406030204" pitchFamily="18" charset="0"/>
                        <a:cs typeface="Cambria Math" panose="02040503050406030204" pitchFamily="18" charset="0"/>
                      </a:rPr>
                      <m:t>S</m:t>
                    </m:r>
                    <m:r>
                      <a:rPr lang="en-US" altLang="fr-CA" sz="2800">
                        <a:solidFill>
                          <a:srgbClr val="0000FF"/>
                        </a:solidFill>
                        <a:latin typeface="Cambria Math" panose="02040503050406030204" pitchFamily="18" charset="0"/>
                        <a:cs typeface="Cambria Math" panose="02040503050406030204" pitchFamily="18" charset="0"/>
                      </a:rPr>
                      <m:t> =</m:t>
                    </m:r>
                    <m:r>
                      <a:rPr lang="en-US" altLang="fr-FR" sz="2800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cs typeface="Cambria Math" panose="02040503050406030204" pitchFamily="18" charset="0"/>
                        <a:sym typeface="+mn-ea"/>
                      </a:rPr>
                      <m:t>⟨(</m:t>
                    </m:r>
                    <m:r>
                      <m:rPr>
                        <m:sty m:val="p"/>
                      </m:rPr>
                      <a:rPr lang="en-US" altLang="fr-FR" sz="2800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cs typeface="Cambria Math" panose="02040503050406030204" pitchFamily="18" charset="0"/>
                        <a:sym typeface="+mn-ea"/>
                      </a:rPr>
                      <m:t>SEt</m:t>
                    </m:r>
                    <m:r>
                      <a:rPr lang="en-US" altLang="fr-FR" sz="2800" baseline="-25000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cs typeface="Cambria Math" panose="02040503050406030204" pitchFamily="18" charset="0"/>
                        <a:sym typeface="+mn-ea"/>
                      </a:rPr>
                      <m:t>1</m:t>
                    </m:r>
                    <m:r>
                      <a:rPr lang="en-US" altLang="fr-FR" sz="2800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cs typeface="Cambria Math" panose="02040503050406030204" pitchFamily="18" charset="0"/>
                        <a:sym typeface="+mn-ea"/>
                      </a:rPr>
                      <m:t>, </m:t>
                    </m:r>
                    <m:r>
                      <m:rPr>
                        <m:sty m:val="p"/>
                      </m:rPr>
                      <a:rPr lang="en-US" altLang="fr-FR" sz="2800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cs typeface="Cambria Math" panose="02040503050406030204" pitchFamily="18" charset="0"/>
                        <a:sym typeface="+mn-ea"/>
                      </a:rPr>
                      <m:t>t</m:t>
                    </m:r>
                    <m:r>
                      <a:rPr lang="en-US" altLang="fr-FR" sz="2800" baseline="-25000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cs typeface="Cambria Math" panose="02040503050406030204" pitchFamily="18" charset="0"/>
                        <a:sym typeface="+mn-ea"/>
                      </a:rPr>
                      <m:t>1</m:t>
                    </m:r>
                    <m:r>
                      <a:rPr lang="en-US" altLang="fr-FR" sz="2800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cs typeface="Cambria Math" panose="02040503050406030204" pitchFamily="18" charset="0"/>
                        <a:sym typeface="+mn-ea"/>
                      </a:rPr>
                      <m:t>), (</m:t>
                    </m:r>
                    <m:r>
                      <m:rPr>
                        <m:sty m:val="p"/>
                      </m:rPr>
                      <a:rPr lang="en-US" altLang="fr-FR" sz="2800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cs typeface="Cambria Math" panose="02040503050406030204" pitchFamily="18" charset="0"/>
                        <a:sym typeface="+mn-ea"/>
                      </a:rPr>
                      <m:t>SE</m:t>
                    </m:r>
                    <m:r>
                      <m:rPr>
                        <m:sty m:val="p"/>
                      </m:rPr>
                      <a:rPr lang="en-US" altLang="fr-FR" sz="2800" baseline="-25000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cs typeface="Cambria Math" panose="02040503050406030204" pitchFamily="18" charset="0"/>
                        <a:sym typeface="+mn-ea"/>
                      </a:rPr>
                      <m:t>t</m:t>
                    </m:r>
                    <m:r>
                      <a:rPr lang="en-US" altLang="fr-FR" sz="2800" baseline="-25000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cs typeface="Cambria Math" panose="02040503050406030204" pitchFamily="18" charset="0"/>
                        <a:sym typeface="+mn-ea"/>
                      </a:rPr>
                      <m:t>2</m:t>
                    </m:r>
                    <m:r>
                      <a:rPr lang="en-US" altLang="fr-FR" sz="2800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cs typeface="Cambria Math" panose="02040503050406030204" pitchFamily="18" charset="0"/>
                        <a:sym typeface="+mn-ea"/>
                      </a:rPr>
                      <m:t>, </m:t>
                    </m:r>
                    <m:r>
                      <m:rPr>
                        <m:sty m:val="p"/>
                      </m:rPr>
                      <a:rPr lang="en-US" altLang="fr-FR" sz="2800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cs typeface="Cambria Math" panose="02040503050406030204" pitchFamily="18" charset="0"/>
                        <a:sym typeface="+mn-ea"/>
                      </a:rPr>
                      <m:t>t</m:t>
                    </m:r>
                    <m:r>
                      <a:rPr lang="en-US" altLang="fr-FR" sz="2800" baseline="-25000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cs typeface="Cambria Math" panose="02040503050406030204" pitchFamily="18" charset="0"/>
                        <a:sym typeface="+mn-ea"/>
                      </a:rPr>
                      <m:t>2</m:t>
                    </m:r>
                    <m:r>
                      <a:rPr lang="en-US" altLang="fr-FR" sz="2800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cs typeface="Cambria Math" panose="02040503050406030204" pitchFamily="18" charset="0"/>
                        <a:sym typeface="+mn-ea"/>
                      </a:rPr>
                      <m:t>), . . . , (</m:t>
                    </m:r>
                    <m:r>
                      <m:rPr>
                        <m:sty m:val="p"/>
                      </m:rPr>
                      <a:rPr lang="en-US" altLang="fr-FR" sz="2800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cs typeface="Cambria Math" panose="02040503050406030204" pitchFamily="18" charset="0"/>
                        <a:sym typeface="+mn-ea"/>
                      </a:rPr>
                      <m:t>SEt</m:t>
                    </m:r>
                    <m:r>
                      <m:rPr>
                        <m:sty m:val="p"/>
                      </m:rPr>
                      <a:rPr lang="en-US" altLang="fr-FR" sz="2800" baseline="-25000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cs typeface="Cambria Math" panose="02040503050406030204" pitchFamily="18" charset="0"/>
                        <a:sym typeface="+mn-ea"/>
                      </a:rPr>
                      <m:t>n</m:t>
                    </m:r>
                    <m:r>
                      <a:rPr lang="en-US" altLang="fr-FR" sz="2800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cs typeface="Cambria Math" panose="02040503050406030204" pitchFamily="18" charset="0"/>
                        <a:sym typeface="+mn-ea"/>
                      </a:rPr>
                      <m:t>, </m:t>
                    </m:r>
                    <m:r>
                      <m:rPr>
                        <m:sty m:val="p"/>
                      </m:rPr>
                      <a:rPr lang="en-US" altLang="fr-FR" sz="2800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cs typeface="Cambria Math" panose="02040503050406030204" pitchFamily="18" charset="0"/>
                        <a:sym typeface="+mn-ea"/>
                      </a:rPr>
                      <m:t>t</m:t>
                    </m:r>
                    <m:r>
                      <m:rPr>
                        <m:sty m:val="p"/>
                      </m:rPr>
                      <a:rPr lang="en-US" altLang="fr-FR" sz="2800" baseline="-25000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cs typeface="Cambria Math" panose="02040503050406030204" pitchFamily="18" charset="0"/>
                        <a:sym typeface="+mn-ea"/>
                      </a:rPr>
                      <m:t>n</m:t>
                    </m:r>
                    <m:r>
                      <a:rPr lang="en-US" altLang="fr-FR" sz="2800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cs typeface="Cambria Math" panose="02040503050406030204" pitchFamily="18" charset="0"/>
                        <a:sym typeface="+mn-ea"/>
                      </a:rPr>
                      <m:t>)⟩</m:t>
                    </m:r>
                    <m:r>
                      <a:rPr lang="en-US" altLang="fr-FR" sz="2800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cs typeface="Cambria Math" panose="02040503050406030204" pitchFamily="18" charset="0"/>
                        <a:sym typeface="+mn-ea"/>
                      </a:rPr>
                      <m:t> </m:t>
                    </m:r>
                  </m:oMath>
                </a14:m>
                <a:br>
                  <a:rPr lang="en-US" altLang="fr-FR" sz="2800" dirty="0">
                    <a:solidFill>
                      <a:srgbClr val="0000FF"/>
                    </a:solidFill>
                    <a:latin typeface="Cambria Math" panose="02040503050406030204" pitchFamily="18" charset="0"/>
                    <a:cs typeface="Cambria Math" panose="02040503050406030204" pitchFamily="18" charset="0"/>
                    <a:sym typeface="+mn-ea"/>
                  </a:rPr>
                </a:br>
                <a:r>
                  <a:rPr lang="en-US" altLang="fr-CA" sz="2800">
                    <a:cs typeface="Arial" panose="020B0604020202020204" pitchFamily="34" charset="0"/>
                    <a:sym typeface="+mn-ea"/>
                  </a:rPr>
                  <a:t>is a time interval </a:t>
                </a:r>
                <a14:m>
                  <m:oMath xmlns:m="http://schemas.openxmlformats.org/officeDocument/2006/math">
                    <m:r>
                      <a:rPr lang="en-US" altLang="fr-CA" sz="2800">
                        <a:solidFill>
                          <a:srgbClr val="0000FF"/>
                        </a:solidFill>
                        <a:latin typeface="Cambria Math" panose="02040503050406030204" pitchFamily="18" charset="0"/>
                        <a:cs typeface="Cambria Math" panose="02040503050406030204" pitchFamily="18" charset="0"/>
                      </a:rPr>
                      <m:t>[</m:t>
                    </m:r>
                    <m:r>
                      <m:rPr>
                        <m:sty m:val="p"/>
                      </m:rPr>
                      <a:rPr lang="en-US" altLang="fr-CA" sz="2800">
                        <a:solidFill>
                          <a:srgbClr val="0000FF"/>
                        </a:solidFill>
                        <a:latin typeface="Cambria Math" panose="02040503050406030204" pitchFamily="18" charset="0"/>
                        <a:cs typeface="Cambria Math" panose="02040503050406030204" pitchFamily="18" charset="0"/>
                      </a:rPr>
                      <m:t>t</m:t>
                    </m:r>
                    <m:r>
                      <m:rPr>
                        <m:sty m:val="p"/>
                      </m:rPr>
                      <a:rPr lang="en-US" altLang="fr-CA" sz="2800" baseline="-25000">
                        <a:solidFill>
                          <a:srgbClr val="0000FF"/>
                        </a:solidFill>
                        <a:latin typeface="Cambria Math" panose="02040503050406030204" pitchFamily="18" charset="0"/>
                        <a:cs typeface="Cambria Math" panose="02040503050406030204" pitchFamily="18" charset="0"/>
                      </a:rPr>
                      <m:t>s</m:t>
                    </m:r>
                    <m:r>
                      <a:rPr lang="en-US" altLang="fr-CA" sz="2800">
                        <a:solidFill>
                          <a:srgbClr val="0000FF"/>
                        </a:solidFill>
                        <a:latin typeface="Cambria Math" panose="02040503050406030204" pitchFamily="18" charset="0"/>
                        <a:cs typeface="Cambria Math" panose="02040503050406030204" pitchFamily="18" charset="0"/>
                      </a:rPr>
                      <m:t>,</m:t>
                    </m:r>
                    <m:r>
                      <m:rPr>
                        <m:sty m:val="p"/>
                      </m:rPr>
                      <a:rPr lang="en-US" altLang="fr-CA" sz="2800">
                        <a:solidFill>
                          <a:srgbClr val="0000FF"/>
                        </a:solidFill>
                        <a:latin typeface="Cambria Math" panose="02040503050406030204" pitchFamily="18" charset="0"/>
                        <a:cs typeface="Cambria Math" panose="02040503050406030204" pitchFamily="18" charset="0"/>
                      </a:rPr>
                      <m:t>t</m:t>
                    </m:r>
                    <m:r>
                      <m:rPr>
                        <m:sty m:val="p"/>
                      </m:rPr>
                      <a:rPr lang="en-US" altLang="fr-CA" sz="2800" baseline="-25000">
                        <a:solidFill>
                          <a:srgbClr val="0000FF"/>
                        </a:solidFill>
                        <a:latin typeface="Cambria Math" panose="02040503050406030204" pitchFamily="18" charset="0"/>
                        <a:cs typeface="Cambria Math" panose="02040503050406030204" pitchFamily="18" charset="0"/>
                      </a:rPr>
                      <m:t>e</m:t>
                    </m:r>
                    <m:r>
                      <a:rPr lang="en-US" altLang="fr-CA" sz="2800">
                        <a:solidFill>
                          <a:srgbClr val="0000FF"/>
                        </a:solidFill>
                        <a:latin typeface="Cambria Math" panose="02040503050406030204" pitchFamily="18" charset="0"/>
                        <a:cs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fr-CA" altLang="en-US" sz="2800">
                    <a:cs typeface="Arial" panose="020B0604020202020204" pitchFamily="34" charset="0"/>
                    <a:sym typeface="+mn-ea"/>
                  </a:rPr>
                  <a:t> </a:t>
                </a:r>
                <a:r>
                  <a:rPr lang="en-US" altLang="fr-CA" sz="2800">
                    <a:cs typeface="Arial" panose="020B0604020202020204" pitchFamily="34" charset="0"/>
                    <a:sym typeface="+mn-ea"/>
                  </a:rPr>
                  <a:t>in which the episode appears.</a:t>
                </a:r>
                <a:endParaRPr lang="en-US" altLang="fr-CA" sz="2800">
                  <a:cs typeface="Arial" panose="020B0604020202020204" pitchFamily="34" charset="0"/>
                  <a:sym typeface="+mn-ea"/>
                </a:endParaRPr>
              </a:p>
              <a:p>
                <a:endParaRPr lang="en-US" altLang="fr-CA" sz="2800">
                  <a:cs typeface="Arial" panose="020B0604020202020204" pitchFamily="34" charset="0"/>
                </a:endParaRPr>
              </a:p>
              <a:p>
                <a:r>
                  <a:rPr lang="en-US" altLang="fr-CA" sz="2800">
                    <a:cs typeface="Arial" panose="020B0604020202020204" pitchFamily="34" charset="0"/>
                  </a:rPr>
                  <a:t>Formally, it means that there exists integers </a:t>
                </a:r>
                <a:endParaRPr lang="en-US" altLang="fr-FR" sz="2800" dirty="0">
                  <a:solidFill>
                    <a:srgbClr val="0000FF"/>
                  </a:solidFill>
                  <a:latin typeface="Cambria Math" panose="02040503050406030204" pitchFamily="18" charset="0"/>
                  <a:cs typeface="Cambria Math" panose="02040503050406030204" pitchFamily="18" charset="0"/>
                  <a:sym typeface="+mn-ea"/>
                </a:endParaRPr>
              </a:p>
              <a:p>
                <a:r>
                  <a:rPr lang="en-US" altLang="fr-FR" sz="2800" dirty="0">
                    <a:solidFill>
                      <a:srgbClr val="0000FF"/>
                    </a:solidFill>
                    <a:latin typeface="Cambria Math" panose="02040503050406030204" pitchFamily="18" charset="0"/>
                    <a:cs typeface="Cambria Math" panose="02040503050406030204" pitchFamily="18" charset="0"/>
                    <a:sym typeface="+mn-ea"/>
                  </a:rPr>
                  <a:t> </a:t>
                </a:r>
                <a:r>
                  <a:rPr lang="fr-CA" altLang="en-US" sz="2800" dirty="0">
                    <a:solidFill>
                      <a:srgbClr val="0000FF"/>
                    </a:solidFill>
                    <a:latin typeface="Cambria Math" panose="02040503050406030204" pitchFamily="18" charset="0"/>
                    <a:cs typeface="Cambria Math" panose="02040503050406030204" pitchFamily="18" charset="0"/>
                    <a:sym typeface="+mn-ea"/>
                  </a:rPr>
                  <a:t>         </a:t>
                </a:r>
                <a14:m>
                  <m:oMath xmlns:m="http://schemas.openxmlformats.org/officeDocument/2006/math">
                    <m:r>
                      <a:rPr lang="en-US" altLang="fr-FR" sz="2800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cs typeface="Cambria Math" panose="02040503050406030204" pitchFamily="18" charset="0"/>
                        <a:sym typeface="+mn-ea"/>
                      </a:rPr>
                      <m:t>  </m:t>
                    </m:r>
                    <m:r>
                      <m:rPr>
                        <m:sty m:val="p"/>
                      </m:rPr>
                      <a:rPr lang="en-US" altLang="fr-FR" sz="2800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cs typeface="Cambria Math" panose="02040503050406030204" pitchFamily="18" charset="0"/>
                        <a:sym typeface="+mn-ea"/>
                      </a:rPr>
                      <m:t>t</m:t>
                    </m:r>
                    <m:r>
                      <m:rPr>
                        <m:sty m:val="p"/>
                      </m:rPr>
                      <a:rPr lang="en-US" altLang="fr-FR" sz="2800" baseline="-25000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cs typeface="Cambria Math" panose="02040503050406030204" pitchFamily="18" charset="0"/>
                        <a:sym typeface="+mn-ea"/>
                      </a:rPr>
                      <m:t>s</m:t>
                    </m:r>
                    <m:r>
                      <a:rPr lang="en-US" altLang="fr-FR" sz="2800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cs typeface="Cambria Math" panose="02040503050406030204" pitchFamily="18" charset="0"/>
                        <a:sym typeface="+mn-ea"/>
                      </a:rPr>
                      <m:t>=</m:t>
                    </m:r>
                    <m:r>
                      <m:rPr>
                        <m:sty m:val="p"/>
                      </m:rPr>
                      <a:rPr lang="en-US" altLang="fr-FR" sz="2800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cs typeface="Cambria Math" panose="02040503050406030204" pitchFamily="18" charset="0"/>
                        <a:sym typeface="+mn-ea"/>
                      </a:rPr>
                      <m:t>z</m:t>
                    </m:r>
                    <m:r>
                      <a:rPr lang="en-US" altLang="fr-FR" sz="2800" baseline="-25000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cs typeface="Cambria Math" panose="02040503050406030204" pitchFamily="18" charset="0"/>
                        <a:sym typeface="+mn-ea"/>
                      </a:rPr>
                      <m:t>1</m:t>
                    </m:r>
                    <m:r>
                      <a:rPr lang="en-US" altLang="fr-FR" sz="2800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cs typeface="Cambria Math" panose="02040503050406030204" pitchFamily="18" charset="0"/>
                        <a:sym typeface="+mn-ea"/>
                      </a:rPr>
                      <m:t> </m:t>
                    </m:r>
                    <m:r>
                      <a:rPr lang="en-US" altLang="fr-FR" sz="2800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cs typeface="Cambria Math" panose="02040503050406030204" pitchFamily="18" charset="0"/>
                        <a:sym typeface="+mn-ea"/>
                      </a:rPr>
                      <m:t>&lt;</m:t>
                    </m:r>
                  </m:oMath>
                </a14:m>
                <a:r>
                  <a:rPr lang="fr-CA" altLang="en-US" sz="2800"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fr-FR" sz="2800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cs typeface="Cambria Math" panose="02040503050406030204" pitchFamily="18" charset="0"/>
                        <a:sym typeface="+mn-ea"/>
                      </a:rPr>
                      <m:t>z</m:t>
                    </m:r>
                    <m:r>
                      <a:rPr lang="en-US" altLang="fr-FR" sz="2800" baseline="-25000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cs typeface="Cambria Math" panose="02040503050406030204" pitchFamily="18" charset="0"/>
                        <a:sym typeface="+mn-ea"/>
                      </a:rPr>
                      <m:t>2</m:t>
                    </m:r>
                    <m:r>
                      <a:rPr lang="en-US" altLang="fr-FR" sz="2800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cs typeface="Cambria Math" panose="02040503050406030204" pitchFamily="18" charset="0"/>
                        <a:sym typeface="+mn-ea"/>
                      </a:rPr>
                      <m:t> &lt;</m:t>
                    </m:r>
                    <m:r>
                      <a:rPr lang="en-US" altLang="fr-FR" sz="2800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cs typeface="Cambria Math" panose="02040503050406030204" pitchFamily="18" charset="0"/>
                        <a:sym typeface="+mn-ea"/>
                      </a:rPr>
                      <m:t> ... </m:t>
                    </m:r>
                    <m:r>
                      <a:rPr lang="en-US" altLang="fr-FR" sz="2800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cs typeface="Cambria Math" panose="02040503050406030204" pitchFamily="18" charset="0"/>
                        <a:sym typeface="+mn-ea"/>
                      </a:rPr>
                      <m:t>&lt;</m:t>
                    </m:r>
                    <m:r>
                      <a:rPr lang="en-US" altLang="fr-FR" sz="2800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cs typeface="Cambria Math" panose="02040503050406030204" pitchFamily="18" charset="0"/>
                        <a:sym typeface="+mn-ea"/>
                      </a:rPr>
                      <m:t> </m:t>
                    </m:r>
                    <m:r>
                      <m:rPr>
                        <m:sty m:val="p"/>
                      </m:rPr>
                      <a:rPr lang="en-US" altLang="fr-FR" sz="2800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cs typeface="Cambria Math" panose="02040503050406030204" pitchFamily="18" charset="0"/>
                        <a:sym typeface="+mn-ea"/>
                      </a:rPr>
                      <m:t>z</m:t>
                    </m:r>
                    <m:r>
                      <m:rPr>
                        <m:sty m:val="p"/>
                      </m:rPr>
                      <a:rPr lang="en-US" altLang="fr-FR" sz="2800" baseline="-25000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cs typeface="Cambria Math" panose="02040503050406030204" pitchFamily="18" charset="0"/>
                        <a:sym typeface="+mn-ea"/>
                      </a:rPr>
                      <m:t>w</m:t>
                    </m:r>
                    <m:r>
                      <a:rPr lang="en-US" altLang="fr-FR" sz="2800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cs typeface="Cambria Math" panose="02040503050406030204" pitchFamily="18" charset="0"/>
                        <a:sym typeface="+mn-ea"/>
                      </a:rPr>
                      <m:t> </m:t>
                    </m:r>
                  </m:oMath>
                </a14:m>
                <a:r>
                  <a:rPr lang="fr-CA" altLang="en-US" sz="2800" dirty="0">
                    <a:solidFill>
                      <a:srgbClr val="0000FF"/>
                    </a:solidFill>
                    <a:latin typeface="Cambria Math" panose="02040503050406030204" pitchFamily="18" charset="0"/>
                    <a:cs typeface="Cambria Math" panose="02040503050406030204" pitchFamily="18" charset="0"/>
                    <a:sym typeface="+mn-ea"/>
                  </a:rPr>
                  <a:t>= t</a:t>
                </a:r>
                <a:r>
                  <a:rPr lang="fr-CA" altLang="en-US" sz="2800" baseline="-25000" dirty="0">
                    <a:solidFill>
                      <a:srgbClr val="0000FF"/>
                    </a:solidFill>
                    <a:latin typeface="Cambria Math" panose="02040503050406030204" pitchFamily="18" charset="0"/>
                    <a:cs typeface="Cambria Math" panose="02040503050406030204" pitchFamily="18" charset="0"/>
                    <a:sym typeface="+mn-ea"/>
                  </a:rPr>
                  <a:t>e</a:t>
                </a:r>
                <a:r>
                  <a:rPr lang="fr-CA" altLang="en-US" sz="2800" dirty="0">
                    <a:solidFill>
                      <a:srgbClr val="0000FF"/>
                    </a:solidFill>
                    <a:latin typeface="Cambria Math" panose="02040503050406030204" pitchFamily="18" charset="0"/>
                    <a:cs typeface="Cambria Math" panose="02040503050406030204" pitchFamily="18" charset="0"/>
                    <a:sym typeface="+mn-ea"/>
                  </a:rPr>
                  <a:t>   </a:t>
                </a:r>
                <a:endParaRPr lang="fr-CA" altLang="en-US" sz="2800" dirty="0">
                  <a:solidFill>
                    <a:schemeClr val="tx1"/>
                  </a:solidFill>
                  <a:latin typeface="Cambria Math" panose="02040503050406030204" pitchFamily="18" charset="0"/>
                  <a:cs typeface="Cambria Math" panose="02040503050406030204" pitchFamily="18" charset="0"/>
                  <a:sym typeface="+mn-ea"/>
                </a:endParaRPr>
              </a:p>
              <a:p>
                <a:r>
                  <a:rPr lang="fr-CA" altLang="en-US" sz="2800" dirty="0">
                    <a:solidFill>
                      <a:schemeClr val="tx1"/>
                    </a:solidFill>
                    <a:latin typeface="Cambria Math" panose="02040503050406030204" pitchFamily="18" charset="0"/>
                    <a:cs typeface="Cambria Math" panose="02040503050406030204" pitchFamily="18" charset="0"/>
                    <a:sym typeface="+mn-ea"/>
                  </a:rPr>
                  <a:t>such that</a:t>
                </a:r>
                <a:r>
                  <a:rPr lang="fr-CA" altLang="en-US" sz="2800" dirty="0">
                    <a:solidFill>
                      <a:srgbClr val="0000FF"/>
                    </a:solidFill>
                    <a:latin typeface="Cambria Math" panose="02040503050406030204" pitchFamily="18" charset="0"/>
                    <a:cs typeface="Cambria Math" panose="02040503050406030204" pitchFamily="18" charset="0"/>
                    <a:sym typeface="+mn-ea"/>
                  </a:rPr>
                  <a:t>  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fr-FR" sz="2800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cs typeface="Cambria Math" panose="02040503050406030204" pitchFamily="18" charset="0"/>
                        <a:sym typeface="+mn-ea"/>
                      </a:rPr>
                      <m:t>X</m:t>
                    </m:r>
                    <m:r>
                      <a:rPr lang="en-US" altLang="fr-FR" sz="2800" baseline="-25000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cs typeface="Cambria Math" panose="02040503050406030204" pitchFamily="18" charset="0"/>
                        <a:sym typeface="+mn-ea"/>
                      </a:rPr>
                      <m:t>1</m:t>
                    </m:r>
                    <m:r>
                      <a:rPr lang="en-US" altLang="fr-FR" sz="2800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cs typeface="Cambria Math" panose="02040503050406030204" pitchFamily="18" charset="0"/>
                        <a:sym typeface="+mn-ea"/>
                      </a:rPr>
                      <m:t>⊆ </m:t>
                    </m:r>
                    <m:r>
                      <m:rPr>
                        <m:sty m:val="p"/>
                      </m:rPr>
                      <a:rPr lang="en-US" altLang="fr-FR" sz="2800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cs typeface="Cambria Math" panose="02040503050406030204" pitchFamily="18" charset="0"/>
                        <a:sym typeface="+mn-ea"/>
                      </a:rPr>
                      <m:t>SE</m:t>
                    </m:r>
                    <m:r>
                      <m:rPr>
                        <m:sty m:val="p"/>
                      </m:rPr>
                      <a:rPr lang="en-US" altLang="fr-FR" sz="2800" baseline="-25000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cs typeface="Cambria Math" panose="02040503050406030204" pitchFamily="18" charset="0"/>
                        <a:sym typeface="+mn-ea"/>
                      </a:rPr>
                      <m:t>z</m:t>
                    </m:r>
                    <m:r>
                      <a:rPr lang="en-US" altLang="fr-FR" sz="2800" baseline="-25000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cs typeface="Cambria Math" panose="02040503050406030204" pitchFamily="18" charset="0"/>
                        <a:sym typeface="+mn-ea"/>
                      </a:rPr>
                      <m:t>1</m:t>
                    </m:r>
                    <m:r>
                      <a:rPr lang="en-US" altLang="fr-FR" sz="2800" baseline="-25000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cs typeface="Cambria Math" panose="02040503050406030204" pitchFamily="18" charset="0"/>
                        <a:sym typeface="+mn-ea"/>
                      </a:rPr>
                      <m:t>, </m:t>
                    </m:r>
                  </m:oMath>
                </a14:m>
                <a:r>
                  <a:rPr lang="fr-CA" altLang="en-US" sz="2800" dirty="0">
                    <a:solidFill>
                      <a:srgbClr val="0000FF"/>
                    </a:solidFill>
                    <a:latin typeface="Cambria Math" panose="02040503050406030204" pitchFamily="18" charset="0"/>
                    <a:cs typeface="Cambria Math" panose="02040503050406030204" pitchFamily="18" charset="0"/>
                    <a:sym typeface="+mn-ea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fr-FR" sz="2800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cs typeface="Cambria Math" panose="02040503050406030204" pitchFamily="18" charset="0"/>
                        <a:sym typeface="+mn-ea"/>
                      </a:rPr>
                      <m:t>X</m:t>
                    </m:r>
                    <m:r>
                      <a:rPr lang="en-US" altLang="fr-FR" sz="2800" baseline="-25000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cs typeface="Cambria Math" panose="02040503050406030204" pitchFamily="18" charset="0"/>
                        <a:sym typeface="+mn-ea"/>
                      </a:rPr>
                      <m:t>2</m:t>
                    </m:r>
                    <m:r>
                      <a:rPr lang="en-US" altLang="fr-FR" sz="2800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cs typeface="Cambria Math" panose="02040503050406030204" pitchFamily="18" charset="0"/>
                        <a:sym typeface="+mn-ea"/>
                      </a:rPr>
                      <m:t>⊆ </m:t>
                    </m:r>
                    <m:r>
                      <m:rPr>
                        <m:sty m:val="p"/>
                      </m:rPr>
                      <a:rPr lang="en-US" altLang="fr-FR" sz="2800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cs typeface="Cambria Math" panose="02040503050406030204" pitchFamily="18" charset="0"/>
                        <a:sym typeface="+mn-ea"/>
                      </a:rPr>
                      <m:t>SE</m:t>
                    </m:r>
                    <m:r>
                      <m:rPr>
                        <m:sty m:val="p"/>
                      </m:rPr>
                      <a:rPr lang="en-US" altLang="fr-FR" sz="2800" baseline="-25000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cs typeface="Cambria Math" panose="02040503050406030204" pitchFamily="18" charset="0"/>
                        <a:sym typeface="+mn-ea"/>
                      </a:rPr>
                      <m:t>z</m:t>
                    </m:r>
                    <m:r>
                      <a:rPr lang="en-US" altLang="fr-FR" sz="2800" baseline="-25000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cs typeface="Cambria Math" panose="02040503050406030204" pitchFamily="18" charset="0"/>
                        <a:sym typeface="+mn-ea"/>
                      </a:rPr>
                      <m:t>2</m:t>
                    </m:r>
                    <m:r>
                      <a:rPr lang="en-US" altLang="fr-FR" sz="2800" baseline="-25000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cs typeface="Cambria Math" panose="02040503050406030204" pitchFamily="18" charset="0"/>
                        <a:sym typeface="+mn-ea"/>
                      </a:rPr>
                      <m:t>, </m:t>
                    </m:r>
                  </m:oMath>
                </a14:m>
                <a:r>
                  <a:rPr lang="fr-CA" altLang="en-US" sz="2800" dirty="0">
                    <a:solidFill>
                      <a:srgbClr val="0000FF"/>
                    </a:solidFill>
                    <a:latin typeface="Cambria Math" panose="02040503050406030204" pitchFamily="18" charset="0"/>
                    <a:cs typeface="Cambria Math" panose="02040503050406030204" pitchFamily="18" charset="0"/>
                    <a:sym typeface="+mn-ea"/>
                  </a:rPr>
                  <a:t> ... ,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fr-FR" sz="2800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cs typeface="Cambria Math" panose="02040503050406030204" pitchFamily="18" charset="0"/>
                        <a:sym typeface="+mn-ea"/>
                      </a:rPr>
                      <m:t>X</m:t>
                    </m:r>
                    <m:r>
                      <m:rPr>
                        <m:sty m:val="p"/>
                      </m:rPr>
                      <a:rPr lang="en-US" altLang="fr-FR" sz="2800" baseline="-25000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cs typeface="Cambria Math" panose="02040503050406030204" pitchFamily="18" charset="0"/>
                        <a:sym typeface="+mn-ea"/>
                      </a:rPr>
                      <m:t>p</m:t>
                    </m:r>
                    <m:r>
                      <a:rPr lang="en-US" altLang="fr-FR" sz="2800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cs typeface="Cambria Math" panose="02040503050406030204" pitchFamily="18" charset="0"/>
                        <a:sym typeface="+mn-ea"/>
                      </a:rPr>
                      <m:t>⊆ </m:t>
                    </m:r>
                    <m:r>
                      <m:rPr>
                        <m:sty m:val="p"/>
                      </m:rPr>
                      <a:rPr lang="en-US" altLang="fr-FR" sz="2800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cs typeface="Cambria Math" panose="02040503050406030204" pitchFamily="18" charset="0"/>
                        <a:sym typeface="+mn-ea"/>
                      </a:rPr>
                      <m:t>SE</m:t>
                    </m:r>
                    <m:r>
                      <m:rPr>
                        <m:sty m:val="p"/>
                      </m:rPr>
                      <a:rPr lang="en-US" altLang="fr-FR" sz="2800" baseline="-25000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cs typeface="Cambria Math" panose="02040503050406030204" pitchFamily="18" charset="0"/>
                        <a:sym typeface="+mn-ea"/>
                      </a:rPr>
                      <m:t>z</m:t>
                    </m:r>
                    <m:r>
                      <m:rPr>
                        <m:sty m:val="p"/>
                      </m:rPr>
                      <a:rPr lang="en-US" altLang="fr-FR" sz="2800" baseline="-25000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cs typeface="Cambria Math" panose="02040503050406030204" pitchFamily="18" charset="0"/>
                        <a:sym typeface="+mn-ea"/>
                      </a:rPr>
                      <m:t>w</m:t>
                    </m:r>
                    <m:r>
                      <a:rPr lang="en-US" altLang="fr-FR" sz="2800" baseline="-25000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cs typeface="Cambria Math" panose="02040503050406030204" pitchFamily="18" charset="0"/>
                        <a:sym typeface="+mn-ea"/>
                      </a:rPr>
                      <m:t> </m:t>
                    </m:r>
                  </m:oMath>
                </a14:m>
                <a:r>
                  <a:rPr lang="fr-CA" altLang="en-US" sz="2800" dirty="0">
                    <a:solidFill>
                      <a:srgbClr val="0000FF"/>
                    </a:solidFill>
                    <a:latin typeface="Cambria Math" panose="02040503050406030204" pitchFamily="18" charset="0"/>
                    <a:cs typeface="Cambria Math" panose="02040503050406030204" pitchFamily="18" charset="0"/>
                    <a:sym typeface="+mn-ea"/>
                  </a:rPr>
                  <a:t> </a:t>
                </a:r>
                <a:br>
                  <a:rPr lang="fr-CA" altLang="en-US" sz="2800" dirty="0">
                    <a:solidFill>
                      <a:srgbClr val="0000FF"/>
                    </a:solidFill>
                    <a:latin typeface="Cambria Math" panose="02040503050406030204" pitchFamily="18" charset="0"/>
                    <a:cs typeface="Cambria Math" panose="02040503050406030204" pitchFamily="18" charset="0"/>
                    <a:sym typeface="+mn-ea"/>
                  </a:rPr>
                </a:br>
                <a:endParaRPr lang="fr-CA" altLang="en-US" sz="2800" dirty="0">
                  <a:solidFill>
                    <a:srgbClr val="0000FF"/>
                  </a:solidFill>
                  <a:latin typeface="Cambria Math" panose="02040503050406030204" pitchFamily="18" charset="0"/>
                  <a:cs typeface="Cambria Math" panose="02040503050406030204" pitchFamily="18" charset="0"/>
                  <a:sym typeface="+mn-ea"/>
                </a:endParaRPr>
              </a:p>
            </p:txBody>
          </p:sp>
        </mc:Choice>
        <mc:Fallback>
          <p:sp>
            <p:nvSpPr>
              <p:cNvPr id="9" name="Zone de texte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9730" y="1186815"/>
                <a:ext cx="8927465" cy="3538855"/>
              </a:xfrm>
              <a:prstGeom prst="rect">
                <a:avLst/>
              </a:prstGeom>
              <a:blipFill rotWithShape="1">
                <a:blip r:embed="rId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CA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" name="Zone de texte 2"/>
              <p:cNvSpPr txBox="1"/>
              <p:nvPr/>
            </p:nvSpPr>
            <p:spPr>
              <a:xfrm>
                <a:off x="315595" y="4790440"/>
                <a:ext cx="8927465" cy="95440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p>
                <a:r>
                  <a:rPr lang="fr-CA" altLang="en-US" sz="2800" b="1">
                    <a:cs typeface="Arial" panose="020B0604020202020204" pitchFamily="34" charset="0"/>
                  </a:rPr>
                  <a:t>Example: </a:t>
                </a:r>
                <a:r>
                  <a:rPr lang="en-US" altLang="fr-CA" sz="2800">
                    <a:cs typeface="Arial" panose="020B0604020202020204" pitchFamily="34" charset="0"/>
                  </a:rPr>
                  <a:t>The </a:t>
                </a:r>
                <a:r>
                  <a:rPr lang="fr-CA" altLang="en-US" sz="2800">
                    <a:cs typeface="Arial" panose="020B0604020202020204" pitchFamily="34" charset="0"/>
                  </a:rPr>
                  <a:t>episode </a:t>
                </a:r>
                <a14:m>
                  <m:oMath xmlns:m="http://schemas.openxmlformats.org/officeDocument/2006/math">
                    <m:r>
                      <a:rPr lang="en-US" altLang="fr-CA" sz="280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MS Mincho" charset="0"/>
                        <a:cs typeface="Cambria Math" panose="02040503050406030204" pitchFamily="18" charset="0"/>
                      </a:rPr>
                      <m:t>∝</m:t>
                    </m:r>
                  </m:oMath>
                </a14:m>
                <a:r>
                  <a:rPr lang="en-US" altLang="fr-CA" sz="2800"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fr-CA" sz="2800">
                        <a:solidFill>
                          <a:srgbClr val="0000FF"/>
                        </a:solidFill>
                        <a:latin typeface="Cambria Math" panose="02040503050406030204" pitchFamily="18" charset="0"/>
                        <a:cs typeface="Cambria Math" panose="02040503050406030204" pitchFamily="18" charset="0"/>
                      </a:rPr>
                      <m:t>=</m:t>
                    </m:r>
                    <m:r>
                      <a:rPr lang="en-US" altLang="fr-CA" sz="2800">
                        <a:latin typeface="Cambria Math" panose="02040503050406030204" pitchFamily="18" charset="0"/>
                        <a:cs typeface="Cambria Math" panose="02040503050406030204" pitchFamily="18" charset="0"/>
                      </a:rPr>
                      <m:t> </m:t>
                    </m:r>
                    <m:r>
                      <a:rPr lang="fr-FR" sz="28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⟨</m:t>
                    </m:r>
                  </m:oMath>
                </a14:m>
                <a:r>
                  <a:rPr lang="fr-CA" sz="2800" dirty="0">
                    <a:solidFill>
                      <a:srgbClr val="0000FF"/>
                    </a:solidFill>
                    <a:latin typeface="Cambria Math" panose="02040503050406030204" pitchFamily="18" charset="0"/>
                    <a:sym typeface="+mn-ea"/>
                  </a:rPr>
                  <a:t>{a</a:t>
                </a:r>
                <a14:m>
                  <m:oMath xmlns:m="http://schemas.openxmlformats.org/officeDocument/2006/math">
                    <m:r>
                      <a:rPr lang="en-US" altLang="fr-FR" sz="2800" b="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},{</m:t>
                    </m:r>
                    <m:r>
                      <m:rPr>
                        <m:sty m:val="p"/>
                      </m:rPr>
                      <a:rPr lang="en-US" altLang="fr-FR" sz="2800" b="0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a</m:t>
                    </m:r>
                    <m:r>
                      <a:rPr lang="en-US" altLang="fr-FR" sz="2800" b="0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m:rPr>
                        <m:sty m:val="p"/>
                      </m:rPr>
                      <a:rPr lang="en-US" altLang="fr-FR" sz="2800" b="0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b</m:t>
                    </m:r>
                    <m:r>
                      <a:rPr lang="en-US" altLang="fr-FR" sz="2800" b="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}</m:t>
                    </m:r>
                    <m:r>
                      <a:rPr lang="fr-FR" sz="2800" b="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⟩</m:t>
                    </m:r>
                    <m:r>
                      <a:rPr lang="en-US" altLang="fr-FR" sz="2800" b="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 </m:t>
                    </m:r>
                  </m:oMath>
                </a14:m>
                <a:r>
                  <a:rPr lang="fr-CA" altLang="en-US" sz="2800">
                    <a:cs typeface="Arial" panose="020B0604020202020204" pitchFamily="34" charset="0"/>
                  </a:rPr>
                  <a:t>has an occurrence </a:t>
                </a:r>
                <a:r>
                  <a:rPr lang="en-US" altLang="fr-CA" sz="2800">
                    <a:cs typeface="Arial" panose="020B0604020202020204" pitchFamily="34" charset="0"/>
                  </a:rPr>
                  <a:t>in </a:t>
                </a:r>
                <a:r>
                  <a:rPr lang="fr-CA" altLang="en-US" sz="2800">
                    <a:cs typeface="Arial" panose="020B0604020202020204" pitchFamily="34" charset="0"/>
                  </a:rPr>
                  <a:t>time interval </a:t>
                </a:r>
                <a14:m>
                  <m:oMath xmlns:m="http://schemas.openxmlformats.org/officeDocument/2006/math">
                    <m:r>
                      <a:rPr lang="en-US" altLang="fr-CA" sz="2800">
                        <a:solidFill>
                          <a:srgbClr val="0000FF"/>
                        </a:solidFill>
                        <a:latin typeface="Cambria Math" panose="02040503050406030204" pitchFamily="18" charset="0"/>
                        <a:cs typeface="Cambria Math" panose="02040503050406030204" pitchFamily="18" charset="0"/>
                      </a:rPr>
                      <m:t>[</m:t>
                    </m:r>
                    <m:r>
                      <a:rPr lang="en-US" altLang="fr-CA" sz="280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Cambria Math" panose="02040503050406030204" pitchFamily="18" charset="0"/>
                      </a:rPr>
                      <m:t>3</m:t>
                    </m:r>
                    <m:r>
                      <a:rPr lang="en-US" altLang="fr-CA" sz="280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Cambria Math" panose="02040503050406030204" pitchFamily="18" charset="0"/>
                      </a:rPr>
                      <m:t>,</m:t>
                    </m:r>
                    <m:r>
                      <a:rPr lang="en-US" altLang="fr-CA" sz="280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Cambria Math" panose="02040503050406030204" pitchFamily="18" charset="0"/>
                      </a:rPr>
                      <m:t>7</m:t>
                    </m:r>
                    <m:r>
                      <a:rPr lang="en-US" altLang="fr-CA" sz="2800">
                        <a:solidFill>
                          <a:srgbClr val="0000FF"/>
                        </a:solidFill>
                        <a:latin typeface="Cambria Math" panose="02040503050406030204" pitchFamily="18" charset="0"/>
                        <a:cs typeface="Cambria Math" panose="02040503050406030204" pitchFamily="18" charset="0"/>
                      </a:rPr>
                      <m:t>]</m:t>
                    </m:r>
                    <m:r>
                      <a:rPr lang="en-US" altLang="fr-FR" sz="2800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cs typeface="Cambria Math" panose="02040503050406030204" pitchFamily="18" charset="0"/>
                        <a:sym typeface="+mn-ea"/>
                      </a:rPr>
                      <m:t> </m:t>
                    </m:r>
                  </m:oMath>
                </a14:m>
                <a:r>
                  <a:rPr lang="fr-CA" altLang="en-US" sz="2800" dirty="0">
                    <a:solidFill>
                      <a:schemeClr val="tx1"/>
                    </a:solidFill>
                    <a:latin typeface="Cambria Math" panose="02040503050406030204" pitchFamily="18" charset="0"/>
                    <a:cs typeface="Cambria Math" panose="02040503050406030204" pitchFamily="18" charset="0"/>
                    <a:sym typeface="+mn-ea"/>
                  </a:rPr>
                  <a:t>of</a:t>
                </a:r>
                <a:r>
                  <a:rPr lang="fr-CA" altLang="en-US" sz="2800" dirty="0">
                    <a:solidFill>
                      <a:srgbClr val="0000FF"/>
                    </a:solidFill>
                    <a:latin typeface="Cambria Math" panose="02040503050406030204" pitchFamily="18" charset="0"/>
                    <a:cs typeface="Cambria Math" panose="02040503050406030204" pitchFamily="18" charset="0"/>
                    <a:sym typeface="+mn-ea"/>
                  </a:rPr>
                  <a:t> </a:t>
                </a:r>
                <a:r>
                  <a:rPr lang="fr-CA" altLang="en-US" sz="2800" dirty="0">
                    <a:solidFill>
                      <a:schemeClr val="tx1"/>
                    </a:solidFill>
                    <a:latin typeface="Cambria Math" panose="02040503050406030204" pitchFamily="18" charset="0"/>
                    <a:cs typeface="Cambria Math" panose="02040503050406030204" pitchFamily="18" charset="0"/>
                    <a:sym typeface="+mn-ea"/>
                  </a:rPr>
                  <a:t>sequence:</a:t>
                </a:r>
                <a:endParaRPr lang="fr-CA" altLang="en-US" sz="2800" dirty="0">
                  <a:solidFill>
                    <a:srgbClr val="0000FF"/>
                  </a:solidFill>
                  <a:latin typeface="Cambria Math" panose="02040503050406030204" pitchFamily="18" charset="0"/>
                  <a:cs typeface="Cambria Math" panose="02040503050406030204" pitchFamily="18" charset="0"/>
                  <a:sym typeface="+mn-ea"/>
                </a:endParaRPr>
              </a:p>
            </p:txBody>
          </p:sp>
        </mc:Choice>
        <mc:Fallback>
          <p:sp>
            <p:nvSpPr>
              <p:cNvPr id="3" name="Zone de texte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5595" y="4790440"/>
                <a:ext cx="8927465" cy="954405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CA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1" name="Espace réservé du contenu 10"/>
          <p:cNvPicPr>
            <a:picLocks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001395" y="6075045"/>
            <a:ext cx="8210550" cy="1057275"/>
          </a:xfrm>
          <a:prstGeom prst="rect">
            <a:avLst/>
          </a:prstGeom>
        </p:spPr>
      </p:pic>
      <p:sp>
        <p:nvSpPr>
          <p:cNvPr id="7" name="Forme libre 6"/>
          <p:cNvSpPr/>
          <p:nvPr/>
        </p:nvSpPr>
        <p:spPr>
          <a:xfrm>
            <a:off x="4236085" y="5885671"/>
            <a:ext cx="2391752" cy="1521383"/>
          </a:xfrm>
          <a:custGeom>
            <a:avLst/>
            <a:gdLst>
              <a:gd name="connsiteX0" fmla="*/ 44 w 3766"/>
              <a:gd name="connsiteY0" fmla="*/ 224 h 2395"/>
              <a:gd name="connsiteX1" fmla="*/ 432 w 3766"/>
              <a:gd name="connsiteY1" fmla="*/ 2271 h 2395"/>
              <a:gd name="connsiteX2" fmla="*/ 1005 w 3766"/>
              <a:gd name="connsiteY2" fmla="*/ 1879 h 2395"/>
              <a:gd name="connsiteX3" fmla="*/ 705 w 3766"/>
              <a:gd name="connsiteY3" fmla="*/ 410 h 2395"/>
              <a:gd name="connsiteX4" fmla="*/ 1229 w 3766"/>
              <a:gd name="connsiteY4" fmla="*/ 334 h 2395"/>
              <a:gd name="connsiteX5" fmla="*/ 2142 w 3766"/>
              <a:gd name="connsiteY5" fmla="*/ 252 h 2395"/>
              <a:gd name="connsiteX6" fmla="*/ 2411 w 3766"/>
              <a:gd name="connsiteY6" fmla="*/ 1026 h 2395"/>
              <a:gd name="connsiteX7" fmla="*/ 2675 w 3766"/>
              <a:gd name="connsiteY7" fmla="*/ 2182 h 2395"/>
              <a:gd name="connsiteX8" fmla="*/ 3474 w 3766"/>
              <a:gd name="connsiteY8" fmla="*/ 1852 h 2395"/>
              <a:gd name="connsiteX9" fmla="*/ 3538 w 3766"/>
              <a:gd name="connsiteY9" fmla="*/ 180 h 2395"/>
              <a:gd name="connsiteX10" fmla="*/ 1165 w 3766"/>
              <a:gd name="connsiteY10" fmla="*/ 92 h 2395"/>
              <a:gd name="connsiteX11" fmla="*/ 303 w 3766"/>
              <a:gd name="connsiteY11" fmla="*/ 136 h 2395"/>
              <a:gd name="connsiteX12" fmla="*/ 0 w 3766"/>
              <a:gd name="connsiteY12" fmla="*/ 312 h 23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767" h="2396">
                <a:moveTo>
                  <a:pt x="44" y="224"/>
                </a:moveTo>
                <a:cubicBezTo>
                  <a:pt x="110" y="641"/>
                  <a:pt x="233" y="1941"/>
                  <a:pt x="432" y="2271"/>
                </a:cubicBezTo>
                <a:cubicBezTo>
                  <a:pt x="629" y="2601"/>
                  <a:pt x="932" y="2209"/>
                  <a:pt x="1005" y="1879"/>
                </a:cubicBezTo>
                <a:cubicBezTo>
                  <a:pt x="1079" y="1549"/>
                  <a:pt x="665" y="718"/>
                  <a:pt x="705" y="410"/>
                </a:cubicBezTo>
                <a:cubicBezTo>
                  <a:pt x="626" y="62"/>
                  <a:pt x="940" y="378"/>
                  <a:pt x="1229" y="334"/>
                </a:cubicBezTo>
                <a:cubicBezTo>
                  <a:pt x="1518" y="290"/>
                  <a:pt x="1905" y="85"/>
                  <a:pt x="2142" y="252"/>
                </a:cubicBezTo>
                <a:cubicBezTo>
                  <a:pt x="2379" y="419"/>
                  <a:pt x="2325" y="670"/>
                  <a:pt x="2411" y="1026"/>
                </a:cubicBezTo>
                <a:cubicBezTo>
                  <a:pt x="2496" y="1382"/>
                  <a:pt x="2462" y="2046"/>
                  <a:pt x="2675" y="2182"/>
                </a:cubicBezTo>
                <a:cubicBezTo>
                  <a:pt x="2887" y="2318"/>
                  <a:pt x="3301" y="2252"/>
                  <a:pt x="3474" y="1852"/>
                </a:cubicBezTo>
                <a:cubicBezTo>
                  <a:pt x="3647" y="1452"/>
                  <a:pt x="4000" y="532"/>
                  <a:pt x="3538" y="180"/>
                </a:cubicBezTo>
                <a:cubicBezTo>
                  <a:pt x="3078" y="-171"/>
                  <a:pt x="1813" y="101"/>
                  <a:pt x="1165" y="92"/>
                </a:cubicBezTo>
                <a:cubicBezTo>
                  <a:pt x="518" y="83"/>
                  <a:pt x="536" y="92"/>
                  <a:pt x="303" y="136"/>
                </a:cubicBezTo>
                <a:cubicBezTo>
                  <a:pt x="68" y="180"/>
                  <a:pt x="44" y="278"/>
                  <a:pt x="0" y="312"/>
                </a:cubicBezTo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fr-CA" altLang="en-US"/>
          </a:p>
        </p:txBody>
      </p:sp>
    </p:spTree>
  </p:cSld>
  <p:clrMapOvr>
    <a:masterClrMapping/>
  </p:clrMapOvr>
  <p:transition spd="med" advClick="0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 altLang="fr-CA"/>
              <a:t>Occurrence of an episode</a:t>
            </a:r>
            <a:endParaRPr lang="en-US" altLang="fr-CA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>
              <a:defRPr/>
            </a:pPr>
            <a:fld id="{02CE1AC3-715D-4D80-8097-7A9D29DF156E}" type="slidenum">
              <a:rPr lang="en-GB"/>
            </a:fld>
            <a:endParaRPr lang="en-GB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9" name="Zone de texte 8"/>
              <p:cNvSpPr txBox="1"/>
              <p:nvPr/>
            </p:nvSpPr>
            <p:spPr>
              <a:xfrm>
                <a:off x="379730" y="1186815"/>
                <a:ext cx="8927465" cy="35388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p>
                <a:r>
                  <a:rPr lang="en-US" altLang="fr-CA" sz="2800">
                    <a:cs typeface="Arial" panose="020B0604020202020204" pitchFamily="34" charset="0"/>
                  </a:rPr>
                  <a:t>An </a:t>
                </a:r>
                <a:r>
                  <a:rPr lang="en-US" altLang="fr-CA" sz="2800" b="1">
                    <a:cs typeface="Arial" panose="020B0604020202020204" pitchFamily="34" charset="0"/>
                  </a:rPr>
                  <a:t>occurrence </a:t>
                </a:r>
                <a:r>
                  <a:rPr lang="en-US" altLang="fr-CA" sz="2800">
                    <a:cs typeface="Arial" panose="020B0604020202020204" pitchFamily="34" charset="0"/>
                  </a:rPr>
                  <a:t>of an </a:t>
                </a:r>
                <a:r>
                  <a:rPr lang="en-US" altLang="fr-CA" sz="2800" b="1">
                    <a:cs typeface="Arial" panose="020B0604020202020204" pitchFamily="34" charset="0"/>
                  </a:rPr>
                  <a:t>episode </a:t>
                </a:r>
                <a14:m>
                  <m:oMath xmlns:m="http://schemas.openxmlformats.org/officeDocument/2006/math">
                    <m:r>
                      <a:rPr lang="en-US" altLang="fr-CA" sz="280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MS Mincho" charset="0"/>
                        <a:cs typeface="Cambria Math" panose="02040503050406030204" pitchFamily="18" charset="0"/>
                      </a:rPr>
                      <m:t>∝</m:t>
                    </m:r>
                  </m:oMath>
                </a14:m>
                <a:r>
                  <a:rPr lang="en-US" altLang="fr-CA" sz="2800"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fr-CA" sz="2800">
                        <a:solidFill>
                          <a:srgbClr val="0000FF"/>
                        </a:solidFill>
                        <a:latin typeface="Cambria Math" panose="02040503050406030204" pitchFamily="18" charset="0"/>
                        <a:cs typeface="Cambria Math" panose="02040503050406030204" pitchFamily="18" charset="0"/>
                      </a:rPr>
                      <m:t>=</m:t>
                    </m:r>
                    <m:r>
                      <a:rPr lang="en-US" altLang="fr-CA" sz="2800">
                        <a:latin typeface="Cambria Math" panose="02040503050406030204" pitchFamily="18" charset="0"/>
                        <a:cs typeface="Cambria Math" panose="02040503050406030204" pitchFamily="18" charset="0"/>
                      </a:rPr>
                      <m:t> </m:t>
                    </m:r>
                    <m:r>
                      <a:rPr lang="fr-FR" sz="28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⟨</m:t>
                    </m:r>
                  </m:oMath>
                </a14:m>
                <a:r>
                  <a:rPr lang="fr-CA" altLang="fr-FR" sz="2800" dirty="0">
                    <a:solidFill>
                      <a:srgbClr val="0000FF"/>
                    </a:solidFill>
                    <a:latin typeface="Cambria Math" panose="02040503050406030204" pitchFamily="18" charset="0"/>
                    <a:sym typeface="+mn-ea"/>
                  </a:rPr>
                  <a:t>X</a:t>
                </a:r>
                <a:r>
                  <a:rPr lang="fr-CA" altLang="fr-FR" sz="2800" baseline="-25000" dirty="0">
                    <a:solidFill>
                      <a:srgbClr val="0000FF"/>
                    </a:solidFill>
                    <a:latin typeface="Cambria Math" panose="02040503050406030204" pitchFamily="18" charset="0"/>
                    <a:sym typeface="+mn-ea"/>
                  </a:rPr>
                  <a:t>1</a:t>
                </a:r>
                <a:r>
                  <a:rPr lang="fr-CA" altLang="fr-FR" sz="2800" dirty="0">
                    <a:solidFill>
                      <a:srgbClr val="0000FF"/>
                    </a:solidFill>
                    <a:latin typeface="Cambria Math" panose="02040503050406030204" pitchFamily="18" charset="0"/>
                    <a:sym typeface="+mn-ea"/>
                  </a:rPr>
                  <a:t>, X</a:t>
                </a:r>
                <a:r>
                  <a:rPr lang="fr-CA" altLang="fr-FR" sz="2800" baseline="-25000" dirty="0">
                    <a:solidFill>
                      <a:srgbClr val="0000FF"/>
                    </a:solidFill>
                    <a:latin typeface="Cambria Math" panose="02040503050406030204" pitchFamily="18" charset="0"/>
                    <a:sym typeface="+mn-ea"/>
                  </a:rPr>
                  <a:t>2</a:t>
                </a:r>
                <a14:m>
                  <m:oMath xmlns:m="http://schemas.openxmlformats.org/officeDocument/2006/math">
                    <m:r>
                      <a:rPr lang="en-US" altLang="fr-FR" sz="2800" b="0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altLang="fr-FR" sz="2800" b="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...</m:t>
                    </m:r>
                    <m:r>
                      <a:rPr lang="fr-CA" altLang="fr-FR" sz="28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sym typeface="+mn-ea"/>
                      </a:rPr>
                      <m:t>𝑋</m:t>
                    </m:r>
                    <m:r>
                      <a:rPr lang="en-US" altLang="fr-CA" sz="2800" i="1" baseline="-25000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sym typeface="+mn-ea"/>
                      </a:rPr>
                      <m:t>𝑝</m:t>
                    </m:r>
                    <m:r>
                      <a:rPr lang="fr-FR" sz="2800" b="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⟩</m:t>
                    </m:r>
                  </m:oMath>
                </a14:m>
                <a:br>
                  <a:rPr lang="fr-FR" sz="2800" b="0" i="1" dirty="0" smtClean="0">
                    <a:solidFill>
                      <a:srgbClr val="0000FF"/>
                    </a:solidFill>
                    <a:latin typeface="Cambria Math" panose="02040503050406030204" pitchFamily="18" charset="0"/>
                  </a:rPr>
                </a:br>
                <a:r>
                  <a:rPr lang="en-US" altLang="fr-CA" sz="2800">
                    <a:cs typeface="Arial" panose="020B0604020202020204" pitchFamily="34" charset="0"/>
                  </a:rPr>
                  <a:t> in a sequence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fr-CA" sz="2800">
                        <a:solidFill>
                          <a:srgbClr val="0000FF"/>
                        </a:solidFill>
                        <a:latin typeface="Cambria Math" panose="02040503050406030204" pitchFamily="18" charset="0"/>
                        <a:cs typeface="Cambria Math" panose="02040503050406030204" pitchFamily="18" charset="0"/>
                      </a:rPr>
                      <m:t>S</m:t>
                    </m:r>
                    <m:r>
                      <a:rPr lang="en-US" altLang="fr-CA" sz="2800">
                        <a:solidFill>
                          <a:srgbClr val="0000FF"/>
                        </a:solidFill>
                        <a:latin typeface="Cambria Math" panose="02040503050406030204" pitchFamily="18" charset="0"/>
                        <a:cs typeface="Cambria Math" panose="02040503050406030204" pitchFamily="18" charset="0"/>
                      </a:rPr>
                      <m:t> =</m:t>
                    </m:r>
                    <m:r>
                      <a:rPr lang="en-US" altLang="fr-FR" sz="2800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cs typeface="Cambria Math" panose="02040503050406030204" pitchFamily="18" charset="0"/>
                        <a:sym typeface="+mn-ea"/>
                      </a:rPr>
                      <m:t>⟨(</m:t>
                    </m:r>
                    <m:r>
                      <m:rPr>
                        <m:sty m:val="p"/>
                      </m:rPr>
                      <a:rPr lang="en-US" altLang="fr-FR" sz="2800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cs typeface="Cambria Math" panose="02040503050406030204" pitchFamily="18" charset="0"/>
                        <a:sym typeface="+mn-ea"/>
                      </a:rPr>
                      <m:t>SEt</m:t>
                    </m:r>
                    <m:r>
                      <a:rPr lang="en-US" altLang="fr-FR" sz="2800" baseline="-25000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cs typeface="Cambria Math" panose="02040503050406030204" pitchFamily="18" charset="0"/>
                        <a:sym typeface="+mn-ea"/>
                      </a:rPr>
                      <m:t>1</m:t>
                    </m:r>
                    <m:r>
                      <a:rPr lang="en-US" altLang="fr-FR" sz="2800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cs typeface="Cambria Math" panose="02040503050406030204" pitchFamily="18" charset="0"/>
                        <a:sym typeface="+mn-ea"/>
                      </a:rPr>
                      <m:t>, </m:t>
                    </m:r>
                    <m:r>
                      <m:rPr>
                        <m:sty m:val="p"/>
                      </m:rPr>
                      <a:rPr lang="en-US" altLang="fr-FR" sz="2800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cs typeface="Cambria Math" panose="02040503050406030204" pitchFamily="18" charset="0"/>
                        <a:sym typeface="+mn-ea"/>
                      </a:rPr>
                      <m:t>t</m:t>
                    </m:r>
                    <m:r>
                      <a:rPr lang="en-US" altLang="fr-FR" sz="2800" baseline="-25000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cs typeface="Cambria Math" panose="02040503050406030204" pitchFamily="18" charset="0"/>
                        <a:sym typeface="+mn-ea"/>
                      </a:rPr>
                      <m:t>1</m:t>
                    </m:r>
                    <m:r>
                      <a:rPr lang="en-US" altLang="fr-FR" sz="2800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cs typeface="Cambria Math" panose="02040503050406030204" pitchFamily="18" charset="0"/>
                        <a:sym typeface="+mn-ea"/>
                      </a:rPr>
                      <m:t>), (</m:t>
                    </m:r>
                    <m:r>
                      <m:rPr>
                        <m:sty m:val="p"/>
                      </m:rPr>
                      <a:rPr lang="en-US" altLang="fr-FR" sz="2800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cs typeface="Cambria Math" panose="02040503050406030204" pitchFamily="18" charset="0"/>
                        <a:sym typeface="+mn-ea"/>
                      </a:rPr>
                      <m:t>SE</m:t>
                    </m:r>
                    <m:r>
                      <m:rPr>
                        <m:sty m:val="p"/>
                      </m:rPr>
                      <a:rPr lang="en-US" altLang="fr-FR" sz="2800" baseline="-25000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cs typeface="Cambria Math" panose="02040503050406030204" pitchFamily="18" charset="0"/>
                        <a:sym typeface="+mn-ea"/>
                      </a:rPr>
                      <m:t>t</m:t>
                    </m:r>
                    <m:r>
                      <a:rPr lang="en-US" altLang="fr-FR" sz="2800" baseline="-25000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cs typeface="Cambria Math" panose="02040503050406030204" pitchFamily="18" charset="0"/>
                        <a:sym typeface="+mn-ea"/>
                      </a:rPr>
                      <m:t>2</m:t>
                    </m:r>
                    <m:r>
                      <a:rPr lang="en-US" altLang="fr-FR" sz="2800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cs typeface="Cambria Math" panose="02040503050406030204" pitchFamily="18" charset="0"/>
                        <a:sym typeface="+mn-ea"/>
                      </a:rPr>
                      <m:t>, </m:t>
                    </m:r>
                    <m:r>
                      <m:rPr>
                        <m:sty m:val="p"/>
                      </m:rPr>
                      <a:rPr lang="en-US" altLang="fr-FR" sz="2800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cs typeface="Cambria Math" panose="02040503050406030204" pitchFamily="18" charset="0"/>
                        <a:sym typeface="+mn-ea"/>
                      </a:rPr>
                      <m:t>t</m:t>
                    </m:r>
                    <m:r>
                      <a:rPr lang="en-US" altLang="fr-FR" sz="2800" baseline="-25000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cs typeface="Cambria Math" panose="02040503050406030204" pitchFamily="18" charset="0"/>
                        <a:sym typeface="+mn-ea"/>
                      </a:rPr>
                      <m:t>2</m:t>
                    </m:r>
                    <m:r>
                      <a:rPr lang="en-US" altLang="fr-FR" sz="2800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cs typeface="Cambria Math" panose="02040503050406030204" pitchFamily="18" charset="0"/>
                        <a:sym typeface="+mn-ea"/>
                      </a:rPr>
                      <m:t>), . . . , (</m:t>
                    </m:r>
                    <m:r>
                      <m:rPr>
                        <m:sty m:val="p"/>
                      </m:rPr>
                      <a:rPr lang="en-US" altLang="fr-FR" sz="2800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cs typeface="Cambria Math" panose="02040503050406030204" pitchFamily="18" charset="0"/>
                        <a:sym typeface="+mn-ea"/>
                      </a:rPr>
                      <m:t>SEt</m:t>
                    </m:r>
                    <m:r>
                      <m:rPr>
                        <m:sty m:val="p"/>
                      </m:rPr>
                      <a:rPr lang="en-US" altLang="fr-FR" sz="2800" baseline="-25000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cs typeface="Cambria Math" panose="02040503050406030204" pitchFamily="18" charset="0"/>
                        <a:sym typeface="+mn-ea"/>
                      </a:rPr>
                      <m:t>n</m:t>
                    </m:r>
                    <m:r>
                      <a:rPr lang="en-US" altLang="fr-FR" sz="2800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cs typeface="Cambria Math" panose="02040503050406030204" pitchFamily="18" charset="0"/>
                        <a:sym typeface="+mn-ea"/>
                      </a:rPr>
                      <m:t>, </m:t>
                    </m:r>
                    <m:r>
                      <m:rPr>
                        <m:sty m:val="p"/>
                      </m:rPr>
                      <a:rPr lang="en-US" altLang="fr-FR" sz="2800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cs typeface="Cambria Math" panose="02040503050406030204" pitchFamily="18" charset="0"/>
                        <a:sym typeface="+mn-ea"/>
                      </a:rPr>
                      <m:t>t</m:t>
                    </m:r>
                    <m:r>
                      <m:rPr>
                        <m:sty m:val="p"/>
                      </m:rPr>
                      <a:rPr lang="en-US" altLang="fr-FR" sz="2800" baseline="-25000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cs typeface="Cambria Math" panose="02040503050406030204" pitchFamily="18" charset="0"/>
                        <a:sym typeface="+mn-ea"/>
                      </a:rPr>
                      <m:t>n</m:t>
                    </m:r>
                    <m:r>
                      <a:rPr lang="en-US" altLang="fr-FR" sz="2800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cs typeface="Cambria Math" panose="02040503050406030204" pitchFamily="18" charset="0"/>
                        <a:sym typeface="+mn-ea"/>
                      </a:rPr>
                      <m:t>)⟩</m:t>
                    </m:r>
                    <m:r>
                      <a:rPr lang="en-US" altLang="fr-FR" sz="2800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cs typeface="Cambria Math" panose="02040503050406030204" pitchFamily="18" charset="0"/>
                        <a:sym typeface="+mn-ea"/>
                      </a:rPr>
                      <m:t> </m:t>
                    </m:r>
                  </m:oMath>
                </a14:m>
                <a:br>
                  <a:rPr lang="en-US" altLang="fr-FR" sz="2800" dirty="0">
                    <a:solidFill>
                      <a:srgbClr val="0000FF"/>
                    </a:solidFill>
                    <a:latin typeface="Cambria Math" panose="02040503050406030204" pitchFamily="18" charset="0"/>
                    <a:cs typeface="Cambria Math" panose="02040503050406030204" pitchFamily="18" charset="0"/>
                    <a:sym typeface="+mn-ea"/>
                  </a:rPr>
                </a:br>
                <a:r>
                  <a:rPr lang="en-US" altLang="fr-CA" sz="2800">
                    <a:cs typeface="Arial" panose="020B0604020202020204" pitchFamily="34" charset="0"/>
                    <a:sym typeface="+mn-ea"/>
                  </a:rPr>
                  <a:t>is a time interval </a:t>
                </a:r>
                <a14:m>
                  <m:oMath xmlns:m="http://schemas.openxmlformats.org/officeDocument/2006/math">
                    <m:r>
                      <a:rPr lang="en-US" altLang="fr-CA" sz="2800">
                        <a:solidFill>
                          <a:srgbClr val="0000FF"/>
                        </a:solidFill>
                        <a:latin typeface="Cambria Math" panose="02040503050406030204" pitchFamily="18" charset="0"/>
                        <a:cs typeface="Cambria Math" panose="02040503050406030204" pitchFamily="18" charset="0"/>
                      </a:rPr>
                      <m:t>[</m:t>
                    </m:r>
                    <m:r>
                      <m:rPr>
                        <m:sty m:val="p"/>
                      </m:rPr>
                      <a:rPr lang="en-US" altLang="fr-CA" sz="2800">
                        <a:solidFill>
                          <a:srgbClr val="0000FF"/>
                        </a:solidFill>
                        <a:latin typeface="Cambria Math" panose="02040503050406030204" pitchFamily="18" charset="0"/>
                        <a:cs typeface="Cambria Math" panose="02040503050406030204" pitchFamily="18" charset="0"/>
                      </a:rPr>
                      <m:t>t</m:t>
                    </m:r>
                    <m:r>
                      <m:rPr>
                        <m:sty m:val="p"/>
                      </m:rPr>
                      <a:rPr lang="en-US" altLang="fr-CA" sz="2800" baseline="-25000">
                        <a:solidFill>
                          <a:srgbClr val="0000FF"/>
                        </a:solidFill>
                        <a:latin typeface="Cambria Math" panose="02040503050406030204" pitchFamily="18" charset="0"/>
                        <a:cs typeface="Cambria Math" panose="02040503050406030204" pitchFamily="18" charset="0"/>
                      </a:rPr>
                      <m:t>s</m:t>
                    </m:r>
                    <m:r>
                      <a:rPr lang="en-US" altLang="fr-CA" sz="2800">
                        <a:solidFill>
                          <a:srgbClr val="0000FF"/>
                        </a:solidFill>
                        <a:latin typeface="Cambria Math" panose="02040503050406030204" pitchFamily="18" charset="0"/>
                        <a:cs typeface="Cambria Math" panose="02040503050406030204" pitchFamily="18" charset="0"/>
                      </a:rPr>
                      <m:t>,</m:t>
                    </m:r>
                    <m:r>
                      <m:rPr>
                        <m:sty m:val="p"/>
                      </m:rPr>
                      <a:rPr lang="en-US" altLang="fr-CA" sz="2800">
                        <a:solidFill>
                          <a:srgbClr val="0000FF"/>
                        </a:solidFill>
                        <a:latin typeface="Cambria Math" panose="02040503050406030204" pitchFamily="18" charset="0"/>
                        <a:cs typeface="Cambria Math" panose="02040503050406030204" pitchFamily="18" charset="0"/>
                      </a:rPr>
                      <m:t>t</m:t>
                    </m:r>
                    <m:r>
                      <m:rPr>
                        <m:sty m:val="p"/>
                      </m:rPr>
                      <a:rPr lang="en-US" altLang="fr-CA" sz="2800" baseline="-25000">
                        <a:solidFill>
                          <a:srgbClr val="0000FF"/>
                        </a:solidFill>
                        <a:latin typeface="Cambria Math" panose="02040503050406030204" pitchFamily="18" charset="0"/>
                        <a:cs typeface="Cambria Math" panose="02040503050406030204" pitchFamily="18" charset="0"/>
                      </a:rPr>
                      <m:t>e</m:t>
                    </m:r>
                    <m:r>
                      <a:rPr lang="en-US" altLang="fr-CA" sz="2800">
                        <a:solidFill>
                          <a:srgbClr val="0000FF"/>
                        </a:solidFill>
                        <a:latin typeface="Cambria Math" panose="02040503050406030204" pitchFamily="18" charset="0"/>
                        <a:cs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fr-CA" altLang="en-US" sz="2800">
                    <a:cs typeface="Arial" panose="020B0604020202020204" pitchFamily="34" charset="0"/>
                    <a:sym typeface="+mn-ea"/>
                  </a:rPr>
                  <a:t> </a:t>
                </a:r>
                <a:r>
                  <a:rPr lang="en-US" altLang="fr-CA" sz="2800">
                    <a:cs typeface="Arial" panose="020B0604020202020204" pitchFamily="34" charset="0"/>
                    <a:sym typeface="+mn-ea"/>
                  </a:rPr>
                  <a:t>in which the episode appears.</a:t>
                </a:r>
                <a:endParaRPr lang="en-US" altLang="fr-CA" sz="2800">
                  <a:cs typeface="Arial" panose="020B0604020202020204" pitchFamily="34" charset="0"/>
                  <a:sym typeface="+mn-ea"/>
                </a:endParaRPr>
              </a:p>
              <a:p>
                <a:endParaRPr lang="en-US" altLang="fr-CA" sz="2800">
                  <a:cs typeface="Arial" panose="020B0604020202020204" pitchFamily="34" charset="0"/>
                </a:endParaRPr>
              </a:p>
              <a:p>
                <a:r>
                  <a:rPr lang="en-US" altLang="fr-CA" sz="2800">
                    <a:cs typeface="Arial" panose="020B0604020202020204" pitchFamily="34" charset="0"/>
                  </a:rPr>
                  <a:t>Formally, it means that there exists integers </a:t>
                </a:r>
                <a:endParaRPr lang="en-US" altLang="fr-FR" sz="2800" dirty="0">
                  <a:solidFill>
                    <a:srgbClr val="0000FF"/>
                  </a:solidFill>
                  <a:latin typeface="Cambria Math" panose="02040503050406030204" pitchFamily="18" charset="0"/>
                  <a:cs typeface="Cambria Math" panose="02040503050406030204" pitchFamily="18" charset="0"/>
                  <a:sym typeface="+mn-ea"/>
                </a:endParaRPr>
              </a:p>
              <a:p>
                <a:r>
                  <a:rPr lang="en-US" altLang="fr-FR" sz="2800" dirty="0">
                    <a:solidFill>
                      <a:srgbClr val="0000FF"/>
                    </a:solidFill>
                    <a:latin typeface="Cambria Math" panose="02040503050406030204" pitchFamily="18" charset="0"/>
                    <a:cs typeface="Cambria Math" panose="02040503050406030204" pitchFamily="18" charset="0"/>
                    <a:sym typeface="+mn-ea"/>
                  </a:rPr>
                  <a:t> </a:t>
                </a:r>
                <a:r>
                  <a:rPr lang="fr-CA" altLang="en-US" sz="2800" dirty="0">
                    <a:solidFill>
                      <a:srgbClr val="0000FF"/>
                    </a:solidFill>
                    <a:latin typeface="Cambria Math" panose="02040503050406030204" pitchFamily="18" charset="0"/>
                    <a:cs typeface="Cambria Math" panose="02040503050406030204" pitchFamily="18" charset="0"/>
                    <a:sym typeface="+mn-ea"/>
                  </a:rPr>
                  <a:t>         </a:t>
                </a:r>
                <a14:m>
                  <m:oMath xmlns:m="http://schemas.openxmlformats.org/officeDocument/2006/math">
                    <m:r>
                      <a:rPr lang="en-US" altLang="fr-FR" sz="2800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cs typeface="Cambria Math" panose="02040503050406030204" pitchFamily="18" charset="0"/>
                        <a:sym typeface="+mn-ea"/>
                      </a:rPr>
                      <m:t>  </m:t>
                    </m:r>
                    <m:r>
                      <m:rPr>
                        <m:sty m:val="p"/>
                      </m:rPr>
                      <a:rPr lang="en-US" altLang="fr-FR" sz="2800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cs typeface="Cambria Math" panose="02040503050406030204" pitchFamily="18" charset="0"/>
                        <a:sym typeface="+mn-ea"/>
                      </a:rPr>
                      <m:t>t</m:t>
                    </m:r>
                    <m:r>
                      <m:rPr>
                        <m:sty m:val="p"/>
                      </m:rPr>
                      <a:rPr lang="en-US" altLang="fr-FR" sz="2800" baseline="-25000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cs typeface="Cambria Math" panose="02040503050406030204" pitchFamily="18" charset="0"/>
                        <a:sym typeface="+mn-ea"/>
                      </a:rPr>
                      <m:t>s</m:t>
                    </m:r>
                    <m:r>
                      <a:rPr lang="en-US" altLang="fr-FR" sz="2800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cs typeface="Cambria Math" panose="02040503050406030204" pitchFamily="18" charset="0"/>
                        <a:sym typeface="+mn-ea"/>
                      </a:rPr>
                      <m:t>=</m:t>
                    </m:r>
                    <m:r>
                      <m:rPr>
                        <m:sty m:val="p"/>
                      </m:rPr>
                      <a:rPr lang="en-US" altLang="fr-FR" sz="2800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cs typeface="Cambria Math" panose="02040503050406030204" pitchFamily="18" charset="0"/>
                        <a:sym typeface="+mn-ea"/>
                      </a:rPr>
                      <m:t>z</m:t>
                    </m:r>
                    <m:r>
                      <a:rPr lang="en-US" altLang="fr-FR" sz="2800" baseline="-25000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cs typeface="Cambria Math" panose="02040503050406030204" pitchFamily="18" charset="0"/>
                        <a:sym typeface="+mn-ea"/>
                      </a:rPr>
                      <m:t>1</m:t>
                    </m:r>
                    <m:r>
                      <a:rPr lang="en-US" altLang="fr-FR" sz="2800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cs typeface="Cambria Math" panose="02040503050406030204" pitchFamily="18" charset="0"/>
                        <a:sym typeface="+mn-ea"/>
                      </a:rPr>
                      <m:t> </m:t>
                    </m:r>
                    <m:r>
                      <a:rPr lang="en-US" altLang="fr-FR" sz="2800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cs typeface="Cambria Math" panose="02040503050406030204" pitchFamily="18" charset="0"/>
                        <a:sym typeface="+mn-ea"/>
                      </a:rPr>
                      <m:t>&lt;</m:t>
                    </m:r>
                  </m:oMath>
                </a14:m>
                <a:r>
                  <a:rPr lang="fr-CA" altLang="en-US" sz="2800"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fr-FR" sz="2800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cs typeface="Cambria Math" panose="02040503050406030204" pitchFamily="18" charset="0"/>
                        <a:sym typeface="+mn-ea"/>
                      </a:rPr>
                      <m:t>z</m:t>
                    </m:r>
                    <m:r>
                      <a:rPr lang="en-US" altLang="fr-FR" sz="2800" baseline="-25000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cs typeface="Cambria Math" panose="02040503050406030204" pitchFamily="18" charset="0"/>
                        <a:sym typeface="+mn-ea"/>
                      </a:rPr>
                      <m:t>2</m:t>
                    </m:r>
                    <m:r>
                      <a:rPr lang="en-US" altLang="fr-FR" sz="2800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cs typeface="Cambria Math" panose="02040503050406030204" pitchFamily="18" charset="0"/>
                        <a:sym typeface="+mn-ea"/>
                      </a:rPr>
                      <m:t> &lt;</m:t>
                    </m:r>
                    <m:r>
                      <a:rPr lang="en-US" altLang="fr-FR" sz="2800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cs typeface="Cambria Math" panose="02040503050406030204" pitchFamily="18" charset="0"/>
                        <a:sym typeface="+mn-ea"/>
                      </a:rPr>
                      <m:t> ... </m:t>
                    </m:r>
                    <m:r>
                      <a:rPr lang="en-US" altLang="fr-FR" sz="2800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cs typeface="Cambria Math" panose="02040503050406030204" pitchFamily="18" charset="0"/>
                        <a:sym typeface="+mn-ea"/>
                      </a:rPr>
                      <m:t>&lt;</m:t>
                    </m:r>
                    <m:r>
                      <a:rPr lang="en-US" altLang="fr-FR" sz="2800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cs typeface="Cambria Math" panose="02040503050406030204" pitchFamily="18" charset="0"/>
                        <a:sym typeface="+mn-ea"/>
                      </a:rPr>
                      <m:t> </m:t>
                    </m:r>
                    <m:r>
                      <m:rPr>
                        <m:sty m:val="p"/>
                      </m:rPr>
                      <a:rPr lang="en-US" altLang="fr-FR" sz="2800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cs typeface="Cambria Math" panose="02040503050406030204" pitchFamily="18" charset="0"/>
                        <a:sym typeface="+mn-ea"/>
                      </a:rPr>
                      <m:t>z</m:t>
                    </m:r>
                    <m:r>
                      <m:rPr>
                        <m:sty m:val="p"/>
                      </m:rPr>
                      <a:rPr lang="en-US" altLang="fr-FR" sz="2800" baseline="-25000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cs typeface="Cambria Math" panose="02040503050406030204" pitchFamily="18" charset="0"/>
                        <a:sym typeface="+mn-ea"/>
                      </a:rPr>
                      <m:t>w</m:t>
                    </m:r>
                    <m:r>
                      <a:rPr lang="en-US" altLang="fr-FR" sz="2800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cs typeface="Cambria Math" panose="02040503050406030204" pitchFamily="18" charset="0"/>
                        <a:sym typeface="+mn-ea"/>
                      </a:rPr>
                      <m:t> </m:t>
                    </m:r>
                  </m:oMath>
                </a14:m>
                <a:r>
                  <a:rPr lang="fr-CA" altLang="en-US" sz="2800" dirty="0">
                    <a:solidFill>
                      <a:srgbClr val="0000FF"/>
                    </a:solidFill>
                    <a:latin typeface="Cambria Math" panose="02040503050406030204" pitchFamily="18" charset="0"/>
                    <a:cs typeface="Cambria Math" panose="02040503050406030204" pitchFamily="18" charset="0"/>
                    <a:sym typeface="+mn-ea"/>
                  </a:rPr>
                  <a:t>= t</a:t>
                </a:r>
                <a:r>
                  <a:rPr lang="fr-CA" altLang="en-US" sz="2800" baseline="-25000" dirty="0">
                    <a:solidFill>
                      <a:srgbClr val="0000FF"/>
                    </a:solidFill>
                    <a:latin typeface="Cambria Math" panose="02040503050406030204" pitchFamily="18" charset="0"/>
                    <a:cs typeface="Cambria Math" panose="02040503050406030204" pitchFamily="18" charset="0"/>
                    <a:sym typeface="+mn-ea"/>
                  </a:rPr>
                  <a:t>e</a:t>
                </a:r>
                <a:r>
                  <a:rPr lang="fr-CA" altLang="en-US" sz="2800" dirty="0">
                    <a:solidFill>
                      <a:srgbClr val="0000FF"/>
                    </a:solidFill>
                    <a:latin typeface="Cambria Math" panose="02040503050406030204" pitchFamily="18" charset="0"/>
                    <a:cs typeface="Cambria Math" panose="02040503050406030204" pitchFamily="18" charset="0"/>
                    <a:sym typeface="+mn-ea"/>
                  </a:rPr>
                  <a:t>   </a:t>
                </a:r>
                <a:endParaRPr lang="fr-CA" altLang="en-US" sz="2800" dirty="0">
                  <a:solidFill>
                    <a:schemeClr val="tx1"/>
                  </a:solidFill>
                  <a:latin typeface="Cambria Math" panose="02040503050406030204" pitchFamily="18" charset="0"/>
                  <a:cs typeface="Cambria Math" panose="02040503050406030204" pitchFamily="18" charset="0"/>
                  <a:sym typeface="+mn-ea"/>
                </a:endParaRPr>
              </a:p>
              <a:p>
                <a:r>
                  <a:rPr lang="fr-CA" altLang="en-US" sz="2800" dirty="0">
                    <a:solidFill>
                      <a:schemeClr val="tx1"/>
                    </a:solidFill>
                    <a:latin typeface="Cambria Math" panose="02040503050406030204" pitchFamily="18" charset="0"/>
                    <a:cs typeface="Cambria Math" panose="02040503050406030204" pitchFamily="18" charset="0"/>
                    <a:sym typeface="+mn-ea"/>
                  </a:rPr>
                  <a:t>such that</a:t>
                </a:r>
                <a:r>
                  <a:rPr lang="fr-CA" altLang="en-US" sz="2800" dirty="0">
                    <a:solidFill>
                      <a:srgbClr val="0000FF"/>
                    </a:solidFill>
                    <a:latin typeface="Cambria Math" panose="02040503050406030204" pitchFamily="18" charset="0"/>
                    <a:cs typeface="Cambria Math" panose="02040503050406030204" pitchFamily="18" charset="0"/>
                    <a:sym typeface="+mn-ea"/>
                  </a:rPr>
                  <a:t>  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fr-FR" sz="2800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cs typeface="Cambria Math" panose="02040503050406030204" pitchFamily="18" charset="0"/>
                        <a:sym typeface="+mn-ea"/>
                      </a:rPr>
                      <m:t>X</m:t>
                    </m:r>
                    <m:r>
                      <a:rPr lang="en-US" altLang="fr-FR" sz="2800" baseline="-25000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cs typeface="Cambria Math" panose="02040503050406030204" pitchFamily="18" charset="0"/>
                        <a:sym typeface="+mn-ea"/>
                      </a:rPr>
                      <m:t>1</m:t>
                    </m:r>
                    <m:r>
                      <a:rPr lang="en-US" altLang="fr-FR" sz="2800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cs typeface="Cambria Math" panose="02040503050406030204" pitchFamily="18" charset="0"/>
                        <a:sym typeface="+mn-ea"/>
                      </a:rPr>
                      <m:t>⊆ </m:t>
                    </m:r>
                    <m:r>
                      <m:rPr>
                        <m:sty m:val="p"/>
                      </m:rPr>
                      <a:rPr lang="en-US" altLang="fr-FR" sz="2800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cs typeface="Cambria Math" panose="02040503050406030204" pitchFamily="18" charset="0"/>
                        <a:sym typeface="+mn-ea"/>
                      </a:rPr>
                      <m:t>SE</m:t>
                    </m:r>
                    <m:r>
                      <m:rPr>
                        <m:sty m:val="p"/>
                      </m:rPr>
                      <a:rPr lang="en-US" altLang="fr-FR" sz="2800" baseline="-25000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cs typeface="Cambria Math" panose="02040503050406030204" pitchFamily="18" charset="0"/>
                        <a:sym typeface="+mn-ea"/>
                      </a:rPr>
                      <m:t>z</m:t>
                    </m:r>
                    <m:r>
                      <a:rPr lang="en-US" altLang="fr-FR" sz="2800" baseline="-25000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cs typeface="Cambria Math" panose="02040503050406030204" pitchFamily="18" charset="0"/>
                        <a:sym typeface="+mn-ea"/>
                      </a:rPr>
                      <m:t>1</m:t>
                    </m:r>
                    <m:r>
                      <a:rPr lang="en-US" altLang="fr-FR" sz="2800" baseline="-25000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cs typeface="Cambria Math" panose="02040503050406030204" pitchFamily="18" charset="0"/>
                        <a:sym typeface="+mn-ea"/>
                      </a:rPr>
                      <m:t>, </m:t>
                    </m:r>
                  </m:oMath>
                </a14:m>
                <a:r>
                  <a:rPr lang="fr-CA" altLang="en-US" sz="2800" dirty="0">
                    <a:solidFill>
                      <a:srgbClr val="0000FF"/>
                    </a:solidFill>
                    <a:latin typeface="Cambria Math" panose="02040503050406030204" pitchFamily="18" charset="0"/>
                    <a:cs typeface="Cambria Math" panose="02040503050406030204" pitchFamily="18" charset="0"/>
                    <a:sym typeface="+mn-ea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fr-FR" sz="2800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cs typeface="Cambria Math" panose="02040503050406030204" pitchFamily="18" charset="0"/>
                        <a:sym typeface="+mn-ea"/>
                      </a:rPr>
                      <m:t>X</m:t>
                    </m:r>
                    <m:r>
                      <a:rPr lang="en-US" altLang="fr-FR" sz="2800" baseline="-25000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cs typeface="Cambria Math" panose="02040503050406030204" pitchFamily="18" charset="0"/>
                        <a:sym typeface="+mn-ea"/>
                      </a:rPr>
                      <m:t>2</m:t>
                    </m:r>
                    <m:r>
                      <a:rPr lang="en-US" altLang="fr-FR" sz="2800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cs typeface="Cambria Math" panose="02040503050406030204" pitchFamily="18" charset="0"/>
                        <a:sym typeface="+mn-ea"/>
                      </a:rPr>
                      <m:t>⊆ </m:t>
                    </m:r>
                    <m:r>
                      <m:rPr>
                        <m:sty m:val="p"/>
                      </m:rPr>
                      <a:rPr lang="en-US" altLang="fr-FR" sz="2800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cs typeface="Cambria Math" panose="02040503050406030204" pitchFamily="18" charset="0"/>
                        <a:sym typeface="+mn-ea"/>
                      </a:rPr>
                      <m:t>SE</m:t>
                    </m:r>
                    <m:r>
                      <m:rPr>
                        <m:sty m:val="p"/>
                      </m:rPr>
                      <a:rPr lang="en-US" altLang="fr-FR" sz="2800" baseline="-25000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cs typeface="Cambria Math" panose="02040503050406030204" pitchFamily="18" charset="0"/>
                        <a:sym typeface="+mn-ea"/>
                      </a:rPr>
                      <m:t>z</m:t>
                    </m:r>
                    <m:r>
                      <a:rPr lang="en-US" altLang="fr-FR" sz="2800" baseline="-25000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cs typeface="Cambria Math" panose="02040503050406030204" pitchFamily="18" charset="0"/>
                        <a:sym typeface="+mn-ea"/>
                      </a:rPr>
                      <m:t>2</m:t>
                    </m:r>
                    <m:r>
                      <a:rPr lang="en-US" altLang="fr-FR" sz="2800" baseline="-25000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cs typeface="Cambria Math" panose="02040503050406030204" pitchFamily="18" charset="0"/>
                        <a:sym typeface="+mn-ea"/>
                      </a:rPr>
                      <m:t>, </m:t>
                    </m:r>
                  </m:oMath>
                </a14:m>
                <a:r>
                  <a:rPr lang="fr-CA" altLang="en-US" sz="2800" dirty="0">
                    <a:solidFill>
                      <a:srgbClr val="0000FF"/>
                    </a:solidFill>
                    <a:latin typeface="Cambria Math" panose="02040503050406030204" pitchFamily="18" charset="0"/>
                    <a:cs typeface="Cambria Math" panose="02040503050406030204" pitchFamily="18" charset="0"/>
                    <a:sym typeface="+mn-ea"/>
                  </a:rPr>
                  <a:t> ... ,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fr-FR" sz="2800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cs typeface="Cambria Math" panose="02040503050406030204" pitchFamily="18" charset="0"/>
                        <a:sym typeface="+mn-ea"/>
                      </a:rPr>
                      <m:t>X</m:t>
                    </m:r>
                    <m:r>
                      <m:rPr>
                        <m:sty m:val="p"/>
                      </m:rPr>
                      <a:rPr lang="en-US" altLang="fr-FR" sz="2800" baseline="-25000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cs typeface="Cambria Math" panose="02040503050406030204" pitchFamily="18" charset="0"/>
                        <a:sym typeface="+mn-ea"/>
                      </a:rPr>
                      <m:t>p</m:t>
                    </m:r>
                    <m:r>
                      <a:rPr lang="en-US" altLang="fr-FR" sz="2800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cs typeface="Cambria Math" panose="02040503050406030204" pitchFamily="18" charset="0"/>
                        <a:sym typeface="+mn-ea"/>
                      </a:rPr>
                      <m:t>⊆ </m:t>
                    </m:r>
                    <m:r>
                      <m:rPr>
                        <m:sty m:val="p"/>
                      </m:rPr>
                      <a:rPr lang="en-US" altLang="fr-FR" sz="2800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cs typeface="Cambria Math" panose="02040503050406030204" pitchFamily="18" charset="0"/>
                        <a:sym typeface="+mn-ea"/>
                      </a:rPr>
                      <m:t>SE</m:t>
                    </m:r>
                    <m:r>
                      <m:rPr>
                        <m:sty m:val="p"/>
                      </m:rPr>
                      <a:rPr lang="en-US" altLang="fr-FR" sz="2800" baseline="-25000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cs typeface="Cambria Math" panose="02040503050406030204" pitchFamily="18" charset="0"/>
                        <a:sym typeface="+mn-ea"/>
                      </a:rPr>
                      <m:t>z</m:t>
                    </m:r>
                    <m:r>
                      <m:rPr>
                        <m:sty m:val="p"/>
                      </m:rPr>
                      <a:rPr lang="en-US" altLang="fr-FR" sz="2800" baseline="-25000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cs typeface="Cambria Math" panose="02040503050406030204" pitchFamily="18" charset="0"/>
                        <a:sym typeface="+mn-ea"/>
                      </a:rPr>
                      <m:t>w</m:t>
                    </m:r>
                    <m:r>
                      <a:rPr lang="en-US" altLang="fr-FR" sz="2800" baseline="-25000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cs typeface="Cambria Math" panose="02040503050406030204" pitchFamily="18" charset="0"/>
                        <a:sym typeface="+mn-ea"/>
                      </a:rPr>
                      <m:t> </m:t>
                    </m:r>
                  </m:oMath>
                </a14:m>
                <a:r>
                  <a:rPr lang="fr-CA" altLang="en-US" sz="2800" dirty="0">
                    <a:solidFill>
                      <a:srgbClr val="0000FF"/>
                    </a:solidFill>
                    <a:latin typeface="Cambria Math" panose="02040503050406030204" pitchFamily="18" charset="0"/>
                    <a:cs typeface="Cambria Math" panose="02040503050406030204" pitchFamily="18" charset="0"/>
                    <a:sym typeface="+mn-ea"/>
                  </a:rPr>
                  <a:t> </a:t>
                </a:r>
                <a:br>
                  <a:rPr lang="fr-CA" altLang="en-US" sz="2800" dirty="0">
                    <a:solidFill>
                      <a:srgbClr val="0000FF"/>
                    </a:solidFill>
                    <a:latin typeface="Cambria Math" panose="02040503050406030204" pitchFamily="18" charset="0"/>
                    <a:cs typeface="Cambria Math" panose="02040503050406030204" pitchFamily="18" charset="0"/>
                    <a:sym typeface="+mn-ea"/>
                  </a:rPr>
                </a:br>
                <a:endParaRPr lang="fr-CA" altLang="en-US" sz="2800" dirty="0">
                  <a:solidFill>
                    <a:srgbClr val="0000FF"/>
                  </a:solidFill>
                  <a:latin typeface="Cambria Math" panose="02040503050406030204" pitchFamily="18" charset="0"/>
                  <a:cs typeface="Cambria Math" panose="02040503050406030204" pitchFamily="18" charset="0"/>
                  <a:sym typeface="+mn-ea"/>
                </a:endParaRPr>
              </a:p>
            </p:txBody>
          </p:sp>
        </mc:Choice>
        <mc:Fallback>
          <p:sp>
            <p:nvSpPr>
              <p:cNvPr id="9" name="Zone de texte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9730" y="1186815"/>
                <a:ext cx="8927465" cy="3538855"/>
              </a:xfrm>
              <a:prstGeom prst="rect">
                <a:avLst/>
              </a:prstGeom>
              <a:blipFill rotWithShape="1">
                <a:blip r:embed="rId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CA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" name="Zone de texte 2"/>
              <p:cNvSpPr txBox="1"/>
              <p:nvPr/>
            </p:nvSpPr>
            <p:spPr>
              <a:xfrm>
                <a:off x="315595" y="4790440"/>
                <a:ext cx="8927465" cy="95440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p>
                <a:r>
                  <a:rPr lang="fr-CA" altLang="en-US" sz="2800" b="1">
                    <a:cs typeface="Arial" panose="020B0604020202020204" pitchFamily="34" charset="0"/>
                  </a:rPr>
                  <a:t>Example: </a:t>
                </a:r>
                <a:r>
                  <a:rPr lang="en-US" altLang="fr-CA" sz="2800">
                    <a:cs typeface="Arial" panose="020B0604020202020204" pitchFamily="34" charset="0"/>
                  </a:rPr>
                  <a:t>The </a:t>
                </a:r>
                <a:r>
                  <a:rPr lang="fr-CA" altLang="en-US" sz="2800">
                    <a:cs typeface="Arial" panose="020B0604020202020204" pitchFamily="34" charset="0"/>
                  </a:rPr>
                  <a:t>episode </a:t>
                </a:r>
                <a14:m>
                  <m:oMath xmlns:m="http://schemas.openxmlformats.org/officeDocument/2006/math">
                    <m:r>
                      <a:rPr lang="en-US" altLang="fr-CA" sz="280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MS Mincho" charset="0"/>
                        <a:cs typeface="Cambria Math" panose="02040503050406030204" pitchFamily="18" charset="0"/>
                      </a:rPr>
                      <m:t>∝</m:t>
                    </m:r>
                  </m:oMath>
                </a14:m>
                <a:r>
                  <a:rPr lang="en-US" altLang="fr-CA" sz="2800"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fr-CA" sz="2800">
                        <a:solidFill>
                          <a:srgbClr val="0000FF"/>
                        </a:solidFill>
                        <a:latin typeface="Cambria Math" panose="02040503050406030204" pitchFamily="18" charset="0"/>
                        <a:cs typeface="Cambria Math" panose="02040503050406030204" pitchFamily="18" charset="0"/>
                      </a:rPr>
                      <m:t>=</m:t>
                    </m:r>
                    <m:r>
                      <a:rPr lang="en-US" altLang="fr-CA" sz="2800">
                        <a:latin typeface="Cambria Math" panose="02040503050406030204" pitchFamily="18" charset="0"/>
                        <a:cs typeface="Cambria Math" panose="02040503050406030204" pitchFamily="18" charset="0"/>
                      </a:rPr>
                      <m:t> </m:t>
                    </m:r>
                    <m:r>
                      <a:rPr lang="fr-FR" sz="28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⟨</m:t>
                    </m:r>
                  </m:oMath>
                </a14:m>
                <a:r>
                  <a:rPr lang="fr-CA" sz="2800" dirty="0">
                    <a:solidFill>
                      <a:srgbClr val="0000FF"/>
                    </a:solidFill>
                    <a:latin typeface="Cambria Math" panose="02040503050406030204" pitchFamily="18" charset="0"/>
                    <a:sym typeface="+mn-ea"/>
                  </a:rPr>
                  <a:t>{a</a:t>
                </a:r>
                <a14:m>
                  <m:oMath xmlns:m="http://schemas.openxmlformats.org/officeDocument/2006/math">
                    <m:r>
                      <a:rPr lang="en-US" altLang="fr-FR" sz="2800" b="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},{</m:t>
                    </m:r>
                    <m:r>
                      <m:rPr>
                        <m:sty m:val="p"/>
                      </m:rPr>
                      <a:rPr lang="en-US" altLang="fr-FR" sz="2800" b="0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a</m:t>
                    </m:r>
                    <m:r>
                      <a:rPr lang="en-US" altLang="fr-FR" sz="2800" b="0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m:rPr>
                        <m:sty m:val="p"/>
                      </m:rPr>
                      <a:rPr lang="en-US" altLang="fr-FR" sz="2800" b="0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b</m:t>
                    </m:r>
                    <m:r>
                      <a:rPr lang="en-US" altLang="fr-FR" sz="2800" b="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}</m:t>
                    </m:r>
                    <m:r>
                      <a:rPr lang="fr-FR" sz="2800" b="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⟩</m:t>
                    </m:r>
                    <m:r>
                      <a:rPr lang="en-US" altLang="fr-FR" sz="2800" b="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 </m:t>
                    </m:r>
                  </m:oMath>
                </a14:m>
                <a:r>
                  <a:rPr lang="fr-CA" altLang="en-US" sz="2800">
                    <a:cs typeface="Arial" panose="020B0604020202020204" pitchFamily="34" charset="0"/>
                  </a:rPr>
                  <a:t>has an occurrence </a:t>
                </a:r>
                <a:r>
                  <a:rPr lang="en-US" altLang="fr-CA" sz="2800">
                    <a:cs typeface="Arial" panose="020B0604020202020204" pitchFamily="34" charset="0"/>
                  </a:rPr>
                  <a:t>in </a:t>
                </a:r>
                <a:r>
                  <a:rPr lang="fr-CA" altLang="en-US" sz="2800">
                    <a:cs typeface="Arial" panose="020B0604020202020204" pitchFamily="34" charset="0"/>
                  </a:rPr>
                  <a:t>time interval </a:t>
                </a:r>
                <a14:m>
                  <m:oMath xmlns:m="http://schemas.openxmlformats.org/officeDocument/2006/math">
                    <m:r>
                      <a:rPr lang="en-US" altLang="fr-CA" sz="2800">
                        <a:solidFill>
                          <a:srgbClr val="0000FF"/>
                        </a:solidFill>
                        <a:latin typeface="Cambria Math" panose="02040503050406030204" pitchFamily="18" charset="0"/>
                        <a:cs typeface="Cambria Math" panose="02040503050406030204" pitchFamily="18" charset="0"/>
                      </a:rPr>
                      <m:t>[</m:t>
                    </m:r>
                    <m:r>
                      <a:rPr lang="en-US" altLang="fr-CA" sz="280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Cambria Math" panose="02040503050406030204" pitchFamily="18" charset="0"/>
                      </a:rPr>
                      <m:t>6</m:t>
                    </m:r>
                    <m:r>
                      <a:rPr lang="en-US" altLang="fr-CA" sz="280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Cambria Math" panose="02040503050406030204" pitchFamily="18" charset="0"/>
                      </a:rPr>
                      <m:t>,</m:t>
                    </m:r>
                    <m:r>
                      <a:rPr lang="en-US" altLang="fr-CA" sz="280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Cambria Math" panose="02040503050406030204" pitchFamily="18" charset="0"/>
                      </a:rPr>
                      <m:t>7</m:t>
                    </m:r>
                    <m:r>
                      <a:rPr lang="en-US" altLang="fr-CA" sz="2800">
                        <a:solidFill>
                          <a:srgbClr val="0000FF"/>
                        </a:solidFill>
                        <a:latin typeface="Cambria Math" panose="02040503050406030204" pitchFamily="18" charset="0"/>
                        <a:cs typeface="Cambria Math" panose="02040503050406030204" pitchFamily="18" charset="0"/>
                      </a:rPr>
                      <m:t>]</m:t>
                    </m:r>
                    <m:r>
                      <a:rPr lang="en-US" altLang="fr-FR" sz="2800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cs typeface="Cambria Math" panose="02040503050406030204" pitchFamily="18" charset="0"/>
                        <a:sym typeface="+mn-ea"/>
                      </a:rPr>
                      <m:t> </m:t>
                    </m:r>
                  </m:oMath>
                </a14:m>
                <a:r>
                  <a:rPr lang="fr-CA" altLang="en-US" sz="2800" dirty="0">
                    <a:solidFill>
                      <a:schemeClr val="tx1"/>
                    </a:solidFill>
                    <a:latin typeface="Cambria Math" panose="02040503050406030204" pitchFamily="18" charset="0"/>
                    <a:cs typeface="Cambria Math" panose="02040503050406030204" pitchFamily="18" charset="0"/>
                    <a:sym typeface="+mn-ea"/>
                  </a:rPr>
                  <a:t>of</a:t>
                </a:r>
                <a:r>
                  <a:rPr lang="fr-CA" altLang="en-US" sz="2800" dirty="0">
                    <a:solidFill>
                      <a:srgbClr val="0000FF"/>
                    </a:solidFill>
                    <a:latin typeface="Cambria Math" panose="02040503050406030204" pitchFamily="18" charset="0"/>
                    <a:cs typeface="Cambria Math" panose="02040503050406030204" pitchFamily="18" charset="0"/>
                    <a:sym typeface="+mn-ea"/>
                  </a:rPr>
                  <a:t> </a:t>
                </a:r>
                <a:r>
                  <a:rPr lang="fr-CA" altLang="en-US" sz="2800" dirty="0">
                    <a:solidFill>
                      <a:schemeClr val="tx1"/>
                    </a:solidFill>
                    <a:latin typeface="Cambria Math" panose="02040503050406030204" pitchFamily="18" charset="0"/>
                    <a:cs typeface="Cambria Math" panose="02040503050406030204" pitchFamily="18" charset="0"/>
                    <a:sym typeface="+mn-ea"/>
                  </a:rPr>
                  <a:t>sequence:</a:t>
                </a:r>
                <a:endParaRPr lang="fr-CA" altLang="en-US" sz="2800" dirty="0">
                  <a:solidFill>
                    <a:srgbClr val="0000FF"/>
                  </a:solidFill>
                  <a:latin typeface="Cambria Math" panose="02040503050406030204" pitchFamily="18" charset="0"/>
                  <a:cs typeface="Cambria Math" panose="02040503050406030204" pitchFamily="18" charset="0"/>
                  <a:sym typeface="+mn-ea"/>
                </a:endParaRPr>
              </a:p>
            </p:txBody>
          </p:sp>
        </mc:Choice>
        <mc:Fallback>
          <p:sp>
            <p:nvSpPr>
              <p:cNvPr id="3" name="Zone de texte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5595" y="4790440"/>
                <a:ext cx="8927465" cy="954405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CA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1" name="Espace réservé du contenu 10"/>
          <p:cNvPicPr>
            <a:picLocks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001395" y="6075045"/>
            <a:ext cx="8210550" cy="1057275"/>
          </a:xfrm>
          <a:prstGeom prst="rect">
            <a:avLst/>
          </a:prstGeom>
        </p:spPr>
      </p:pic>
      <p:sp>
        <p:nvSpPr>
          <p:cNvPr id="7" name="Forme libre 6"/>
          <p:cNvSpPr/>
          <p:nvPr/>
        </p:nvSpPr>
        <p:spPr>
          <a:xfrm>
            <a:off x="5116195" y="5879369"/>
            <a:ext cx="1200682" cy="1523327"/>
          </a:xfrm>
          <a:custGeom>
            <a:avLst/>
            <a:gdLst>
              <a:gd name="connsiteX0" fmla="*/ 22 w 1890"/>
              <a:gd name="connsiteY0" fmla="*/ 224 h 2398"/>
              <a:gd name="connsiteX1" fmla="*/ 217 w 1890"/>
              <a:gd name="connsiteY1" fmla="*/ 2271 h 2398"/>
              <a:gd name="connsiteX2" fmla="*/ 719 w 1890"/>
              <a:gd name="connsiteY2" fmla="*/ 1896 h 2398"/>
              <a:gd name="connsiteX3" fmla="*/ 719 w 1890"/>
              <a:gd name="connsiteY3" fmla="*/ 686 h 2398"/>
              <a:gd name="connsiteX4" fmla="*/ 617 w 1890"/>
              <a:gd name="connsiteY4" fmla="*/ 334 h 2398"/>
              <a:gd name="connsiteX5" fmla="*/ 961 w 1890"/>
              <a:gd name="connsiteY5" fmla="*/ 378 h 2398"/>
              <a:gd name="connsiteX6" fmla="*/ 1071 w 1890"/>
              <a:gd name="connsiteY6" fmla="*/ 1148 h 2398"/>
              <a:gd name="connsiteX7" fmla="*/ 1343 w 1890"/>
              <a:gd name="connsiteY7" fmla="*/ 2182 h 2398"/>
              <a:gd name="connsiteX8" fmla="*/ 1744 w 1890"/>
              <a:gd name="connsiteY8" fmla="*/ 1852 h 2398"/>
              <a:gd name="connsiteX9" fmla="*/ 1776 w 1890"/>
              <a:gd name="connsiteY9" fmla="*/ 180 h 2398"/>
              <a:gd name="connsiteX10" fmla="*/ 585 w 1890"/>
              <a:gd name="connsiteY10" fmla="*/ 92 h 2398"/>
              <a:gd name="connsiteX11" fmla="*/ 152 w 1890"/>
              <a:gd name="connsiteY11" fmla="*/ 136 h 2398"/>
              <a:gd name="connsiteX12" fmla="*/ 0 w 1890"/>
              <a:gd name="connsiteY12" fmla="*/ 312 h 23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891" h="2399">
                <a:moveTo>
                  <a:pt x="22" y="224"/>
                </a:moveTo>
                <a:cubicBezTo>
                  <a:pt x="55" y="641"/>
                  <a:pt x="117" y="1941"/>
                  <a:pt x="217" y="2271"/>
                </a:cubicBezTo>
                <a:cubicBezTo>
                  <a:pt x="316" y="2601"/>
                  <a:pt x="682" y="2226"/>
                  <a:pt x="719" y="1896"/>
                </a:cubicBezTo>
                <a:cubicBezTo>
                  <a:pt x="756" y="1566"/>
                  <a:pt x="699" y="994"/>
                  <a:pt x="719" y="686"/>
                </a:cubicBezTo>
                <a:cubicBezTo>
                  <a:pt x="738" y="378"/>
                  <a:pt x="472" y="378"/>
                  <a:pt x="617" y="334"/>
                </a:cubicBezTo>
                <a:cubicBezTo>
                  <a:pt x="762" y="290"/>
                  <a:pt x="842" y="211"/>
                  <a:pt x="961" y="378"/>
                </a:cubicBezTo>
                <a:cubicBezTo>
                  <a:pt x="1080" y="545"/>
                  <a:pt x="1028" y="792"/>
                  <a:pt x="1071" y="1148"/>
                </a:cubicBezTo>
                <a:cubicBezTo>
                  <a:pt x="1114" y="1504"/>
                  <a:pt x="1236" y="2046"/>
                  <a:pt x="1343" y="2182"/>
                </a:cubicBezTo>
                <a:cubicBezTo>
                  <a:pt x="1449" y="2318"/>
                  <a:pt x="1657" y="2252"/>
                  <a:pt x="1744" y="1852"/>
                </a:cubicBezTo>
                <a:cubicBezTo>
                  <a:pt x="1831" y="1452"/>
                  <a:pt x="2008" y="532"/>
                  <a:pt x="1776" y="180"/>
                </a:cubicBezTo>
                <a:cubicBezTo>
                  <a:pt x="1545" y="-171"/>
                  <a:pt x="910" y="101"/>
                  <a:pt x="585" y="92"/>
                </a:cubicBezTo>
                <a:cubicBezTo>
                  <a:pt x="260" y="83"/>
                  <a:pt x="269" y="92"/>
                  <a:pt x="152" y="136"/>
                </a:cubicBezTo>
                <a:cubicBezTo>
                  <a:pt x="34" y="180"/>
                  <a:pt x="22" y="278"/>
                  <a:pt x="0" y="312"/>
                </a:cubicBezTo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fr-CA" altLang="en-US"/>
          </a:p>
        </p:txBody>
      </p:sp>
    </p:spTree>
  </p:cSld>
  <p:clrMapOvr>
    <a:masterClrMapping/>
  </p:clrMapOvr>
  <p:transition spd="med" advClick="0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 altLang="fr-CA"/>
              <a:t>All occurrences of an episode</a:t>
            </a:r>
            <a:endParaRPr lang="en-US" altLang="fr-CA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Espace réservé du contenu 2"/>
              <p:cNvSpPr>
                <a:spLocks noGrp="1"/>
              </p:cNvSpPr>
              <p:nvPr>
                <p:ph idx="1"/>
              </p:nvPr>
            </p:nvSpPr>
            <p:spPr>
              <a:xfrm>
                <a:off x="544830" y="1493520"/>
                <a:ext cx="9072880" cy="4192270"/>
              </a:xfrm>
            </p:spPr>
            <p:txBody>
              <a:bodyPr/>
              <a:p>
                <a:pPr marL="0" indent="0">
                  <a:buNone/>
                </a:pPr>
                <a:r>
                  <a:rPr lang="fr-CA" altLang="en-US"/>
                  <a:t>The set of all occurrences of an episode </a:t>
                </a:r>
                <a14:m>
                  <m:oMath xmlns:m="http://schemas.openxmlformats.org/officeDocument/2006/math">
                    <m:r>
                      <a:rPr lang="en-US" altLang="fr-CA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MS Mincho" charset="0"/>
                        <a:cs typeface="Cambria Math" panose="02040503050406030204" pitchFamily="18" charset="0"/>
                      </a:rPr>
                      <m:t>∝</m:t>
                    </m:r>
                  </m:oMath>
                </a14:m>
                <a:r>
                  <a:rPr lang="fr-CA" altLang="en-US"/>
                  <a:t> in a sequence is denoted as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fr-CA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MS Mincho" charset="0"/>
                        <a:cs typeface="Cambria Math" panose="02040503050406030204" pitchFamily="18" charset="0"/>
                      </a:rPr>
                      <m:t>occSet</m:t>
                    </m:r>
                    <m:r>
                      <a:rPr lang="en-US" altLang="fr-CA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MS Mincho" charset="0"/>
                        <a:cs typeface="Cambria Math" panose="02040503050406030204" pitchFamily="18" charset="0"/>
                      </a:rPr>
                      <m:t>(</m:t>
                    </m:r>
                    <m:r>
                      <a:rPr lang="en-US" altLang="fr-CA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MS Mincho" charset="0"/>
                        <a:cs typeface="Cambria Math" panose="02040503050406030204" pitchFamily="18" charset="0"/>
                      </a:rPr>
                      <m:t>∝</m:t>
                    </m:r>
                  </m:oMath>
                </a14:m>
                <a:r>
                  <a:rPr lang="fr-CA" altLang="en-US">
                    <a:solidFill>
                      <a:srgbClr val="0000FF"/>
                    </a:solidFill>
                    <a:latin typeface="Cambria Math" panose="02040503050406030204" pitchFamily="18" charset="0"/>
                    <a:ea typeface="MS Mincho" charset="0"/>
                    <a:cs typeface="Cambria Math" panose="02040503050406030204" pitchFamily="18" charset="0"/>
                  </a:rPr>
                  <a:t>).</a:t>
                </a:r>
                <a:endParaRPr lang="fr-CA" altLang="en-US">
                  <a:solidFill>
                    <a:srgbClr val="0000FF"/>
                  </a:solidFill>
                  <a:latin typeface="Cambria Math" panose="02040503050406030204" pitchFamily="18" charset="0"/>
                  <a:ea typeface="MS Mincho" charset="0"/>
                  <a:cs typeface="Cambria Math" panose="02040503050406030204" pitchFamily="18" charset="0"/>
                </a:endParaRPr>
              </a:p>
            </p:txBody>
          </p:sp>
        </mc:Choice>
        <mc:Fallback>
          <p:sp>
            <p:nvSpPr>
              <p:cNvPr id="3" name="Espace réservé du contenu 2"/>
              <p:cNvSpPr>
                <a:spLocks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44830" y="1493520"/>
                <a:ext cx="9072880" cy="4192270"/>
              </a:xfrm>
              <a:blipFill rotWithShape="1">
                <a:blip r:embed="rId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CA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>
              <a:defRPr/>
            </a:pPr>
            <a:fld id="{02CE1AC3-715D-4D80-8097-7A9D29DF156E}" type="slidenum">
              <a:rPr lang="en-GB"/>
            </a:fld>
            <a:endParaRPr lang="en-GB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Zone de texte 4"/>
              <p:cNvSpPr txBox="1"/>
              <p:nvPr/>
            </p:nvSpPr>
            <p:spPr>
              <a:xfrm>
                <a:off x="467995" y="3551555"/>
                <a:ext cx="8927465" cy="138493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p>
                <a:r>
                  <a:rPr lang="fr-CA" altLang="en-US" sz="2800" b="1">
                    <a:cs typeface="Arial" panose="020B0604020202020204" pitchFamily="34" charset="0"/>
                  </a:rPr>
                  <a:t>Example: </a:t>
                </a:r>
                <a:r>
                  <a:rPr lang="en-US" altLang="fr-CA" sz="2800">
                    <a:cs typeface="Arial" panose="020B0604020202020204" pitchFamily="34" charset="0"/>
                  </a:rPr>
                  <a:t>The </a:t>
                </a:r>
                <a:r>
                  <a:rPr lang="fr-CA" altLang="en-US" sz="2800">
                    <a:cs typeface="Arial" panose="020B0604020202020204" pitchFamily="34" charset="0"/>
                  </a:rPr>
                  <a:t>set of all occurrences of episode</a:t>
                </a:r>
                <a:br>
                  <a:rPr lang="fr-CA" altLang="en-US" sz="2800">
                    <a:cs typeface="Arial" panose="020B0604020202020204" pitchFamily="34" charset="0"/>
                  </a:rPr>
                </a:br>
                <a:r>
                  <a:rPr lang="fr-CA" altLang="en-US" sz="2800"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fr-CA" sz="280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MS Mincho" charset="0"/>
                        <a:cs typeface="Cambria Math" panose="02040503050406030204" pitchFamily="18" charset="0"/>
                      </a:rPr>
                      <m:t>∝</m:t>
                    </m:r>
                  </m:oMath>
                </a14:m>
                <a:r>
                  <a:rPr lang="en-US" altLang="fr-CA" sz="2800"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fr-CA" sz="2800">
                        <a:solidFill>
                          <a:srgbClr val="0000FF"/>
                        </a:solidFill>
                        <a:latin typeface="Cambria Math" panose="02040503050406030204" pitchFamily="18" charset="0"/>
                        <a:cs typeface="Cambria Math" panose="02040503050406030204" pitchFamily="18" charset="0"/>
                      </a:rPr>
                      <m:t>=</m:t>
                    </m:r>
                    <m:r>
                      <a:rPr lang="en-US" altLang="fr-CA" sz="2800">
                        <a:latin typeface="Cambria Math" panose="02040503050406030204" pitchFamily="18" charset="0"/>
                        <a:cs typeface="Cambria Math" panose="02040503050406030204" pitchFamily="18" charset="0"/>
                      </a:rPr>
                      <m:t> </m:t>
                    </m:r>
                    <m:r>
                      <a:rPr lang="fr-FR" sz="28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⟨</m:t>
                    </m:r>
                  </m:oMath>
                </a14:m>
                <a:r>
                  <a:rPr lang="fr-CA" sz="2800" dirty="0">
                    <a:solidFill>
                      <a:srgbClr val="0000FF"/>
                    </a:solidFill>
                    <a:latin typeface="Cambria Math" panose="02040503050406030204" pitchFamily="18" charset="0"/>
                    <a:sym typeface="+mn-ea"/>
                  </a:rPr>
                  <a:t>{a</a:t>
                </a:r>
                <a14:m>
                  <m:oMath xmlns:m="http://schemas.openxmlformats.org/officeDocument/2006/math">
                    <m:r>
                      <a:rPr lang="en-US" altLang="fr-FR" sz="2800" b="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},{</m:t>
                    </m:r>
                    <m:r>
                      <m:rPr>
                        <m:sty m:val="p"/>
                      </m:rPr>
                      <a:rPr lang="en-US" altLang="fr-FR" sz="2800" b="0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a</m:t>
                    </m:r>
                    <m:r>
                      <a:rPr lang="en-US" altLang="fr-FR" sz="2800" b="0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m:rPr>
                        <m:sty m:val="p"/>
                      </m:rPr>
                      <a:rPr lang="en-US" altLang="fr-FR" sz="2800" b="0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b</m:t>
                    </m:r>
                    <m:r>
                      <a:rPr lang="en-US" altLang="fr-FR" sz="2800" b="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}</m:t>
                    </m:r>
                    <m:r>
                      <a:rPr lang="fr-FR" sz="2800" b="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⟩</m:t>
                    </m:r>
                    <m:r>
                      <a:rPr lang="en-US" altLang="fr-FR" sz="2800" b="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 </m:t>
                    </m:r>
                  </m:oMath>
                </a14:m>
                <a:r>
                  <a:rPr lang="fr-CA" sz="2800">
                    <a:cs typeface="Arial" panose="020B0604020202020204" pitchFamily="34" charset="0"/>
                  </a:rPr>
                  <a:t>is</a:t>
                </a:r>
                <a:br>
                  <a:rPr lang="fr-CA" sz="2800">
                    <a:cs typeface="Arial" panose="020B0604020202020204" pitchFamily="34" charset="0"/>
                  </a:rPr>
                </a:br>
                <a:r>
                  <a:rPr lang="fr-CA" sz="2800">
                    <a:solidFill>
                      <a:srgbClr val="00B050"/>
                    </a:solidFill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fr-CA" sz="2800">
                        <a:solidFill>
                          <a:srgbClr val="00B050"/>
                        </a:solidFill>
                        <a:latin typeface="Cambria Math" panose="02040503050406030204" pitchFamily="18" charset="0"/>
                        <a:ea typeface="MS Mincho" charset="0"/>
                        <a:cs typeface="Cambria Math" panose="02040503050406030204" pitchFamily="18" charset="0"/>
                      </a:rPr>
                      <m:t>occSet</m:t>
                    </m:r>
                    <m:r>
                      <a:rPr lang="en-US" altLang="fr-CA" sz="2800">
                        <a:solidFill>
                          <a:srgbClr val="00B050"/>
                        </a:solidFill>
                        <a:latin typeface="Cambria Math" panose="02040503050406030204" pitchFamily="18" charset="0"/>
                        <a:ea typeface="MS Mincho" charset="0"/>
                        <a:cs typeface="Cambria Math" panose="02040503050406030204" pitchFamily="18" charset="0"/>
                      </a:rPr>
                      <m:t>(∝</m:t>
                    </m:r>
                    <m:r>
                      <a:rPr lang="fr-CA" altLang="en-US" sz="2800">
                        <a:solidFill>
                          <a:srgbClr val="00B050"/>
                        </a:solidFill>
                        <a:latin typeface="Cambria Math" panose="02040503050406030204" pitchFamily="18" charset="0"/>
                        <a:ea typeface="MS Mincho" charset="0"/>
                        <a:cs typeface="Cambria Math" panose="02040503050406030204" pitchFamily="18" charset="0"/>
                        <a:sym typeface="+mn-ea"/>
                      </a:rPr>
                      <m:t>)</m:t>
                    </m:r>
                    <m:r>
                      <a:rPr lang="en-US" altLang="fr-CA" sz="280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MS Mincho" charset="0"/>
                        <a:cs typeface="Cambria Math" panose="02040503050406030204" pitchFamily="18" charset="0"/>
                        <a:sym typeface="+mn-ea"/>
                      </a:rPr>
                      <m:t>= {</m:t>
                    </m:r>
                    <m:r>
                      <a:rPr lang="en-US" altLang="fr-CA" sz="2800">
                        <a:solidFill>
                          <a:srgbClr val="0000FF"/>
                        </a:solidFill>
                        <a:latin typeface="Cambria Math" panose="02040503050406030204" pitchFamily="18" charset="0"/>
                        <a:cs typeface="Cambria Math" panose="02040503050406030204" pitchFamily="18" charset="0"/>
                      </a:rPr>
                      <m:t>[</m:t>
                    </m:r>
                    <m:r>
                      <a:rPr lang="en-US" altLang="fr-CA" sz="280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Cambria Math" panose="02040503050406030204" pitchFamily="18" charset="0"/>
                      </a:rPr>
                      <m:t>1</m:t>
                    </m:r>
                    <m:r>
                      <a:rPr lang="en-US" altLang="fr-CA" sz="280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Cambria Math" panose="02040503050406030204" pitchFamily="18" charset="0"/>
                      </a:rPr>
                      <m:t>,</m:t>
                    </m:r>
                    <m:r>
                      <a:rPr lang="en-US" altLang="fr-CA" sz="280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Cambria Math" panose="02040503050406030204" pitchFamily="18" charset="0"/>
                      </a:rPr>
                      <m:t>3</m:t>
                    </m:r>
                    <m:r>
                      <a:rPr lang="en-US" altLang="fr-CA" sz="2800">
                        <a:solidFill>
                          <a:srgbClr val="0000FF"/>
                        </a:solidFill>
                        <a:latin typeface="Cambria Math" panose="02040503050406030204" pitchFamily="18" charset="0"/>
                        <a:cs typeface="Cambria Math" panose="02040503050406030204" pitchFamily="18" charset="0"/>
                      </a:rPr>
                      <m:t>]</m:t>
                    </m:r>
                    <m:r>
                      <a:rPr lang="en-US" altLang="fr-CA" sz="2800">
                        <a:solidFill>
                          <a:srgbClr val="0000FF"/>
                        </a:solidFill>
                        <a:latin typeface="Cambria Math" panose="02040503050406030204" pitchFamily="18" charset="0"/>
                        <a:cs typeface="Cambria Math" panose="02040503050406030204" pitchFamily="18" charset="0"/>
                      </a:rPr>
                      <m:t>,[</m:t>
                    </m:r>
                    <m:r>
                      <a:rPr lang="en-US" altLang="fr-CA" sz="280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Cambria Math" panose="02040503050406030204" pitchFamily="18" charset="0"/>
                      </a:rPr>
                      <m:t>1</m:t>
                    </m:r>
                    <m:r>
                      <a:rPr lang="en-US" altLang="fr-CA" sz="280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Cambria Math" panose="02040503050406030204" pitchFamily="18" charset="0"/>
                      </a:rPr>
                      <m:t>,</m:t>
                    </m:r>
                    <m:r>
                      <a:rPr lang="en-US" altLang="fr-CA" sz="280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Cambria Math" panose="02040503050406030204" pitchFamily="18" charset="0"/>
                      </a:rPr>
                      <m:t>7</m:t>
                    </m:r>
                    <m:r>
                      <a:rPr lang="en-US" altLang="fr-CA" sz="2800">
                        <a:solidFill>
                          <a:srgbClr val="0000FF"/>
                        </a:solidFill>
                        <a:latin typeface="Cambria Math" panose="02040503050406030204" pitchFamily="18" charset="0"/>
                        <a:cs typeface="Cambria Math" panose="02040503050406030204" pitchFamily="18" charset="0"/>
                      </a:rPr>
                      <m:t>],[</m:t>
                    </m:r>
                    <m:r>
                      <a:rPr lang="en-US" altLang="fr-CA" sz="280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Cambria Math" panose="02040503050406030204" pitchFamily="18" charset="0"/>
                      </a:rPr>
                      <m:t>2</m:t>
                    </m:r>
                    <m:r>
                      <a:rPr lang="en-US" altLang="fr-CA" sz="280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Cambria Math" panose="02040503050406030204" pitchFamily="18" charset="0"/>
                      </a:rPr>
                      <m:t>,</m:t>
                    </m:r>
                    <m:r>
                      <a:rPr lang="en-US" altLang="fr-CA" sz="280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Cambria Math" panose="02040503050406030204" pitchFamily="18" charset="0"/>
                      </a:rPr>
                      <m:t>3</m:t>
                    </m:r>
                    <m:r>
                      <a:rPr lang="en-US" altLang="fr-CA" sz="2800">
                        <a:solidFill>
                          <a:srgbClr val="0000FF"/>
                        </a:solidFill>
                        <a:latin typeface="Cambria Math" panose="02040503050406030204" pitchFamily="18" charset="0"/>
                        <a:cs typeface="Cambria Math" panose="02040503050406030204" pitchFamily="18" charset="0"/>
                      </a:rPr>
                      <m:t>],[</m:t>
                    </m:r>
                    <m:r>
                      <a:rPr lang="en-US" altLang="fr-CA" sz="280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Cambria Math" panose="02040503050406030204" pitchFamily="18" charset="0"/>
                      </a:rPr>
                      <m:t>2</m:t>
                    </m:r>
                    <m:r>
                      <a:rPr lang="en-US" altLang="fr-CA" sz="280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Cambria Math" panose="02040503050406030204" pitchFamily="18" charset="0"/>
                      </a:rPr>
                      <m:t>,</m:t>
                    </m:r>
                    <m:r>
                      <a:rPr lang="en-US" altLang="fr-CA" sz="280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Cambria Math" panose="02040503050406030204" pitchFamily="18" charset="0"/>
                      </a:rPr>
                      <m:t>7</m:t>
                    </m:r>
                    <m:r>
                      <a:rPr lang="en-US" altLang="fr-CA" sz="2800">
                        <a:solidFill>
                          <a:srgbClr val="0000FF"/>
                        </a:solidFill>
                        <a:latin typeface="Cambria Math" panose="02040503050406030204" pitchFamily="18" charset="0"/>
                        <a:cs typeface="Cambria Math" panose="02040503050406030204" pitchFamily="18" charset="0"/>
                      </a:rPr>
                      <m:t>],[</m:t>
                    </m:r>
                    <m:r>
                      <a:rPr lang="en-US" altLang="fr-CA" sz="280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Cambria Math" panose="02040503050406030204" pitchFamily="18" charset="0"/>
                      </a:rPr>
                      <m:t>3</m:t>
                    </m:r>
                    <m:r>
                      <a:rPr lang="en-US" altLang="fr-CA" sz="280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Cambria Math" panose="02040503050406030204" pitchFamily="18" charset="0"/>
                      </a:rPr>
                      <m:t>,</m:t>
                    </m:r>
                    <m:r>
                      <a:rPr lang="en-US" altLang="fr-CA" sz="280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Cambria Math" panose="02040503050406030204" pitchFamily="18" charset="0"/>
                      </a:rPr>
                      <m:t>7</m:t>
                    </m:r>
                    <m:r>
                      <a:rPr lang="en-US" altLang="fr-CA" sz="2800">
                        <a:solidFill>
                          <a:srgbClr val="0000FF"/>
                        </a:solidFill>
                        <a:latin typeface="Cambria Math" panose="02040503050406030204" pitchFamily="18" charset="0"/>
                        <a:cs typeface="Cambria Math" panose="02040503050406030204" pitchFamily="18" charset="0"/>
                      </a:rPr>
                      <m:t>],[</m:t>
                    </m:r>
                    <m:r>
                      <a:rPr lang="en-US" altLang="fr-CA" sz="280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Cambria Math" panose="02040503050406030204" pitchFamily="18" charset="0"/>
                      </a:rPr>
                      <m:t>6</m:t>
                    </m:r>
                    <m:r>
                      <a:rPr lang="en-US" altLang="fr-CA" sz="280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Cambria Math" panose="02040503050406030204" pitchFamily="18" charset="0"/>
                      </a:rPr>
                      <m:t>,</m:t>
                    </m:r>
                    <m:r>
                      <a:rPr lang="en-US" altLang="fr-CA" sz="280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Cambria Math" panose="02040503050406030204" pitchFamily="18" charset="0"/>
                      </a:rPr>
                      <m:t>7</m:t>
                    </m:r>
                    <m:r>
                      <a:rPr lang="en-US" altLang="fr-CA" sz="2800">
                        <a:solidFill>
                          <a:srgbClr val="0000FF"/>
                        </a:solidFill>
                        <a:latin typeface="Cambria Math" panose="02040503050406030204" pitchFamily="18" charset="0"/>
                        <a:cs typeface="Cambria Math" panose="02040503050406030204" pitchFamily="18" charset="0"/>
                      </a:rPr>
                      <m:t>]</m:t>
                    </m:r>
                    <m:r>
                      <a:rPr lang="en-US" altLang="fr-CA" sz="2800">
                        <a:solidFill>
                          <a:srgbClr val="0000FF"/>
                        </a:solidFill>
                        <a:latin typeface="Cambria Math" panose="02040503050406030204" pitchFamily="18" charset="0"/>
                        <a:cs typeface="Cambria Math" panose="02040503050406030204" pitchFamily="18" charset="0"/>
                      </a:rPr>
                      <m:t>}.</m:t>
                    </m:r>
                  </m:oMath>
                </a14:m>
                <a:endParaRPr lang="fr-CA" altLang="en-US" sz="2800" dirty="0">
                  <a:solidFill>
                    <a:srgbClr val="0000FF"/>
                  </a:solidFill>
                  <a:latin typeface="Cambria Math" panose="02040503050406030204" pitchFamily="18" charset="0"/>
                  <a:cs typeface="Cambria Math" panose="02040503050406030204" pitchFamily="18" charset="0"/>
                  <a:sym typeface="+mn-ea"/>
                </a:endParaRPr>
              </a:p>
            </p:txBody>
          </p:sp>
        </mc:Choice>
        <mc:Fallback>
          <p:sp>
            <p:nvSpPr>
              <p:cNvPr id="5" name="Zone de texte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995" y="3551555"/>
                <a:ext cx="8927465" cy="1384935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CA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1" name="Espace réservé du contenu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1395" y="6066155"/>
            <a:ext cx="8210550" cy="1057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 advClick="0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fr-CA" altLang="en-US"/>
              <a:t>Head </a:t>
            </a:r>
            <a:r>
              <a:rPr lang="fr-FR" altLang="en-US"/>
              <a:t>support</a:t>
            </a:r>
            <a:endParaRPr lang="fr-FR" altLang="en-US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>
              <a:defRPr/>
            </a:pPr>
            <a:fld id="{02CE1AC3-715D-4D80-8097-7A9D29DF156E}" type="slidenum">
              <a:rPr lang="en-GB"/>
            </a:fld>
            <a:endParaRPr lang="en-GB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Espace réservé du contenu 2"/>
              <p:cNvSpPr>
                <a:spLocks noGrp="1"/>
              </p:cNvSpPr>
              <p:nvPr/>
            </p:nvSpPr>
            <p:spPr>
              <a:xfrm>
                <a:off x="696595" y="1417320"/>
                <a:ext cx="9072880" cy="4192270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  <p:txBody>
              <a:bodyPr vert="horz" wrap="square" lIns="100756" tIns="50379" rIns="100756" bIns="50379" numCol="1" anchor="t" anchorCtr="0" compatLnSpc="1"/>
              <a:lstStyle>
                <a:lvl1pPr marL="377825" indent="-377825" algn="l" defTabSz="1006475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3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817880" indent="-314325" algn="l" defTabSz="1006475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–"/>
                  <a:defRPr sz="3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259205" indent="-250825" algn="l" defTabSz="1006475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762125" indent="-250825" algn="l" defTabSz="1006475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–"/>
                  <a:defRPr sz="2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266950" indent="-250825" algn="l" defTabSz="1006475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770505" indent="-252095" algn="l" defTabSz="1007745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3274695" indent="-252095" algn="l" defTabSz="1007745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778250" indent="-252095" algn="l" defTabSz="1007745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4282440" indent="-252095" algn="l" defTabSz="1007745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fr-CA" altLang="en-US" sz="3200"/>
                  <a:t>The </a:t>
                </a:r>
                <a:r>
                  <a:rPr lang="fr-FR" altLang="fr-CA" sz="3200" b="1"/>
                  <a:t>(head) support</a:t>
                </a:r>
                <a:r>
                  <a:rPr lang="fr-CA" altLang="en-US" sz="3200" b="1"/>
                  <a:t> </a:t>
                </a:r>
                <a:r>
                  <a:rPr lang="fr-CA" altLang="en-US" sz="3200"/>
                  <a:t>an episode </a:t>
                </a:r>
                <a14:m>
                  <m:oMath xmlns:m="http://schemas.openxmlformats.org/officeDocument/2006/math">
                    <m:r>
                      <a:rPr lang="en-US" altLang="fr-CA" sz="320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MS Mincho" charset="0"/>
                        <a:cs typeface="Cambria Math" panose="02040503050406030204" pitchFamily="18" charset="0"/>
                      </a:rPr>
                      <m:t>∝</m:t>
                    </m:r>
                  </m:oMath>
                </a14:m>
                <a:r>
                  <a:rPr lang="fr-CA" altLang="en-US" sz="3200"/>
                  <a:t> in a sequence is</a:t>
                </a:r>
                <a:r>
                  <a:rPr lang="fr-FR" altLang="fr-CA" sz="3200"/>
                  <a:t> the number of distinct start times for its occurrences.</a:t>
                </a:r>
                <a:br>
                  <a:rPr lang="fr-FR" altLang="fr-CA" sz="3200"/>
                </a:br>
                <a:r>
                  <a:rPr lang="fr-FR" altLang="fr-CA" sz="3200"/>
                  <a:t>i.e.  </a:t>
                </a:r>
                <a:r>
                  <a:rPr lang="fr-FR" altLang="fr-CA" sz="3200">
                    <a:solidFill>
                      <a:srgbClr val="0000FF"/>
                    </a:solidFill>
                  </a:rPr>
                  <a:t>sup(</a:t>
                </a:r>
                <a14:m>
                  <m:oMath xmlns:m="http://schemas.openxmlformats.org/officeDocument/2006/math">
                    <m:r>
                      <a:rPr lang="en-US" altLang="fr-CA" sz="320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MS Mincho" charset="0"/>
                        <a:cs typeface="Cambria Math" panose="02040503050406030204" pitchFamily="18" charset="0"/>
                      </a:rPr>
                      <m:t>∝</m:t>
                    </m:r>
                  </m:oMath>
                </a14:m>
                <a:r>
                  <a:rPr lang="fr-FR" altLang="en-US" sz="3200">
                    <a:solidFill>
                      <a:srgbClr val="0000FF"/>
                    </a:solidFill>
                    <a:latin typeface="Cambria Math" panose="02040503050406030204" pitchFamily="18" charset="0"/>
                    <a:ea typeface="MS Mincho" charset="0"/>
                    <a:cs typeface="Cambria Math" panose="02040503050406030204" pitchFamily="18" charset="0"/>
                  </a:rPr>
                  <a:t>)=</a:t>
                </a:r>
                <a:r>
                  <a:rPr lang="en-US" altLang="zh-CN" sz="3200">
                    <a:solidFill>
                      <a:srgbClr val="0000FF"/>
                    </a:solidFill>
                    <a:latin typeface="Cambria Math" panose="02040503050406030204" pitchFamily="18" charset="0"/>
                    <a:ea typeface="宋体" panose="02010600030101010101" pitchFamily="2" charset="-122"/>
                    <a:cs typeface="Cambria Math" panose="02040503050406030204" pitchFamily="18" charset="0"/>
                  </a:rPr>
                  <a:t>|</a:t>
                </a:r>
                <a:r>
                  <a:rPr lang="fr-CA" altLang="zh-CN" sz="3200">
                    <a:solidFill>
                      <a:srgbClr val="0000FF"/>
                    </a:solidFill>
                    <a:latin typeface="Cambria Math" panose="02040503050406030204" pitchFamily="18" charset="0"/>
                    <a:ea typeface="宋体" panose="02010600030101010101" pitchFamily="2" charset="-122"/>
                    <a:cs typeface="Cambria Math" panose="02040503050406030204" pitchFamily="18" charset="0"/>
                  </a:rPr>
                  <a:t>{</a:t>
                </a:r>
                <a:r>
                  <a:rPr lang="fr-FR" altLang="fr-CA" sz="3200">
                    <a:solidFill>
                      <a:srgbClr val="0000FF"/>
                    </a:solidFill>
                    <a:latin typeface="Cambria Math" panose="02040503050406030204" pitchFamily="18" charset="0"/>
                    <a:ea typeface="宋体" panose="02010600030101010101" pitchFamily="2" charset="-122"/>
                    <a:cs typeface="Cambria Math" panose="02040503050406030204" pitchFamily="18" charset="0"/>
                  </a:rPr>
                  <a:t>t</a:t>
                </a:r>
                <a:r>
                  <a:rPr lang="fr-FR" altLang="fr-CA" sz="3200" baseline="-25000">
                    <a:solidFill>
                      <a:srgbClr val="0000FF"/>
                    </a:solidFill>
                    <a:latin typeface="Cambria Math" panose="02040503050406030204" pitchFamily="18" charset="0"/>
                    <a:ea typeface="宋体" panose="02010600030101010101" pitchFamily="2" charset="-122"/>
                    <a:cs typeface="Cambria Math" panose="02040503050406030204" pitchFamily="18" charset="0"/>
                  </a:rPr>
                  <a:t>s</a:t>
                </a:r>
                <a:r>
                  <a:rPr lang="en-US" altLang="zh-CN" sz="3200">
                    <a:solidFill>
                      <a:srgbClr val="0000FF"/>
                    </a:solidFill>
                    <a:latin typeface="Cambria Math" panose="02040503050406030204" pitchFamily="18" charset="0"/>
                    <a:ea typeface="宋体" panose="02010600030101010101" pitchFamily="2" charset="-122"/>
                    <a:cs typeface="Cambria Math" panose="02040503050406030204" pitchFamily="18" charset="0"/>
                    <a:sym typeface="+mn-ea"/>
                  </a:rPr>
                  <a:t>|</a:t>
                </a:r>
                <a:r>
                  <a:rPr lang="fr-FR" altLang="en-US" sz="3200">
                    <a:solidFill>
                      <a:srgbClr val="0000FF"/>
                    </a:solidFill>
                    <a:latin typeface="Cambria Math" panose="02040503050406030204" pitchFamily="18" charset="0"/>
                    <a:ea typeface="宋体" panose="02010600030101010101" pitchFamily="2" charset="-122"/>
                    <a:cs typeface="Cambria Math" panose="02040503050406030204" pitchFamily="18" charset="0"/>
                    <a:sym typeface="+mn-ea"/>
                  </a:rPr>
                  <a:t>[t</a:t>
                </a:r>
                <a:r>
                  <a:rPr lang="fr-FR" altLang="en-US" sz="3200" baseline="-25000">
                    <a:solidFill>
                      <a:srgbClr val="0000FF"/>
                    </a:solidFill>
                    <a:latin typeface="Cambria Math" panose="02040503050406030204" pitchFamily="18" charset="0"/>
                    <a:ea typeface="宋体" panose="02010600030101010101" pitchFamily="2" charset="-122"/>
                    <a:cs typeface="Cambria Math" panose="02040503050406030204" pitchFamily="18" charset="0"/>
                    <a:sym typeface="+mn-ea"/>
                  </a:rPr>
                  <a:t>s</a:t>
                </a:r>
                <a:r>
                  <a:rPr lang="fr-FR" altLang="en-US" sz="3200">
                    <a:solidFill>
                      <a:srgbClr val="0000FF"/>
                    </a:solidFill>
                    <a:latin typeface="Cambria Math" panose="02040503050406030204" pitchFamily="18" charset="0"/>
                    <a:ea typeface="宋体" panose="02010600030101010101" pitchFamily="2" charset="-122"/>
                    <a:cs typeface="Cambria Math" panose="02040503050406030204" pitchFamily="18" charset="0"/>
                    <a:sym typeface="+mn-ea"/>
                  </a:rPr>
                  <a:t>,t</a:t>
                </a:r>
                <a:r>
                  <a:rPr lang="fr-FR" altLang="en-US" sz="3200" baseline="-25000">
                    <a:solidFill>
                      <a:srgbClr val="0000FF"/>
                    </a:solidFill>
                    <a:latin typeface="Cambria Math" panose="02040503050406030204" pitchFamily="18" charset="0"/>
                    <a:ea typeface="宋体" panose="02010600030101010101" pitchFamily="2" charset="-122"/>
                    <a:cs typeface="Cambria Math" panose="02040503050406030204" pitchFamily="18" charset="0"/>
                    <a:sym typeface="+mn-ea"/>
                  </a:rPr>
                  <a:t>e</a:t>
                </a:r>
                <a:r>
                  <a:rPr lang="fr-FR" altLang="en-US" sz="3200">
                    <a:solidFill>
                      <a:srgbClr val="0000FF"/>
                    </a:solidFill>
                    <a:latin typeface="Cambria Math" panose="02040503050406030204" pitchFamily="18" charset="0"/>
                    <a:ea typeface="宋体" panose="02010600030101010101" pitchFamily="2" charset="-122"/>
                    <a:cs typeface="Cambria Math" panose="02040503050406030204" pitchFamily="18" charset="0"/>
                    <a:sym typeface="+mn-ea"/>
                  </a:rPr>
                  <a:t>]</a:t>
                </a:r>
                <a14:m>
                  <m:oMath xmlns:m="http://schemas.openxmlformats.org/officeDocument/2006/math">
                    <m:r>
                      <a:rPr lang="en-US" altLang="fr-FR" sz="32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宋体" panose="02010600030101010101" pitchFamily="2" charset="-122"/>
                        <a:cs typeface="Cambria Math" panose="02040503050406030204" pitchFamily="18" charset="0"/>
                        <a:sym typeface="+mn-ea"/>
                      </a:rPr>
                      <m:t>∈</m:t>
                    </m:r>
                    <m:r>
                      <a:rPr lang="en-US" altLang="fr-FR" sz="32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宋体" panose="02010600030101010101" pitchFamily="2" charset="-122"/>
                        <a:cs typeface="Cambria Math" panose="02040503050406030204" pitchFamily="18" charset="0"/>
                        <a:sym typeface="+mn-ea"/>
                      </a:rPr>
                      <m:t>𝑜𝑐𝑐𝑆𝑒𝑡</m:t>
                    </m:r>
                    <m:r>
                      <a:rPr lang="en-US" altLang="fr-FR" sz="32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宋体" panose="02010600030101010101" pitchFamily="2" charset="-122"/>
                        <a:cs typeface="Cambria Math" panose="02040503050406030204" pitchFamily="18" charset="0"/>
                        <a:sym typeface="+mn-ea"/>
                      </a:rPr>
                      <m:t>(</m:t>
                    </m:r>
                    <m:r>
                      <a:rPr lang="en-US" altLang="fr-CA" sz="320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MS Mincho" charset="0"/>
                        <a:cs typeface="Cambria Math" panose="02040503050406030204" pitchFamily="18" charset="0"/>
                      </a:rPr>
                      <m:t>∝)</m:t>
                    </m:r>
                  </m:oMath>
                </a14:m>
                <a:r>
                  <a:rPr lang="fr-CA" altLang="zh-CN" sz="3200">
                    <a:solidFill>
                      <a:srgbClr val="0000FF"/>
                    </a:solidFill>
                    <a:latin typeface="Cambria Math" panose="02040503050406030204" pitchFamily="18" charset="0"/>
                    <a:ea typeface="宋体" panose="02010600030101010101" pitchFamily="2" charset="-122"/>
                    <a:cs typeface="Cambria Math" panose="02040503050406030204" pitchFamily="18" charset="0"/>
                  </a:rPr>
                  <a:t>}</a:t>
                </a:r>
                <a:r>
                  <a:rPr lang="en-US" altLang="zh-CN" sz="3200">
                    <a:solidFill>
                      <a:srgbClr val="0000FF"/>
                    </a:solidFill>
                    <a:latin typeface="Cambria Math" panose="02040503050406030204" pitchFamily="18" charset="0"/>
                    <a:ea typeface="宋体" panose="02010600030101010101" pitchFamily="2" charset="-122"/>
                    <a:cs typeface="Cambria Math" panose="02040503050406030204" pitchFamily="18" charset="0"/>
                    <a:sym typeface="+mn-ea"/>
                  </a:rPr>
                  <a:t>|</a:t>
                </a:r>
                <a:br>
                  <a:rPr lang="fr-FR" altLang="fr-CA" sz="3200"/>
                </a:br>
                <a:br>
                  <a:rPr lang="fr-FR" altLang="fr-CA" sz="3200"/>
                </a:b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fr-CA" sz="280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cs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en-US" altLang="fr-CA" sz="2800">
                  <a:solidFill>
                    <a:srgbClr val="0000FF"/>
                  </a:solidFill>
                  <a:latin typeface="Cambria Math" panose="02040503050406030204" pitchFamily="18" charset="0"/>
                  <a:cs typeface="Cambria Math" panose="02040503050406030204" pitchFamily="18" charset="0"/>
                </a:endParaRPr>
              </a:p>
              <a:p>
                <a:pPr marL="0" indent="0">
                  <a:buNone/>
                </a:pPr>
                <a:endParaRPr lang="en-US" altLang="fr-CA" sz="1400">
                  <a:solidFill>
                    <a:srgbClr val="0000FF"/>
                  </a:solidFill>
                  <a:latin typeface="Cambria Math" panose="02040503050406030204" pitchFamily="18" charset="0"/>
                  <a:cs typeface="Cambria Math" panose="02040503050406030204" pitchFamily="18" charset="0"/>
                </a:endParaRPr>
              </a:p>
              <a:p>
                <a:pPr marL="0" indent="0">
                  <a:buNone/>
                </a:pPr>
                <a:endParaRPr lang="en-US" altLang="fr-CA" sz="1400">
                  <a:solidFill>
                    <a:srgbClr val="0000FF"/>
                  </a:solidFill>
                  <a:latin typeface="Cambria Math" panose="02040503050406030204" pitchFamily="18" charset="0"/>
                  <a:cs typeface="Cambria Math" panose="02040503050406030204" pitchFamily="18" charset="0"/>
                </a:endParaRPr>
              </a:p>
              <a:p>
                <a:pPr marL="0" indent="0">
                  <a:buNone/>
                </a:pPr>
                <a:endParaRPr lang="en-US" altLang="fr-CA" sz="1400">
                  <a:solidFill>
                    <a:srgbClr val="0000FF"/>
                  </a:solidFill>
                  <a:latin typeface="Cambria Math" panose="02040503050406030204" pitchFamily="18" charset="0"/>
                  <a:cs typeface="Cambria Math" panose="02040503050406030204" pitchFamily="18" charset="0"/>
                </a:endParaRPr>
              </a:p>
              <a:p>
                <a:pPr marL="0" indent="0">
                  <a:buNone/>
                </a:pPr>
                <a:endParaRPr lang="en-US" altLang="fr-CA" sz="1400">
                  <a:solidFill>
                    <a:srgbClr val="0000FF"/>
                  </a:solidFill>
                  <a:latin typeface="Cambria Math" panose="02040503050406030204" pitchFamily="18" charset="0"/>
                  <a:cs typeface="Cambria Math" panose="02040503050406030204" pitchFamily="18" charset="0"/>
                </a:endParaRPr>
              </a:p>
              <a:p>
                <a:pPr marL="0" indent="0">
                  <a:buNone/>
                </a:pPr>
                <a:endParaRPr lang="en-US" altLang="fr-CA" sz="1400">
                  <a:solidFill>
                    <a:srgbClr val="0000FF"/>
                  </a:solidFill>
                  <a:latin typeface="Cambria Math" panose="02040503050406030204" pitchFamily="18" charset="0"/>
                  <a:cs typeface="Cambria Math" panose="02040503050406030204" pitchFamily="18" charset="0"/>
                </a:endParaRPr>
              </a:p>
              <a:p>
                <a:pPr marL="0" indent="0">
                  <a:buNone/>
                </a:pPr>
                <a:endParaRPr lang="en-US" altLang="fr-CA" sz="1400">
                  <a:solidFill>
                    <a:srgbClr val="0000FF"/>
                  </a:solidFill>
                  <a:latin typeface="Cambria Math" panose="02040503050406030204" pitchFamily="18" charset="0"/>
                  <a:cs typeface="Cambria Math" panose="02040503050406030204" pitchFamily="18" charset="0"/>
                </a:endParaRPr>
              </a:p>
              <a:p>
                <a:pPr marL="0" indent="0">
                  <a:buNone/>
                </a:pPr>
                <a:endParaRPr lang="fr-FR" altLang="fr-CA" sz="3200"/>
              </a:p>
              <a:p>
                <a:pPr marL="0" indent="0">
                  <a:buNone/>
                </a:pPr>
                <a:r>
                  <a:rPr lang="fr-FR" altLang="fr-CA" sz="3200"/>
                  <a:t>Thus, </a:t>
                </a:r>
                <a:r>
                  <a:rPr lang="fr-FR" altLang="fr-CA" sz="3200">
                    <a:solidFill>
                      <a:srgbClr val="00B050"/>
                    </a:solidFill>
                    <a:sym typeface="+mn-ea"/>
                  </a:rPr>
                  <a:t>sup(</a:t>
                </a:r>
                <a14:m>
                  <m:oMath xmlns:m="http://schemas.openxmlformats.org/officeDocument/2006/math">
                    <m:r>
                      <a:rPr lang="en-US" altLang="fr-CA" sz="3200">
                        <a:solidFill>
                          <a:srgbClr val="00B050"/>
                        </a:solidFill>
                        <a:latin typeface="Cambria Math" panose="02040503050406030204" pitchFamily="18" charset="0"/>
                        <a:ea typeface="MS Mincho" charset="0"/>
                        <a:cs typeface="Cambria Math" panose="02040503050406030204" pitchFamily="18" charset="0"/>
                      </a:rPr>
                      <m:t>∝</m:t>
                    </m:r>
                  </m:oMath>
                </a14:m>
                <a:r>
                  <a:rPr lang="fr-FR" altLang="en-US" sz="3200">
                    <a:solidFill>
                      <a:srgbClr val="00B050"/>
                    </a:solidFill>
                    <a:latin typeface="Cambria Math" panose="02040503050406030204" pitchFamily="18" charset="0"/>
                    <a:ea typeface="MS Mincho" charset="0"/>
                    <a:cs typeface="Cambria Math" panose="02040503050406030204" pitchFamily="18" charset="0"/>
                    <a:sym typeface="+mn-ea"/>
                  </a:rPr>
                  <a:t>)</a:t>
                </a:r>
                <a:r>
                  <a:rPr lang="fr-FR" altLang="en-US" sz="3200">
                    <a:solidFill>
                      <a:srgbClr val="0000FF"/>
                    </a:solidFill>
                    <a:latin typeface="Cambria Math" panose="02040503050406030204" pitchFamily="18" charset="0"/>
                    <a:ea typeface="MS Mincho" charset="0"/>
                    <a:cs typeface="Cambria Math" panose="02040503050406030204" pitchFamily="18" charset="0"/>
                    <a:sym typeface="+mn-ea"/>
                  </a:rPr>
                  <a:t> = </a:t>
                </a:r>
                <a:r>
                  <a:rPr lang="en-US" altLang="zh-CN" sz="3200">
                    <a:solidFill>
                      <a:srgbClr val="0000FF"/>
                    </a:solidFill>
                    <a:latin typeface="Cambria Math" panose="02040503050406030204" pitchFamily="18" charset="0"/>
                    <a:ea typeface="宋体" panose="02010600030101010101" pitchFamily="2" charset="-122"/>
                    <a:cs typeface="Cambria Math" panose="02040503050406030204" pitchFamily="18" charset="0"/>
                    <a:sym typeface="+mn-ea"/>
                  </a:rPr>
                  <a:t>|</a:t>
                </a:r>
                <a:r>
                  <a:rPr lang="fr-FR" altLang="en-US" sz="3200">
                    <a:solidFill>
                      <a:srgbClr val="0000FF"/>
                    </a:solidFill>
                    <a:latin typeface="Cambria Math" panose="02040503050406030204" pitchFamily="18" charset="0"/>
                    <a:ea typeface="宋体" panose="02010600030101010101" pitchFamily="2" charset="-122"/>
                    <a:cs typeface="Cambria Math" panose="02040503050406030204" pitchFamily="18" charset="0"/>
                    <a:sym typeface="+mn-ea"/>
                  </a:rPr>
                  <a:t>{</a:t>
                </a:r>
                <a:r>
                  <a:rPr lang="fr-CA" altLang="fr-FR" sz="3200">
                    <a:solidFill>
                      <a:srgbClr val="FF0000"/>
                    </a:solidFill>
                    <a:latin typeface="Cambria Math" panose="02040503050406030204" pitchFamily="18" charset="0"/>
                    <a:ea typeface="宋体" panose="02010600030101010101" pitchFamily="2" charset="-122"/>
                    <a:cs typeface="Cambria Math" panose="02040503050406030204" pitchFamily="18" charset="0"/>
                    <a:sym typeface="+mn-ea"/>
                  </a:rPr>
                  <a:t>1</a:t>
                </a:r>
                <a:r>
                  <a:rPr lang="fr-FR" altLang="fr-CA" sz="3200">
                    <a:solidFill>
                      <a:srgbClr val="FF0000"/>
                    </a:solidFill>
                    <a:latin typeface="Cambria Math" panose="02040503050406030204" pitchFamily="18" charset="0"/>
                    <a:ea typeface="宋体" panose="02010600030101010101" pitchFamily="2" charset="-122"/>
                    <a:cs typeface="Cambria Math" panose="02040503050406030204" pitchFamily="18" charset="0"/>
                    <a:sym typeface="+mn-ea"/>
                  </a:rPr>
                  <a:t>, </a:t>
                </a:r>
                <a:r>
                  <a:rPr lang="fr-CA" altLang="fr-FR" sz="3200">
                    <a:solidFill>
                      <a:srgbClr val="FF0000"/>
                    </a:solidFill>
                    <a:latin typeface="Cambria Math" panose="02040503050406030204" pitchFamily="18" charset="0"/>
                    <a:ea typeface="宋体" panose="02010600030101010101" pitchFamily="2" charset="-122"/>
                    <a:cs typeface="Cambria Math" panose="02040503050406030204" pitchFamily="18" charset="0"/>
                    <a:sym typeface="+mn-ea"/>
                  </a:rPr>
                  <a:t>2</a:t>
                </a:r>
                <a:r>
                  <a:rPr lang="fr-FR" altLang="fr-CA" sz="3200">
                    <a:solidFill>
                      <a:srgbClr val="FF0000"/>
                    </a:solidFill>
                    <a:latin typeface="Cambria Math" panose="02040503050406030204" pitchFamily="18" charset="0"/>
                    <a:ea typeface="宋体" panose="02010600030101010101" pitchFamily="2" charset="-122"/>
                    <a:cs typeface="Cambria Math" panose="02040503050406030204" pitchFamily="18" charset="0"/>
                    <a:sym typeface="+mn-ea"/>
                  </a:rPr>
                  <a:t>, </a:t>
                </a:r>
                <a:r>
                  <a:rPr lang="fr-CA" sz="3200">
                    <a:solidFill>
                      <a:srgbClr val="FF0000"/>
                    </a:solidFill>
                    <a:latin typeface="Cambria Math" panose="02040503050406030204" pitchFamily="18" charset="0"/>
                    <a:ea typeface="宋体" panose="02010600030101010101" pitchFamily="2" charset="-122"/>
                    <a:cs typeface="Cambria Math" panose="02040503050406030204" pitchFamily="18" charset="0"/>
                    <a:sym typeface="+mn-ea"/>
                  </a:rPr>
                  <a:t>3</a:t>
                </a:r>
                <a:r>
                  <a:rPr lang="fr-FR" altLang="fr-CA" sz="3200">
                    <a:solidFill>
                      <a:srgbClr val="FF0000"/>
                    </a:solidFill>
                    <a:latin typeface="Cambria Math" panose="02040503050406030204" pitchFamily="18" charset="0"/>
                    <a:ea typeface="宋体" panose="02010600030101010101" pitchFamily="2" charset="-122"/>
                    <a:cs typeface="Cambria Math" panose="02040503050406030204" pitchFamily="18" charset="0"/>
                    <a:sym typeface="+mn-ea"/>
                  </a:rPr>
                  <a:t>, </a:t>
                </a:r>
                <a:r>
                  <a:rPr lang="fr-CA" altLang="fr-FR" sz="3200">
                    <a:solidFill>
                      <a:srgbClr val="FF0000"/>
                    </a:solidFill>
                    <a:latin typeface="Cambria Math" panose="02040503050406030204" pitchFamily="18" charset="0"/>
                    <a:ea typeface="宋体" panose="02010600030101010101" pitchFamily="2" charset="-122"/>
                    <a:cs typeface="Cambria Math" panose="02040503050406030204" pitchFamily="18" charset="0"/>
                    <a:sym typeface="+mn-ea"/>
                  </a:rPr>
                  <a:t>6</a:t>
                </a:r>
                <a:r>
                  <a:rPr lang="fr-FR" altLang="en-US" sz="3200">
                    <a:solidFill>
                      <a:srgbClr val="0000FF"/>
                    </a:solidFill>
                    <a:latin typeface="Cambria Math" panose="02040503050406030204" pitchFamily="18" charset="0"/>
                    <a:ea typeface="宋体" panose="02010600030101010101" pitchFamily="2" charset="-122"/>
                    <a:cs typeface="Cambria Math" panose="02040503050406030204" pitchFamily="18" charset="0"/>
                    <a:sym typeface="+mn-ea"/>
                  </a:rPr>
                  <a:t>} </a:t>
                </a:r>
                <a:r>
                  <a:rPr lang="en-US" altLang="zh-CN" sz="3200">
                    <a:solidFill>
                      <a:srgbClr val="0000FF"/>
                    </a:solidFill>
                    <a:latin typeface="Cambria Math" panose="02040503050406030204" pitchFamily="18" charset="0"/>
                    <a:ea typeface="宋体" panose="02010600030101010101" pitchFamily="2" charset="-122"/>
                    <a:cs typeface="Cambria Math" panose="02040503050406030204" pitchFamily="18" charset="0"/>
                    <a:sym typeface="+mn-ea"/>
                  </a:rPr>
                  <a:t>|</a:t>
                </a:r>
                <a:r>
                  <a:rPr lang="fr-FR" altLang="en-US" sz="3200">
                    <a:solidFill>
                      <a:srgbClr val="0000FF"/>
                    </a:solidFill>
                    <a:latin typeface="Cambria Math" panose="02040503050406030204" pitchFamily="18" charset="0"/>
                    <a:ea typeface="宋体" panose="02010600030101010101" pitchFamily="2" charset="-122"/>
                    <a:cs typeface="Cambria Math" panose="02040503050406030204" pitchFamily="18" charset="0"/>
                    <a:sym typeface="+mn-ea"/>
                  </a:rPr>
                  <a:t> = </a:t>
                </a:r>
                <a:r>
                  <a:rPr lang="en-US" altLang="fr-FR" sz="3200">
                    <a:solidFill>
                      <a:srgbClr val="0000FF"/>
                    </a:solidFill>
                    <a:latin typeface="Cambria Math" panose="02040503050406030204" pitchFamily="18" charset="0"/>
                    <a:ea typeface="宋体" panose="02010600030101010101" pitchFamily="2" charset="-122"/>
                    <a:cs typeface="Cambria Math" panose="02040503050406030204" pitchFamily="18" charset="0"/>
                    <a:sym typeface="+mn-ea"/>
                  </a:rPr>
                  <a:t>4</a:t>
                </a:r>
                <a:endParaRPr lang="fr-FR" altLang="fr-CA" sz="3200"/>
              </a:p>
              <a:p>
                <a:pPr marL="0" indent="0">
                  <a:buNone/>
                </a:pPr>
                <a:endParaRPr lang="fr-FR" altLang="fr-CA" sz="3200">
                  <a:solidFill>
                    <a:srgbClr val="0000FF"/>
                  </a:solidFill>
                  <a:latin typeface="Cambria Math" panose="02040503050406030204" pitchFamily="18" charset="0"/>
                  <a:ea typeface="MS Mincho" charset="0"/>
                  <a:cs typeface="Cambria Math" panose="02040503050406030204" pitchFamily="18" charset="0"/>
                </a:endParaRPr>
              </a:p>
            </p:txBody>
          </p:sp>
        </mc:Choice>
        <mc:Fallback>
          <p:sp>
            <p:nvSpPr>
              <p:cNvPr id="3" name="Espace réservé du contenu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6595" y="1417320"/>
                <a:ext cx="9072880" cy="4192270"/>
              </a:xfrm>
              <a:prstGeom prst="rect">
                <a:avLst/>
              </a:prstGeom>
              <a:blipFill rotWithShape="1">
                <a:blip r:embed="rId1"/>
                <a:stretch>
                  <a:fillRect b="-36383"/>
                </a:stretch>
              </a:blipFill>
              <a:ln w="9525">
                <a:noFill/>
                <a:miter lim="800000"/>
              </a:ln>
            </p:spPr>
            <p:txBody>
              <a:bodyPr/>
              <a:lstStyle/>
              <a:p>
                <a:r>
                  <a:rPr lang="fr-CA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" name="Zone de texte 4"/>
              <p:cNvSpPr txBox="1"/>
              <p:nvPr/>
            </p:nvSpPr>
            <p:spPr>
              <a:xfrm>
                <a:off x="768985" y="4084955"/>
                <a:ext cx="8927465" cy="138493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p>
                <a:r>
                  <a:rPr lang="fr-CA" altLang="en-US" sz="2800" b="1">
                    <a:cs typeface="Arial" panose="020B0604020202020204" pitchFamily="34" charset="0"/>
                  </a:rPr>
                  <a:t>Example: </a:t>
                </a:r>
                <a:r>
                  <a:rPr lang="en-US" altLang="fr-CA" sz="2800">
                    <a:cs typeface="Arial" panose="020B0604020202020204" pitchFamily="34" charset="0"/>
                  </a:rPr>
                  <a:t>The </a:t>
                </a:r>
                <a:r>
                  <a:rPr lang="fr-CA" altLang="en-US" sz="2800">
                    <a:cs typeface="Arial" panose="020B0604020202020204" pitchFamily="34" charset="0"/>
                  </a:rPr>
                  <a:t>set of all occurrences of episode</a:t>
                </a:r>
                <a:br>
                  <a:rPr lang="fr-CA" altLang="en-US" sz="2800">
                    <a:cs typeface="Arial" panose="020B0604020202020204" pitchFamily="34" charset="0"/>
                  </a:rPr>
                </a:br>
                <a:r>
                  <a:rPr lang="fr-CA" altLang="en-US" sz="2800"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fr-CA" sz="280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MS Mincho" charset="0"/>
                        <a:cs typeface="Cambria Math" panose="02040503050406030204" pitchFamily="18" charset="0"/>
                      </a:rPr>
                      <m:t>∝</m:t>
                    </m:r>
                  </m:oMath>
                </a14:m>
                <a:r>
                  <a:rPr lang="en-US" altLang="fr-CA" sz="2800"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fr-CA" sz="2800">
                        <a:solidFill>
                          <a:srgbClr val="0000FF"/>
                        </a:solidFill>
                        <a:latin typeface="Cambria Math" panose="02040503050406030204" pitchFamily="18" charset="0"/>
                        <a:cs typeface="Cambria Math" panose="02040503050406030204" pitchFamily="18" charset="0"/>
                      </a:rPr>
                      <m:t>=</m:t>
                    </m:r>
                    <m:r>
                      <a:rPr lang="en-US" altLang="fr-CA" sz="2800">
                        <a:latin typeface="Cambria Math" panose="02040503050406030204" pitchFamily="18" charset="0"/>
                        <a:cs typeface="Cambria Math" panose="02040503050406030204" pitchFamily="18" charset="0"/>
                      </a:rPr>
                      <m:t> </m:t>
                    </m:r>
                    <m:r>
                      <a:rPr lang="fr-FR" sz="28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⟨</m:t>
                    </m:r>
                  </m:oMath>
                </a14:m>
                <a:r>
                  <a:rPr lang="fr-CA" sz="2800" dirty="0">
                    <a:solidFill>
                      <a:srgbClr val="0000FF"/>
                    </a:solidFill>
                    <a:latin typeface="Cambria Math" panose="02040503050406030204" pitchFamily="18" charset="0"/>
                    <a:sym typeface="+mn-ea"/>
                  </a:rPr>
                  <a:t>{a</a:t>
                </a:r>
                <a14:m>
                  <m:oMath xmlns:m="http://schemas.openxmlformats.org/officeDocument/2006/math">
                    <m:r>
                      <a:rPr lang="en-US" altLang="fr-FR" sz="2800" b="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},{</m:t>
                    </m:r>
                    <m:r>
                      <m:rPr>
                        <m:sty m:val="p"/>
                      </m:rPr>
                      <a:rPr lang="en-US" altLang="fr-FR" sz="2800" b="0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a</m:t>
                    </m:r>
                    <m:r>
                      <a:rPr lang="en-US" altLang="fr-FR" sz="2800" b="0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m:rPr>
                        <m:sty m:val="p"/>
                      </m:rPr>
                      <a:rPr lang="en-US" altLang="fr-FR" sz="2800" b="0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b</m:t>
                    </m:r>
                    <m:r>
                      <a:rPr lang="en-US" altLang="fr-FR" sz="2800" b="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}</m:t>
                    </m:r>
                    <m:r>
                      <a:rPr lang="fr-FR" sz="2800" b="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⟩</m:t>
                    </m:r>
                    <m:r>
                      <a:rPr lang="en-US" altLang="fr-FR" sz="2800" b="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 </m:t>
                    </m:r>
                  </m:oMath>
                </a14:m>
                <a:r>
                  <a:rPr lang="fr-CA" sz="2800">
                    <a:cs typeface="Arial" panose="020B0604020202020204" pitchFamily="34" charset="0"/>
                  </a:rPr>
                  <a:t>is</a:t>
                </a:r>
                <a:br>
                  <a:rPr lang="fr-CA" sz="2800">
                    <a:cs typeface="Arial" panose="020B0604020202020204" pitchFamily="34" charset="0"/>
                  </a:rPr>
                </a:br>
                <a:r>
                  <a:rPr lang="fr-CA" sz="2800">
                    <a:solidFill>
                      <a:srgbClr val="00B050"/>
                    </a:solidFill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fr-CA" sz="2800">
                        <a:solidFill>
                          <a:srgbClr val="00B050"/>
                        </a:solidFill>
                        <a:latin typeface="Cambria Math" panose="02040503050406030204" pitchFamily="18" charset="0"/>
                        <a:ea typeface="MS Mincho" charset="0"/>
                        <a:cs typeface="Cambria Math" panose="02040503050406030204" pitchFamily="18" charset="0"/>
                      </a:rPr>
                      <m:t>occSet</m:t>
                    </m:r>
                    <m:r>
                      <a:rPr lang="en-US" altLang="fr-CA" sz="2800">
                        <a:solidFill>
                          <a:srgbClr val="00B050"/>
                        </a:solidFill>
                        <a:latin typeface="Cambria Math" panose="02040503050406030204" pitchFamily="18" charset="0"/>
                        <a:ea typeface="MS Mincho" charset="0"/>
                        <a:cs typeface="Cambria Math" panose="02040503050406030204" pitchFamily="18" charset="0"/>
                      </a:rPr>
                      <m:t>(∝</m:t>
                    </m:r>
                    <m:r>
                      <a:rPr lang="fr-CA" altLang="en-US" sz="2800">
                        <a:solidFill>
                          <a:srgbClr val="00B050"/>
                        </a:solidFill>
                        <a:latin typeface="Cambria Math" panose="02040503050406030204" pitchFamily="18" charset="0"/>
                        <a:ea typeface="MS Mincho" charset="0"/>
                        <a:cs typeface="Cambria Math" panose="02040503050406030204" pitchFamily="18" charset="0"/>
                        <a:sym typeface="+mn-ea"/>
                      </a:rPr>
                      <m:t>)</m:t>
                    </m:r>
                    <m:r>
                      <a:rPr lang="en-US" altLang="fr-CA" sz="280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MS Mincho" charset="0"/>
                        <a:cs typeface="Cambria Math" panose="02040503050406030204" pitchFamily="18" charset="0"/>
                        <a:sym typeface="+mn-ea"/>
                      </a:rPr>
                      <m:t>= {</m:t>
                    </m:r>
                    <m:r>
                      <a:rPr lang="en-US" altLang="fr-CA" sz="2800">
                        <a:solidFill>
                          <a:srgbClr val="0000FF"/>
                        </a:solidFill>
                        <a:latin typeface="Cambria Math" panose="02040503050406030204" pitchFamily="18" charset="0"/>
                        <a:cs typeface="Cambria Math" panose="02040503050406030204" pitchFamily="18" charset="0"/>
                      </a:rPr>
                      <m:t>[</m:t>
                    </m:r>
                    <m:r>
                      <a:rPr lang="en-US" altLang="fr-CA" sz="280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Cambria Math" panose="02040503050406030204" pitchFamily="18" charset="0"/>
                      </a:rPr>
                      <m:t>1</m:t>
                    </m:r>
                    <m:r>
                      <a:rPr lang="en-US" altLang="fr-CA" sz="280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Cambria Math" panose="02040503050406030204" pitchFamily="18" charset="0"/>
                      </a:rPr>
                      <m:t>,</m:t>
                    </m:r>
                    <m:r>
                      <a:rPr lang="en-US" altLang="fr-CA" sz="280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Cambria Math" panose="02040503050406030204" pitchFamily="18" charset="0"/>
                      </a:rPr>
                      <m:t>3</m:t>
                    </m:r>
                    <m:r>
                      <a:rPr lang="en-US" altLang="fr-CA" sz="2800">
                        <a:solidFill>
                          <a:srgbClr val="0000FF"/>
                        </a:solidFill>
                        <a:latin typeface="Cambria Math" panose="02040503050406030204" pitchFamily="18" charset="0"/>
                        <a:cs typeface="Cambria Math" panose="02040503050406030204" pitchFamily="18" charset="0"/>
                      </a:rPr>
                      <m:t>]</m:t>
                    </m:r>
                    <m:r>
                      <a:rPr lang="en-US" altLang="fr-CA" sz="2800">
                        <a:solidFill>
                          <a:srgbClr val="0000FF"/>
                        </a:solidFill>
                        <a:latin typeface="Cambria Math" panose="02040503050406030204" pitchFamily="18" charset="0"/>
                        <a:cs typeface="Cambria Math" panose="02040503050406030204" pitchFamily="18" charset="0"/>
                      </a:rPr>
                      <m:t>,[</m:t>
                    </m:r>
                    <m:r>
                      <a:rPr lang="en-US" altLang="fr-CA" sz="280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Cambria Math" panose="02040503050406030204" pitchFamily="18" charset="0"/>
                      </a:rPr>
                      <m:t>1</m:t>
                    </m:r>
                    <m:r>
                      <a:rPr lang="en-US" altLang="fr-CA" sz="280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Cambria Math" panose="02040503050406030204" pitchFamily="18" charset="0"/>
                      </a:rPr>
                      <m:t>,</m:t>
                    </m:r>
                    <m:r>
                      <a:rPr lang="en-US" altLang="fr-CA" sz="280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Cambria Math" panose="02040503050406030204" pitchFamily="18" charset="0"/>
                      </a:rPr>
                      <m:t>7</m:t>
                    </m:r>
                    <m:r>
                      <a:rPr lang="en-US" altLang="fr-CA" sz="2800">
                        <a:solidFill>
                          <a:srgbClr val="0000FF"/>
                        </a:solidFill>
                        <a:latin typeface="Cambria Math" panose="02040503050406030204" pitchFamily="18" charset="0"/>
                        <a:cs typeface="Cambria Math" panose="02040503050406030204" pitchFamily="18" charset="0"/>
                      </a:rPr>
                      <m:t>],[</m:t>
                    </m:r>
                    <m:r>
                      <a:rPr lang="en-US" altLang="fr-CA" sz="280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Cambria Math" panose="02040503050406030204" pitchFamily="18" charset="0"/>
                      </a:rPr>
                      <m:t>2</m:t>
                    </m:r>
                    <m:r>
                      <a:rPr lang="en-US" altLang="fr-CA" sz="280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Cambria Math" panose="02040503050406030204" pitchFamily="18" charset="0"/>
                      </a:rPr>
                      <m:t>,</m:t>
                    </m:r>
                    <m:r>
                      <a:rPr lang="en-US" altLang="fr-CA" sz="280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Cambria Math" panose="02040503050406030204" pitchFamily="18" charset="0"/>
                      </a:rPr>
                      <m:t>3</m:t>
                    </m:r>
                    <m:r>
                      <a:rPr lang="en-US" altLang="fr-CA" sz="2800">
                        <a:solidFill>
                          <a:srgbClr val="0000FF"/>
                        </a:solidFill>
                        <a:latin typeface="Cambria Math" panose="02040503050406030204" pitchFamily="18" charset="0"/>
                        <a:cs typeface="Cambria Math" panose="02040503050406030204" pitchFamily="18" charset="0"/>
                      </a:rPr>
                      <m:t>],[</m:t>
                    </m:r>
                    <m:r>
                      <a:rPr lang="en-US" altLang="fr-CA" sz="280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Cambria Math" panose="02040503050406030204" pitchFamily="18" charset="0"/>
                      </a:rPr>
                      <m:t>2</m:t>
                    </m:r>
                    <m:r>
                      <a:rPr lang="en-US" altLang="fr-CA" sz="280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Cambria Math" panose="02040503050406030204" pitchFamily="18" charset="0"/>
                      </a:rPr>
                      <m:t>,</m:t>
                    </m:r>
                    <m:r>
                      <a:rPr lang="en-US" altLang="fr-CA" sz="280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Cambria Math" panose="02040503050406030204" pitchFamily="18" charset="0"/>
                      </a:rPr>
                      <m:t>7</m:t>
                    </m:r>
                    <m:r>
                      <a:rPr lang="en-US" altLang="fr-CA" sz="2800">
                        <a:solidFill>
                          <a:srgbClr val="0000FF"/>
                        </a:solidFill>
                        <a:latin typeface="Cambria Math" panose="02040503050406030204" pitchFamily="18" charset="0"/>
                        <a:cs typeface="Cambria Math" panose="02040503050406030204" pitchFamily="18" charset="0"/>
                      </a:rPr>
                      <m:t>],[</m:t>
                    </m:r>
                    <m:r>
                      <a:rPr lang="en-US" altLang="fr-CA" sz="280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Cambria Math" panose="02040503050406030204" pitchFamily="18" charset="0"/>
                      </a:rPr>
                      <m:t>3</m:t>
                    </m:r>
                    <m:r>
                      <a:rPr lang="en-US" altLang="fr-CA" sz="280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Cambria Math" panose="02040503050406030204" pitchFamily="18" charset="0"/>
                      </a:rPr>
                      <m:t>,</m:t>
                    </m:r>
                    <m:r>
                      <a:rPr lang="en-US" altLang="fr-CA" sz="280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Cambria Math" panose="02040503050406030204" pitchFamily="18" charset="0"/>
                      </a:rPr>
                      <m:t>7</m:t>
                    </m:r>
                    <m:r>
                      <a:rPr lang="en-US" altLang="fr-CA" sz="2800">
                        <a:solidFill>
                          <a:srgbClr val="0000FF"/>
                        </a:solidFill>
                        <a:latin typeface="Cambria Math" panose="02040503050406030204" pitchFamily="18" charset="0"/>
                        <a:cs typeface="Cambria Math" panose="02040503050406030204" pitchFamily="18" charset="0"/>
                      </a:rPr>
                      <m:t>],[</m:t>
                    </m:r>
                    <m:r>
                      <a:rPr lang="en-US" altLang="fr-CA" sz="280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Cambria Math" panose="02040503050406030204" pitchFamily="18" charset="0"/>
                      </a:rPr>
                      <m:t>6</m:t>
                    </m:r>
                    <m:r>
                      <a:rPr lang="en-US" altLang="fr-CA" sz="280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Cambria Math" panose="02040503050406030204" pitchFamily="18" charset="0"/>
                      </a:rPr>
                      <m:t>,</m:t>
                    </m:r>
                    <m:r>
                      <a:rPr lang="en-US" altLang="fr-CA" sz="280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Cambria Math" panose="02040503050406030204" pitchFamily="18" charset="0"/>
                      </a:rPr>
                      <m:t>7</m:t>
                    </m:r>
                    <m:r>
                      <a:rPr lang="en-US" altLang="fr-CA" sz="2800">
                        <a:solidFill>
                          <a:srgbClr val="0000FF"/>
                        </a:solidFill>
                        <a:latin typeface="Cambria Math" panose="02040503050406030204" pitchFamily="18" charset="0"/>
                        <a:cs typeface="Cambria Math" panose="02040503050406030204" pitchFamily="18" charset="0"/>
                      </a:rPr>
                      <m:t>]</m:t>
                    </m:r>
                    <m:r>
                      <a:rPr lang="en-US" altLang="fr-CA" sz="2800">
                        <a:solidFill>
                          <a:srgbClr val="0000FF"/>
                        </a:solidFill>
                        <a:latin typeface="Cambria Math" panose="02040503050406030204" pitchFamily="18" charset="0"/>
                        <a:cs typeface="Cambria Math" panose="02040503050406030204" pitchFamily="18" charset="0"/>
                      </a:rPr>
                      <m:t>}.</m:t>
                    </m:r>
                  </m:oMath>
                </a14:m>
                <a:endParaRPr lang="fr-CA" altLang="en-US" sz="2800" dirty="0">
                  <a:solidFill>
                    <a:srgbClr val="0000FF"/>
                  </a:solidFill>
                  <a:latin typeface="Cambria Math" panose="02040503050406030204" pitchFamily="18" charset="0"/>
                  <a:cs typeface="Cambria Math" panose="02040503050406030204" pitchFamily="18" charset="0"/>
                  <a:sym typeface="+mn-ea"/>
                </a:endParaRPr>
              </a:p>
            </p:txBody>
          </p:sp>
        </mc:Choice>
        <mc:Fallback>
          <p:sp>
            <p:nvSpPr>
              <p:cNvPr id="5" name="Zone de texte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8985" y="4084955"/>
                <a:ext cx="8927465" cy="1384935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CA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 spd="med" advClick="0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fr-FR" altLang="fr-CA"/>
              <a:t>Head support with </a:t>
            </a:r>
            <a:r>
              <a:rPr lang="fr-FR" altLang="fr-CA" u="sng"/>
              <a:t>window</a:t>
            </a:r>
            <a:endParaRPr lang="fr-FR" altLang="fr-CA" u="sng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Espace réservé du contenu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p>
                <a:r>
                  <a:rPr lang="fr-FR" altLang="fr-CA" sz="2800"/>
                  <a:t>To avoid counting occurrences that span a very long period of times, we can introduce a user-defined parameter </a:t>
                </a:r>
                <a14:m>
                  <m:oMath xmlns:m="http://schemas.openxmlformats.org/officeDocument/2006/math">
                    <m:r>
                      <a:rPr lang="en-US" altLang="fr-FR" sz="2800" b="1">
                        <a:solidFill>
                          <a:srgbClr val="00B050"/>
                        </a:solidFill>
                        <a:latin typeface="Cambria Math" panose="02040503050406030204" pitchFamily="18" charset="0"/>
                        <a:cs typeface="Cambria Math" panose="02040503050406030204" pitchFamily="18" charset="0"/>
                      </a:rPr>
                      <m:t>𝐰𝐢𝐧𝐥𝐞𝐧</m:t>
                    </m:r>
                    <m:r>
                      <a:rPr lang="en-US" altLang="fr-FR" sz="2800" b="1">
                        <a:solidFill>
                          <a:srgbClr val="00B050"/>
                        </a:solidFill>
                        <a:latin typeface="Cambria Math" panose="02040503050406030204" pitchFamily="18" charset="0"/>
                        <a:cs typeface="Cambria Math" panose="02040503050406030204" pitchFamily="18" charset="0"/>
                      </a:rPr>
                      <m:t> </m:t>
                    </m:r>
                  </m:oMath>
                </a14:m>
                <a:r>
                  <a:rPr lang="fr-FR" altLang="fr-CA" sz="2800" b="1">
                    <a:solidFill>
                      <a:srgbClr val="00B050"/>
                    </a:solidFill>
                  </a:rPr>
                  <a:t>&gt; 0</a:t>
                </a:r>
                <a:r>
                  <a:rPr lang="fr-FR" altLang="fr-CA" sz="2800"/>
                  <a:t>.</a:t>
                </a:r>
                <a:endParaRPr lang="fr-FR" altLang="fr-CA" sz="2800"/>
              </a:p>
              <a:p>
                <a:r>
                  <a:rPr lang="fr-FR" altLang="fr-CA" sz="2800"/>
                  <a:t>Then, we cound only occurrences that have a duration smaller than </a:t>
                </a:r>
                <a14:m>
                  <m:oMath xmlns:m="http://schemas.openxmlformats.org/officeDocument/2006/math">
                    <m:r>
                      <a:rPr lang="en-US" altLang="fr-FR" sz="2800" b="1">
                        <a:latin typeface="Cambria Math" panose="02040503050406030204" pitchFamily="18" charset="0"/>
                        <a:cs typeface="Cambria Math" panose="02040503050406030204" pitchFamily="18" charset="0"/>
                      </a:rPr>
                      <m:t>𝐰𝐢𝐧𝐥𝐞𝐧</m:t>
                    </m:r>
                    <m:r>
                      <a:rPr lang="en-US" altLang="fr-FR" sz="2800" b="1">
                        <a:latin typeface="Cambria Math" panose="02040503050406030204" pitchFamily="18" charset="0"/>
                        <a:cs typeface="Cambria Math" panose="02040503050406030204" pitchFamily="18" charset="0"/>
                      </a:rPr>
                      <m:t> </m:t>
                    </m:r>
                  </m:oMath>
                </a14:m>
                <a:r>
                  <a:rPr lang="fr-FR" altLang="fr-CA" sz="2800"/>
                  <a:t>time.</a:t>
                </a:r>
                <a:endParaRPr lang="fr-FR" altLang="fr-CA" sz="2800"/>
              </a:p>
              <a:p>
                <a:endParaRPr lang="fr-FR" altLang="fr-CA" sz="2800" b="1"/>
              </a:p>
              <a:p>
                <a:pPr marL="0" indent="0">
                  <a:buNone/>
                </a:pPr>
                <a:r>
                  <a:rPr lang="fr-FR" altLang="fr-CA" sz="2800" b="1"/>
                  <a:t>Example:  Consider the episode </a:t>
                </a:r>
                <a14:m>
                  <m:oMath xmlns:m="http://schemas.openxmlformats.org/officeDocument/2006/math">
                    <m:r>
                      <a:rPr lang="en-US" altLang="fr-CA" sz="280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MS Mincho" charset="0"/>
                        <a:cs typeface="Cambria Math" panose="02040503050406030204" pitchFamily="18" charset="0"/>
                      </a:rPr>
                      <m:t>∝</m:t>
                    </m:r>
                  </m:oMath>
                </a14:m>
                <a:r>
                  <a:rPr lang="en-US" altLang="fr-CA" sz="2800">
                    <a:cs typeface="Arial" panose="020B0604020202020204" pitchFamily="34" charset="0"/>
                    <a:sym typeface="+mn-ea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fr-CA" sz="2800">
                        <a:solidFill>
                          <a:srgbClr val="0000FF"/>
                        </a:solidFill>
                        <a:latin typeface="Cambria Math" panose="02040503050406030204" pitchFamily="18" charset="0"/>
                        <a:cs typeface="Cambria Math" panose="02040503050406030204" pitchFamily="18" charset="0"/>
                      </a:rPr>
                      <m:t>=</m:t>
                    </m:r>
                    <m:r>
                      <a:rPr lang="en-US" altLang="fr-CA" sz="2800">
                        <a:latin typeface="Cambria Math" panose="02040503050406030204" pitchFamily="18" charset="0"/>
                        <a:cs typeface="Cambria Math" panose="02040503050406030204" pitchFamily="18" charset="0"/>
                      </a:rPr>
                      <m:t> </m:t>
                    </m:r>
                    <m:r>
                      <a:rPr lang="fr-FR" sz="28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⟨</m:t>
                    </m:r>
                  </m:oMath>
                </a14:m>
                <a:r>
                  <a:rPr lang="fr-CA" sz="2800" dirty="0">
                    <a:solidFill>
                      <a:srgbClr val="0000FF"/>
                    </a:solidFill>
                    <a:latin typeface="Cambria Math" panose="02040503050406030204" pitchFamily="18" charset="0"/>
                    <a:sym typeface="+mn-ea"/>
                  </a:rPr>
                  <a:t>{a</a:t>
                </a:r>
                <a14:m>
                  <m:oMath xmlns:m="http://schemas.openxmlformats.org/officeDocument/2006/math">
                    <m:r>
                      <a:rPr lang="en-US" altLang="fr-FR" sz="2800" b="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},{</m:t>
                    </m:r>
                    <m:r>
                      <a:rPr lang="en-US" altLang="fr-FR" sz="2800" b="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altLang="fr-FR" sz="2800" b="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altLang="fr-FR" sz="2800" b="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altLang="fr-FR" sz="2800" b="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}</m:t>
                    </m:r>
                    <m:r>
                      <a:rPr lang="fr-FR" sz="2800" b="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⟩</m:t>
                    </m:r>
                    <m:r>
                      <a:rPr lang="en-US" altLang="fr-FR" sz="2800" b="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 </m:t>
                    </m:r>
                  </m:oMath>
                </a14:m>
                <a:endParaRPr lang="en-US" altLang="fr-FR" sz="2800" b="0" i="1" dirty="0" smtClean="0">
                  <a:solidFill>
                    <a:srgbClr val="0000FF"/>
                  </a:solidFill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:r>
                  <a:rPr lang="fr-FR" altLang="fr-CA" sz="2800" b="1"/>
                  <a:t>   </a:t>
                </a:r>
                <a:r>
                  <a:rPr lang="fr-FR" altLang="fr-CA" sz="2800"/>
                  <a:t>If </a:t>
                </a:r>
                <a14:m>
                  <m:oMath xmlns:m="http://schemas.openxmlformats.org/officeDocument/2006/math">
                    <m:r>
                      <a:rPr lang="en-US" altLang="fr-FR" sz="2800" b="1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  <a:cs typeface="Cambria Math" panose="02040503050406030204" pitchFamily="18" charset="0"/>
                      </a:rPr>
                      <m:t>𝐰𝐢𝐧𝐥𝐞𝐧</m:t>
                    </m:r>
                    <m:r>
                      <a:rPr lang="en-US" altLang="fr-FR" sz="2800" b="1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  <a:cs typeface="Cambria Math" panose="02040503050406030204" pitchFamily="18" charset="0"/>
                      </a:rPr>
                      <m:t> = </m:t>
                    </m:r>
                    <m:r>
                      <a:rPr lang="en-US" altLang="fr-FR" sz="2800" b="1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highlight>
                          <a:srgbClr val="FFFF00"/>
                        </a:highlight>
                        <a:latin typeface="Cambria Math" panose="02040503050406030204" pitchFamily="18" charset="0"/>
                        <a:cs typeface="Cambria Math" panose="02040503050406030204" pitchFamily="18" charset="0"/>
                      </a:rPr>
                      <m:t>𝟔</m:t>
                    </m:r>
                  </m:oMath>
                </a14:m>
                <a:r>
                  <a:rPr lang="fr-FR" altLang="fr-CA" sz="2800" b="1"/>
                  <a:t>, </a:t>
                </a:r>
                <a:r>
                  <a:rPr lang="fr-FR" altLang="fr-CA" sz="2800"/>
                  <a:t>then</a:t>
                </a:r>
                <a:endParaRPr lang="fr-FR" altLang="fr-CA" sz="2800" b="1"/>
              </a:p>
              <a:p>
                <a:pPr marL="0" indent="0">
                  <a:buNone/>
                </a:pPr>
                <a:r>
                  <a:rPr lang="fr-FR" altLang="fr-CA" sz="2800">
                    <a:cs typeface="Arial" panose="020B0604020202020204" pitchFamily="34" charset="0"/>
                    <a:sym typeface="+mn-ea"/>
                  </a:rPr>
                  <a:t> 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fr-CA" sz="280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MS Mincho" charset="0"/>
                        <a:cs typeface="Cambria Math" panose="02040503050406030204" pitchFamily="18" charset="0"/>
                      </a:rPr>
                      <m:t>occSet</m:t>
                    </m:r>
                    <m:r>
                      <a:rPr lang="en-US" altLang="fr-CA" sz="280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MS Mincho" charset="0"/>
                        <a:cs typeface="Cambria Math" panose="02040503050406030204" pitchFamily="18" charset="0"/>
                      </a:rPr>
                      <m:t>(∝</m:t>
                    </m:r>
                    <m:r>
                      <a:rPr lang="fr-CA" altLang="en-US" sz="280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MS Mincho" charset="0"/>
                        <a:cs typeface="Cambria Math" panose="02040503050406030204" pitchFamily="18" charset="0"/>
                        <a:sym typeface="+mn-ea"/>
                      </a:rPr>
                      <m:t>)</m:t>
                    </m:r>
                    <m:r>
                      <a:rPr lang="en-US" altLang="fr-CA" sz="280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MS Mincho" charset="0"/>
                        <a:cs typeface="Cambria Math" panose="02040503050406030204" pitchFamily="18" charset="0"/>
                        <a:sym typeface="+mn-ea"/>
                      </a:rPr>
                      <m:t> = {</m:t>
                    </m:r>
                    <m:r>
                      <a:rPr lang="en-US" altLang="fr-CA" sz="2800">
                        <a:solidFill>
                          <a:srgbClr val="0000FF"/>
                        </a:solidFill>
                        <a:latin typeface="Cambria Math" panose="02040503050406030204" pitchFamily="18" charset="0"/>
                        <a:cs typeface="Cambria Math" panose="02040503050406030204" pitchFamily="18" charset="0"/>
                      </a:rPr>
                      <m:t>[</m:t>
                    </m:r>
                    <m:r>
                      <a:rPr lang="en-US" altLang="fr-CA" sz="280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Cambria Math" panose="02040503050406030204" pitchFamily="18" charset="0"/>
                      </a:rPr>
                      <m:t>1</m:t>
                    </m:r>
                    <m:r>
                      <a:rPr lang="en-US" altLang="fr-CA" sz="280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Cambria Math" panose="02040503050406030204" pitchFamily="18" charset="0"/>
                      </a:rPr>
                      <m:t>,</m:t>
                    </m:r>
                    <m:r>
                      <a:rPr lang="en-US" altLang="fr-CA" sz="280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Cambria Math" panose="02040503050406030204" pitchFamily="18" charset="0"/>
                      </a:rPr>
                      <m:t>3</m:t>
                    </m:r>
                    <m:r>
                      <a:rPr lang="en-US" altLang="fr-CA" sz="2800">
                        <a:solidFill>
                          <a:srgbClr val="0000FF"/>
                        </a:solidFill>
                        <a:latin typeface="Cambria Math" panose="02040503050406030204" pitchFamily="18" charset="0"/>
                        <a:cs typeface="Cambria Math" panose="02040503050406030204" pitchFamily="18" charset="0"/>
                      </a:rPr>
                      <m:t>],[</m:t>
                    </m:r>
                    <m:r>
                      <a:rPr lang="en-US" altLang="fr-CA" sz="280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Cambria Math" panose="02040503050406030204" pitchFamily="18" charset="0"/>
                      </a:rPr>
                      <m:t>1</m:t>
                    </m:r>
                    <m:r>
                      <a:rPr lang="en-US" altLang="fr-CA" sz="280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Cambria Math" panose="02040503050406030204" pitchFamily="18" charset="0"/>
                      </a:rPr>
                      <m:t>,</m:t>
                    </m:r>
                    <m:r>
                      <a:rPr lang="en-US" altLang="fr-CA" sz="280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Cambria Math" panose="02040503050406030204" pitchFamily="18" charset="0"/>
                      </a:rPr>
                      <m:t>7</m:t>
                    </m:r>
                    <m:r>
                      <a:rPr lang="en-US" altLang="fr-CA" sz="2800">
                        <a:solidFill>
                          <a:srgbClr val="0000FF"/>
                        </a:solidFill>
                        <a:latin typeface="Cambria Math" panose="02040503050406030204" pitchFamily="18" charset="0"/>
                        <a:cs typeface="Cambria Math" panose="02040503050406030204" pitchFamily="18" charset="0"/>
                      </a:rPr>
                      <m:t>],[</m:t>
                    </m:r>
                    <m:r>
                      <a:rPr lang="en-US" altLang="fr-CA" sz="280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Cambria Math" panose="02040503050406030204" pitchFamily="18" charset="0"/>
                      </a:rPr>
                      <m:t>2</m:t>
                    </m:r>
                    <m:r>
                      <a:rPr lang="en-US" altLang="fr-CA" sz="280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Cambria Math" panose="02040503050406030204" pitchFamily="18" charset="0"/>
                      </a:rPr>
                      <m:t>,</m:t>
                    </m:r>
                    <m:r>
                      <a:rPr lang="en-US" altLang="fr-CA" sz="280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Cambria Math" panose="02040503050406030204" pitchFamily="18" charset="0"/>
                      </a:rPr>
                      <m:t>3</m:t>
                    </m:r>
                    <m:r>
                      <a:rPr lang="en-US" altLang="fr-CA" sz="2800">
                        <a:solidFill>
                          <a:srgbClr val="0000FF"/>
                        </a:solidFill>
                        <a:latin typeface="Cambria Math" panose="02040503050406030204" pitchFamily="18" charset="0"/>
                        <a:cs typeface="Cambria Math" panose="02040503050406030204" pitchFamily="18" charset="0"/>
                      </a:rPr>
                      <m:t>],[</m:t>
                    </m:r>
                    <m:r>
                      <a:rPr lang="en-US" altLang="fr-CA" sz="280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Cambria Math" panose="02040503050406030204" pitchFamily="18" charset="0"/>
                      </a:rPr>
                      <m:t>2</m:t>
                    </m:r>
                    <m:r>
                      <a:rPr lang="en-US" altLang="fr-CA" sz="280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Cambria Math" panose="02040503050406030204" pitchFamily="18" charset="0"/>
                      </a:rPr>
                      <m:t>,</m:t>
                    </m:r>
                    <m:r>
                      <a:rPr lang="en-US" altLang="fr-CA" sz="280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Cambria Math" panose="02040503050406030204" pitchFamily="18" charset="0"/>
                      </a:rPr>
                      <m:t>7</m:t>
                    </m:r>
                    <m:r>
                      <a:rPr lang="en-US" altLang="fr-CA" sz="2800">
                        <a:solidFill>
                          <a:srgbClr val="0000FF"/>
                        </a:solidFill>
                        <a:latin typeface="Cambria Math" panose="02040503050406030204" pitchFamily="18" charset="0"/>
                        <a:cs typeface="Cambria Math" panose="02040503050406030204" pitchFamily="18" charset="0"/>
                      </a:rPr>
                      <m:t>],[</m:t>
                    </m:r>
                    <m:r>
                      <a:rPr lang="en-US" altLang="fr-CA" sz="280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Cambria Math" panose="02040503050406030204" pitchFamily="18" charset="0"/>
                      </a:rPr>
                      <m:t>3</m:t>
                    </m:r>
                    <m:r>
                      <a:rPr lang="en-US" altLang="fr-CA" sz="280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Cambria Math" panose="02040503050406030204" pitchFamily="18" charset="0"/>
                      </a:rPr>
                      <m:t>,</m:t>
                    </m:r>
                    <m:r>
                      <a:rPr lang="en-US" altLang="fr-CA" sz="280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Cambria Math" panose="02040503050406030204" pitchFamily="18" charset="0"/>
                      </a:rPr>
                      <m:t>7</m:t>
                    </m:r>
                    <m:r>
                      <a:rPr lang="en-US" altLang="fr-CA" sz="2800">
                        <a:solidFill>
                          <a:srgbClr val="0000FF"/>
                        </a:solidFill>
                        <a:latin typeface="Cambria Math" panose="02040503050406030204" pitchFamily="18" charset="0"/>
                        <a:cs typeface="Cambria Math" panose="02040503050406030204" pitchFamily="18" charset="0"/>
                      </a:rPr>
                      <m:t>],[</m:t>
                    </m:r>
                    <m:r>
                      <a:rPr lang="en-US" altLang="fr-CA" sz="280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Cambria Math" panose="02040503050406030204" pitchFamily="18" charset="0"/>
                      </a:rPr>
                      <m:t>6</m:t>
                    </m:r>
                    <m:r>
                      <a:rPr lang="en-US" altLang="fr-CA" sz="280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Cambria Math" panose="02040503050406030204" pitchFamily="18" charset="0"/>
                      </a:rPr>
                      <m:t>,</m:t>
                    </m:r>
                    <m:r>
                      <a:rPr lang="en-US" altLang="fr-CA" sz="280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Cambria Math" panose="02040503050406030204" pitchFamily="18" charset="0"/>
                      </a:rPr>
                      <m:t>7</m:t>
                    </m:r>
                    <m:r>
                      <a:rPr lang="en-US" altLang="fr-CA" sz="2800">
                        <a:solidFill>
                          <a:srgbClr val="0000FF"/>
                        </a:solidFill>
                        <a:latin typeface="Cambria Math" panose="02040503050406030204" pitchFamily="18" charset="0"/>
                        <a:cs typeface="Cambria Math" panose="02040503050406030204" pitchFamily="18" charset="0"/>
                      </a:rPr>
                      <m:t>]}.</m:t>
                    </m:r>
                  </m:oMath>
                </a14:m>
                <a:endParaRPr lang="en-US" altLang="fr-CA" sz="2800">
                  <a:solidFill>
                    <a:srgbClr val="0000FF"/>
                  </a:solidFill>
                  <a:latin typeface="Cambria Math" panose="02040503050406030204" pitchFamily="18" charset="0"/>
                  <a:cs typeface="Cambria Math" panose="02040503050406030204" pitchFamily="18" charset="0"/>
                </a:endParaRPr>
              </a:p>
              <a:p>
                <a:pPr marL="0" indent="0">
                  <a:buNone/>
                </a:pPr>
                <a:endParaRPr lang="en-US" altLang="fr-CA" sz="2800">
                  <a:solidFill>
                    <a:srgbClr val="0000FF"/>
                  </a:solidFill>
                  <a:latin typeface="Cambria Math" panose="02040503050406030204" pitchFamily="18" charset="0"/>
                  <a:cs typeface="Cambria Math" panose="02040503050406030204" pitchFamily="18" charset="0"/>
                </a:endParaRPr>
              </a:p>
              <a:p>
                <a:pPr marL="0" indent="0">
                  <a:buNone/>
                </a:pPr>
                <a:r>
                  <a:rPr lang="fr-FR" altLang="fr-CA" sz="2800">
                    <a:sym typeface="+mn-ea"/>
                  </a:rPr>
                  <a:t>Thus, </a:t>
                </a:r>
                <a:r>
                  <a:rPr lang="fr-FR" altLang="fr-CA" sz="2800">
                    <a:solidFill>
                      <a:srgbClr val="00B050"/>
                    </a:solidFill>
                    <a:sym typeface="+mn-ea"/>
                  </a:rPr>
                  <a:t>sup(</a:t>
                </a:r>
                <a14:m>
                  <m:oMath xmlns:m="http://schemas.openxmlformats.org/officeDocument/2006/math">
                    <m:r>
                      <a:rPr lang="en-US" altLang="fr-CA" sz="2800">
                        <a:solidFill>
                          <a:srgbClr val="00B050"/>
                        </a:solidFill>
                        <a:latin typeface="Cambria Math" panose="02040503050406030204" pitchFamily="18" charset="0"/>
                        <a:ea typeface="MS Mincho" charset="0"/>
                        <a:cs typeface="Cambria Math" panose="02040503050406030204" pitchFamily="18" charset="0"/>
                      </a:rPr>
                      <m:t>∝</m:t>
                    </m:r>
                  </m:oMath>
                </a14:m>
                <a:r>
                  <a:rPr lang="fr-FR" altLang="en-US" sz="2800">
                    <a:solidFill>
                      <a:srgbClr val="00B050"/>
                    </a:solidFill>
                    <a:latin typeface="Cambria Math" panose="02040503050406030204" pitchFamily="18" charset="0"/>
                    <a:ea typeface="MS Mincho" charset="0"/>
                    <a:cs typeface="Cambria Math" panose="02040503050406030204" pitchFamily="18" charset="0"/>
                    <a:sym typeface="+mn-ea"/>
                  </a:rPr>
                  <a:t>)</a:t>
                </a:r>
                <a:r>
                  <a:rPr lang="fr-FR" altLang="en-US" sz="2800">
                    <a:solidFill>
                      <a:srgbClr val="0000FF"/>
                    </a:solidFill>
                    <a:latin typeface="Cambria Math" panose="02040503050406030204" pitchFamily="18" charset="0"/>
                    <a:ea typeface="MS Mincho" charset="0"/>
                    <a:cs typeface="Cambria Math" panose="02040503050406030204" pitchFamily="18" charset="0"/>
                    <a:sym typeface="+mn-ea"/>
                  </a:rPr>
                  <a:t> = </a:t>
                </a:r>
                <a:r>
                  <a:rPr lang="en-US" altLang="zh-CN" sz="2800">
                    <a:solidFill>
                      <a:srgbClr val="0000FF"/>
                    </a:solidFill>
                    <a:latin typeface="Cambria Math" panose="02040503050406030204" pitchFamily="18" charset="0"/>
                    <a:ea typeface="宋体" panose="02010600030101010101" pitchFamily="2" charset="-122"/>
                    <a:cs typeface="Cambria Math" panose="02040503050406030204" pitchFamily="18" charset="0"/>
                    <a:sym typeface="+mn-ea"/>
                  </a:rPr>
                  <a:t>|</a:t>
                </a:r>
                <a:r>
                  <a:rPr lang="fr-FR" altLang="en-US" sz="2800">
                    <a:solidFill>
                      <a:srgbClr val="0000FF"/>
                    </a:solidFill>
                    <a:latin typeface="Cambria Math" panose="02040503050406030204" pitchFamily="18" charset="0"/>
                    <a:ea typeface="宋体" panose="02010600030101010101" pitchFamily="2" charset="-122"/>
                    <a:cs typeface="Cambria Math" panose="02040503050406030204" pitchFamily="18" charset="0"/>
                    <a:sym typeface="+mn-ea"/>
                  </a:rPr>
                  <a:t>{</a:t>
                </a:r>
                <a:r>
                  <a:rPr lang="fr-CA" altLang="fr-FR" sz="2800">
                    <a:solidFill>
                      <a:srgbClr val="FF0000"/>
                    </a:solidFill>
                    <a:latin typeface="Cambria Math" panose="02040503050406030204" pitchFamily="18" charset="0"/>
                    <a:ea typeface="宋体" panose="02010600030101010101" pitchFamily="2" charset="-122"/>
                    <a:cs typeface="Cambria Math" panose="02040503050406030204" pitchFamily="18" charset="0"/>
                    <a:sym typeface="+mn-ea"/>
                  </a:rPr>
                  <a:t>1</a:t>
                </a:r>
                <a:r>
                  <a:rPr lang="fr-FR" altLang="fr-CA" sz="2800">
                    <a:solidFill>
                      <a:srgbClr val="FF0000"/>
                    </a:solidFill>
                    <a:latin typeface="Cambria Math" panose="02040503050406030204" pitchFamily="18" charset="0"/>
                    <a:ea typeface="宋体" panose="02010600030101010101" pitchFamily="2" charset="-122"/>
                    <a:cs typeface="Cambria Math" panose="02040503050406030204" pitchFamily="18" charset="0"/>
                    <a:sym typeface="+mn-ea"/>
                  </a:rPr>
                  <a:t>, </a:t>
                </a:r>
                <a:r>
                  <a:rPr lang="fr-CA" altLang="fr-FR" sz="2800">
                    <a:solidFill>
                      <a:srgbClr val="FF0000"/>
                    </a:solidFill>
                    <a:latin typeface="Cambria Math" panose="02040503050406030204" pitchFamily="18" charset="0"/>
                    <a:ea typeface="宋体" panose="02010600030101010101" pitchFamily="2" charset="-122"/>
                    <a:cs typeface="Cambria Math" panose="02040503050406030204" pitchFamily="18" charset="0"/>
                    <a:sym typeface="+mn-ea"/>
                  </a:rPr>
                  <a:t>2</a:t>
                </a:r>
                <a:r>
                  <a:rPr lang="fr-FR" altLang="fr-CA" sz="2800">
                    <a:solidFill>
                      <a:srgbClr val="FF0000"/>
                    </a:solidFill>
                    <a:latin typeface="Cambria Math" panose="02040503050406030204" pitchFamily="18" charset="0"/>
                    <a:ea typeface="宋体" panose="02010600030101010101" pitchFamily="2" charset="-122"/>
                    <a:cs typeface="Cambria Math" panose="02040503050406030204" pitchFamily="18" charset="0"/>
                    <a:sym typeface="+mn-ea"/>
                  </a:rPr>
                  <a:t>, </a:t>
                </a:r>
                <a:r>
                  <a:rPr lang="fr-CA" sz="2800">
                    <a:solidFill>
                      <a:srgbClr val="FF0000"/>
                    </a:solidFill>
                    <a:latin typeface="Cambria Math" panose="02040503050406030204" pitchFamily="18" charset="0"/>
                    <a:ea typeface="宋体" panose="02010600030101010101" pitchFamily="2" charset="-122"/>
                    <a:cs typeface="Cambria Math" panose="02040503050406030204" pitchFamily="18" charset="0"/>
                    <a:sym typeface="+mn-ea"/>
                  </a:rPr>
                  <a:t>3</a:t>
                </a:r>
                <a:r>
                  <a:rPr lang="fr-FR" altLang="fr-CA" sz="2800">
                    <a:solidFill>
                      <a:srgbClr val="FF0000"/>
                    </a:solidFill>
                    <a:latin typeface="Cambria Math" panose="02040503050406030204" pitchFamily="18" charset="0"/>
                    <a:ea typeface="宋体" panose="02010600030101010101" pitchFamily="2" charset="-122"/>
                    <a:cs typeface="Cambria Math" panose="02040503050406030204" pitchFamily="18" charset="0"/>
                    <a:sym typeface="+mn-ea"/>
                  </a:rPr>
                  <a:t>, </a:t>
                </a:r>
                <a:r>
                  <a:rPr lang="fr-CA" altLang="fr-FR" sz="2800">
                    <a:solidFill>
                      <a:srgbClr val="FF0000"/>
                    </a:solidFill>
                    <a:latin typeface="Cambria Math" panose="02040503050406030204" pitchFamily="18" charset="0"/>
                    <a:ea typeface="宋体" panose="02010600030101010101" pitchFamily="2" charset="-122"/>
                    <a:cs typeface="Cambria Math" panose="02040503050406030204" pitchFamily="18" charset="0"/>
                    <a:sym typeface="+mn-ea"/>
                  </a:rPr>
                  <a:t>6</a:t>
                </a:r>
                <a:r>
                  <a:rPr lang="fr-FR" altLang="en-US" sz="2800">
                    <a:solidFill>
                      <a:srgbClr val="0000FF"/>
                    </a:solidFill>
                    <a:latin typeface="Cambria Math" panose="02040503050406030204" pitchFamily="18" charset="0"/>
                    <a:ea typeface="宋体" panose="02010600030101010101" pitchFamily="2" charset="-122"/>
                    <a:cs typeface="Cambria Math" panose="02040503050406030204" pitchFamily="18" charset="0"/>
                    <a:sym typeface="+mn-ea"/>
                  </a:rPr>
                  <a:t>} </a:t>
                </a:r>
                <a:r>
                  <a:rPr lang="en-US" altLang="zh-CN" sz="2800">
                    <a:solidFill>
                      <a:srgbClr val="0000FF"/>
                    </a:solidFill>
                    <a:latin typeface="Cambria Math" panose="02040503050406030204" pitchFamily="18" charset="0"/>
                    <a:ea typeface="宋体" panose="02010600030101010101" pitchFamily="2" charset="-122"/>
                    <a:cs typeface="Cambria Math" panose="02040503050406030204" pitchFamily="18" charset="0"/>
                    <a:sym typeface="+mn-ea"/>
                  </a:rPr>
                  <a:t>|</a:t>
                </a:r>
                <a:r>
                  <a:rPr lang="fr-FR" altLang="en-US" sz="2800">
                    <a:solidFill>
                      <a:srgbClr val="0000FF"/>
                    </a:solidFill>
                    <a:latin typeface="Cambria Math" panose="02040503050406030204" pitchFamily="18" charset="0"/>
                    <a:ea typeface="宋体" panose="02010600030101010101" pitchFamily="2" charset="-122"/>
                    <a:cs typeface="Cambria Math" panose="02040503050406030204" pitchFamily="18" charset="0"/>
                    <a:sym typeface="+mn-ea"/>
                  </a:rPr>
                  <a:t> = </a:t>
                </a:r>
                <a:r>
                  <a:rPr lang="en-US" altLang="fr-FR" sz="2800">
                    <a:solidFill>
                      <a:srgbClr val="0000FF"/>
                    </a:solidFill>
                    <a:latin typeface="Cambria Math" panose="02040503050406030204" pitchFamily="18" charset="0"/>
                    <a:ea typeface="宋体" panose="02010600030101010101" pitchFamily="2" charset="-122"/>
                    <a:cs typeface="Cambria Math" panose="02040503050406030204" pitchFamily="18" charset="0"/>
                    <a:sym typeface="+mn-ea"/>
                  </a:rPr>
                  <a:t>4</a:t>
                </a:r>
                <a:endParaRPr lang="fr-FR" altLang="fr-CA" sz="2800"/>
              </a:p>
              <a:p>
                <a:pPr marL="0" indent="0">
                  <a:buNone/>
                </a:pPr>
                <a:endParaRPr lang="fr-CA" altLang="en-US" sz="2800">
                  <a:solidFill>
                    <a:srgbClr val="0000FF"/>
                  </a:solidFill>
                  <a:latin typeface="Cambria Math" panose="02040503050406030204" pitchFamily="18" charset="0"/>
                  <a:ea typeface="MS Mincho" charset="0"/>
                  <a:cs typeface="Cambria Math" panose="02040503050406030204" pitchFamily="18" charset="0"/>
                </a:endParaRPr>
              </a:p>
              <a:p>
                <a:pPr marL="0" indent="0">
                  <a:buNone/>
                </a:pPr>
                <a:endParaRPr lang="fr-FR" altLang="fr-CA" sz="2800" b="1"/>
              </a:p>
            </p:txBody>
          </p:sp>
        </mc:Choice>
        <mc:Fallback>
          <p:sp>
            <p:nvSpPr>
              <p:cNvPr id="3" name="Espace réservé du contenu 2"/>
              <p:cNvSpPr>
                <a:spLocks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1"/>
                <a:stretch>
                  <a:fillRect l="-4" t="-6" b="-27565"/>
                </a:stretch>
              </a:blipFill>
            </p:spPr>
            <p:txBody>
              <a:bodyPr/>
              <a:lstStyle/>
              <a:p>
                <a:r>
                  <a:rPr lang="fr-CA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>
              <a:defRPr/>
            </a:pPr>
            <a:fld id="{02CE1AC3-715D-4D80-8097-7A9D29DF156E}" type="slidenum">
              <a:rPr lang="en-GB"/>
            </a:fld>
            <a:endParaRPr lang="en-GB" dirty="0"/>
          </a:p>
        </p:txBody>
      </p:sp>
      <p:cxnSp>
        <p:nvCxnSpPr>
          <p:cNvPr id="5" name="Connecteur droit 4"/>
          <p:cNvCxnSpPr/>
          <p:nvPr/>
        </p:nvCxnSpPr>
        <p:spPr>
          <a:xfrm>
            <a:off x="4049395" y="5227320"/>
            <a:ext cx="861695" cy="722630"/>
          </a:xfrm>
          <a:prstGeom prst="line">
            <a:avLst/>
          </a:prstGeom>
          <a:ln w="28575">
            <a:prstDash val="sysDash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  <p:transition spd="med" advClick="0"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fr-FR" altLang="fr-CA"/>
              <a:t>Head support with </a:t>
            </a:r>
            <a:r>
              <a:rPr lang="fr-FR" altLang="fr-CA" u="sng"/>
              <a:t>window</a:t>
            </a:r>
            <a:endParaRPr lang="fr-FR" altLang="fr-CA" u="sng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Espace réservé du contenu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p>
                <a:r>
                  <a:rPr lang="fr-FR" altLang="fr-CA" sz="2800">
                    <a:sym typeface="+mn-ea"/>
                  </a:rPr>
                  <a:t>To avoid counting occurrences that span a very long period of times, we can introduce a user-defined parameter </a:t>
                </a:r>
                <a14:m>
                  <m:oMath xmlns:m="http://schemas.openxmlformats.org/officeDocument/2006/math">
                    <m:r>
                      <a:rPr lang="en-US" altLang="fr-FR" sz="2800" b="1">
                        <a:solidFill>
                          <a:srgbClr val="00B050"/>
                        </a:solidFill>
                        <a:latin typeface="Cambria Math" panose="02040503050406030204" pitchFamily="18" charset="0"/>
                        <a:cs typeface="Cambria Math" panose="02040503050406030204" pitchFamily="18" charset="0"/>
                      </a:rPr>
                      <m:t>𝐰𝐢𝐧𝐥𝐞𝐧</m:t>
                    </m:r>
                    <m:r>
                      <a:rPr lang="en-US" altLang="fr-FR" sz="2800" b="1">
                        <a:solidFill>
                          <a:srgbClr val="00B050"/>
                        </a:solidFill>
                        <a:latin typeface="Cambria Math" panose="02040503050406030204" pitchFamily="18" charset="0"/>
                        <a:cs typeface="Cambria Math" panose="02040503050406030204" pitchFamily="18" charset="0"/>
                      </a:rPr>
                      <m:t> </m:t>
                    </m:r>
                  </m:oMath>
                </a14:m>
                <a:r>
                  <a:rPr lang="fr-FR" altLang="fr-CA" sz="2800" b="1">
                    <a:solidFill>
                      <a:srgbClr val="00B050"/>
                    </a:solidFill>
                    <a:sym typeface="+mn-ea"/>
                  </a:rPr>
                  <a:t>&gt; 0</a:t>
                </a:r>
                <a:r>
                  <a:rPr lang="fr-FR" altLang="fr-CA" sz="2800">
                    <a:sym typeface="+mn-ea"/>
                  </a:rPr>
                  <a:t>.</a:t>
                </a:r>
                <a:endParaRPr lang="fr-FR" altLang="fr-CA" sz="2800">
                  <a:sym typeface="+mn-ea"/>
                </a:endParaRPr>
              </a:p>
              <a:p>
                <a:r>
                  <a:rPr lang="fr-FR" altLang="fr-CA" sz="2800">
                    <a:sym typeface="+mn-ea"/>
                  </a:rPr>
                  <a:t>Then, we cound only occurrences that have a duration smaller than </a:t>
                </a:r>
                <a14:m>
                  <m:oMath xmlns:m="http://schemas.openxmlformats.org/officeDocument/2006/math">
                    <m:r>
                      <a:rPr lang="en-US" altLang="fr-FR" sz="2800" b="1">
                        <a:latin typeface="Cambria Math" panose="02040503050406030204" pitchFamily="18" charset="0"/>
                        <a:cs typeface="Cambria Math" panose="02040503050406030204" pitchFamily="18" charset="0"/>
                      </a:rPr>
                      <m:t>𝐰𝐢𝐧𝐥𝐞𝐧</m:t>
                    </m:r>
                    <m:r>
                      <a:rPr lang="en-US" altLang="fr-FR" sz="2800" b="1">
                        <a:latin typeface="Cambria Math" panose="02040503050406030204" pitchFamily="18" charset="0"/>
                        <a:cs typeface="Cambria Math" panose="02040503050406030204" pitchFamily="18" charset="0"/>
                      </a:rPr>
                      <m:t> </m:t>
                    </m:r>
                  </m:oMath>
                </a14:m>
                <a:r>
                  <a:rPr lang="fr-FR" altLang="fr-CA" sz="2800">
                    <a:sym typeface="+mn-ea"/>
                  </a:rPr>
                  <a:t>time.</a:t>
                </a:r>
                <a:endParaRPr lang="fr-FR" altLang="fr-CA" sz="2800"/>
              </a:p>
              <a:p>
                <a:endParaRPr lang="fr-FR" altLang="fr-CA" sz="2800" b="1"/>
              </a:p>
              <a:p>
                <a:pPr marL="0" indent="0">
                  <a:buNone/>
                </a:pPr>
                <a:r>
                  <a:rPr lang="fr-FR" altLang="fr-CA" sz="2800" b="1"/>
                  <a:t>Example:  Consider the episode </a:t>
                </a:r>
                <a14:m>
                  <m:oMath xmlns:m="http://schemas.openxmlformats.org/officeDocument/2006/math">
                    <m:r>
                      <a:rPr lang="en-US" altLang="fr-CA" sz="280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MS Mincho" charset="0"/>
                        <a:cs typeface="Cambria Math" panose="02040503050406030204" pitchFamily="18" charset="0"/>
                      </a:rPr>
                      <m:t>∝</m:t>
                    </m:r>
                  </m:oMath>
                </a14:m>
                <a:r>
                  <a:rPr lang="en-US" altLang="fr-CA" sz="2800">
                    <a:cs typeface="Arial" panose="020B0604020202020204" pitchFamily="34" charset="0"/>
                    <a:sym typeface="+mn-ea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fr-CA" sz="2800">
                        <a:solidFill>
                          <a:srgbClr val="0000FF"/>
                        </a:solidFill>
                        <a:latin typeface="Cambria Math" panose="02040503050406030204" pitchFamily="18" charset="0"/>
                        <a:cs typeface="Cambria Math" panose="02040503050406030204" pitchFamily="18" charset="0"/>
                      </a:rPr>
                      <m:t>=</m:t>
                    </m:r>
                    <m:r>
                      <a:rPr lang="en-US" altLang="fr-CA" sz="2800">
                        <a:latin typeface="Cambria Math" panose="02040503050406030204" pitchFamily="18" charset="0"/>
                        <a:cs typeface="Cambria Math" panose="02040503050406030204" pitchFamily="18" charset="0"/>
                      </a:rPr>
                      <m:t> </m:t>
                    </m:r>
                    <m:r>
                      <a:rPr lang="fr-FR" sz="28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⟨</m:t>
                    </m:r>
                  </m:oMath>
                </a14:m>
                <a:r>
                  <a:rPr lang="fr-CA" sz="2800" dirty="0">
                    <a:solidFill>
                      <a:srgbClr val="0000FF"/>
                    </a:solidFill>
                    <a:latin typeface="Cambria Math" panose="02040503050406030204" pitchFamily="18" charset="0"/>
                    <a:sym typeface="+mn-ea"/>
                  </a:rPr>
                  <a:t>{a</a:t>
                </a:r>
                <a14:m>
                  <m:oMath xmlns:m="http://schemas.openxmlformats.org/officeDocument/2006/math">
                    <m:r>
                      <a:rPr lang="en-US" altLang="fr-FR" sz="2800" b="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},{</m:t>
                    </m:r>
                    <m:r>
                      <a:rPr lang="en-US" altLang="fr-FR" sz="2800" b="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altLang="fr-FR" sz="2800" b="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altLang="fr-FR" sz="2800" b="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altLang="fr-FR" sz="2800" b="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}</m:t>
                    </m:r>
                    <m:r>
                      <a:rPr lang="fr-FR" sz="2800" b="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⟩</m:t>
                    </m:r>
                    <m:r>
                      <a:rPr lang="en-US" altLang="fr-FR" sz="2800" b="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 </m:t>
                    </m:r>
                  </m:oMath>
                </a14:m>
                <a:endParaRPr lang="en-US" altLang="fr-FR" sz="2800" b="0" i="1" dirty="0" smtClean="0">
                  <a:solidFill>
                    <a:srgbClr val="0000FF"/>
                  </a:solidFill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:r>
                  <a:rPr lang="fr-FR" altLang="fr-CA" sz="2800" b="1"/>
                  <a:t>   </a:t>
                </a:r>
                <a:r>
                  <a:rPr lang="fr-FR" altLang="fr-CA" sz="2800"/>
                  <a:t>If </a:t>
                </a:r>
                <a14:m>
                  <m:oMath xmlns:m="http://schemas.openxmlformats.org/officeDocument/2006/math">
                    <m:r>
                      <a:rPr lang="en-US" altLang="fr-FR" sz="2800" b="1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  <a:cs typeface="Cambria Math" panose="02040503050406030204" pitchFamily="18" charset="0"/>
                      </a:rPr>
                      <m:t>𝐰𝐢𝐧𝐥𝐞𝐧</m:t>
                    </m:r>
                    <m:r>
                      <a:rPr lang="en-US" altLang="fr-FR" sz="2800" b="1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  <a:cs typeface="Cambria Math" panose="02040503050406030204" pitchFamily="18" charset="0"/>
                      </a:rPr>
                      <m:t> = </m:t>
                    </m:r>
                    <m:r>
                      <a:rPr lang="en-US" altLang="fr-FR" sz="2800" b="1">
                        <a:solidFill>
                          <a:srgbClr val="FF0000"/>
                        </a:solidFill>
                        <a:highlight>
                          <a:srgbClr val="FFFF00"/>
                        </a:highlight>
                        <a:latin typeface="Cambria Math" panose="02040503050406030204" pitchFamily="18" charset="0"/>
                        <a:cs typeface="Cambria Math" panose="02040503050406030204" pitchFamily="18" charset="0"/>
                      </a:rPr>
                      <m:t>𝟐</m:t>
                    </m:r>
                  </m:oMath>
                </a14:m>
                <a:r>
                  <a:rPr lang="fr-FR" altLang="fr-CA" sz="2800" b="1"/>
                  <a:t>, </a:t>
                </a:r>
                <a:r>
                  <a:rPr lang="fr-FR" altLang="fr-CA" sz="2800"/>
                  <a:t>then</a:t>
                </a:r>
                <a:endParaRPr lang="fr-FR" altLang="fr-CA" sz="2800" b="1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altLang="fr-CA" sz="280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ea typeface="MS Mincho" charset="0"/>
                          <a:cs typeface="Cambria Math" panose="02040503050406030204" pitchFamily="18" charset="0"/>
                        </a:rPr>
                        <m:t>occSet</m:t>
                      </m:r>
                      <m:r>
                        <a:rPr lang="en-US" altLang="fr-CA" sz="280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ea typeface="MS Mincho" charset="0"/>
                          <a:cs typeface="Cambria Math" panose="02040503050406030204" pitchFamily="18" charset="0"/>
                        </a:rPr>
                        <m:t>(∝</m:t>
                      </m:r>
                      <m:r>
                        <a:rPr lang="fr-CA" altLang="en-US" sz="280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ea typeface="MS Mincho" charset="0"/>
                          <a:cs typeface="Cambria Math" panose="02040503050406030204" pitchFamily="18" charset="0"/>
                          <a:sym typeface="+mn-ea"/>
                        </a:rPr>
                        <m:t>)</m:t>
                      </m:r>
                      <m:r>
                        <a:rPr lang="en-US" altLang="fr-CA" sz="280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ea typeface="MS Mincho" charset="0"/>
                          <a:cs typeface="Cambria Math" panose="02040503050406030204" pitchFamily="18" charset="0"/>
                          <a:sym typeface="+mn-ea"/>
                        </a:rPr>
                        <m:t> = {</m:t>
                      </m:r>
                      <m:r>
                        <a:rPr lang="en-US" altLang="fr-CA" sz="280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cs typeface="Cambria Math" panose="02040503050406030204" pitchFamily="18" charset="0"/>
                        </a:rPr>
                        <m:t>[</m:t>
                      </m:r>
                      <m:r>
                        <a:rPr lang="en-US" altLang="fr-CA" sz="280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Cambria Math" panose="02040503050406030204" pitchFamily="18" charset="0"/>
                        </a:rPr>
                        <m:t>1</m:t>
                      </m:r>
                      <m:r>
                        <a:rPr lang="en-US" altLang="fr-CA" sz="280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Cambria Math" panose="02040503050406030204" pitchFamily="18" charset="0"/>
                        </a:rPr>
                        <m:t>,</m:t>
                      </m:r>
                      <m:r>
                        <a:rPr lang="en-US" altLang="fr-CA" sz="280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Cambria Math" panose="02040503050406030204" pitchFamily="18" charset="0"/>
                        </a:rPr>
                        <m:t>3</m:t>
                      </m:r>
                      <m:r>
                        <a:rPr lang="en-US" altLang="fr-CA" sz="280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cs typeface="Cambria Math" panose="02040503050406030204" pitchFamily="18" charset="0"/>
                        </a:rPr>
                        <m:t>],[</m:t>
                      </m:r>
                      <m:r>
                        <a:rPr lang="en-US" altLang="fr-CA" sz="280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Cambria Math" panose="02040503050406030204" pitchFamily="18" charset="0"/>
                        </a:rPr>
                        <m:t>1</m:t>
                      </m:r>
                      <m:r>
                        <a:rPr lang="en-US" altLang="fr-CA" sz="280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Cambria Math" panose="02040503050406030204" pitchFamily="18" charset="0"/>
                        </a:rPr>
                        <m:t>,</m:t>
                      </m:r>
                      <m:r>
                        <a:rPr lang="en-US" altLang="fr-CA" sz="280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Cambria Math" panose="02040503050406030204" pitchFamily="18" charset="0"/>
                        </a:rPr>
                        <m:t>7</m:t>
                      </m:r>
                      <m:r>
                        <a:rPr lang="en-US" altLang="fr-CA" sz="280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cs typeface="Cambria Math" panose="02040503050406030204" pitchFamily="18" charset="0"/>
                        </a:rPr>
                        <m:t>],[</m:t>
                      </m:r>
                      <m:r>
                        <a:rPr lang="en-US" altLang="fr-CA" sz="280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Cambria Math" panose="02040503050406030204" pitchFamily="18" charset="0"/>
                        </a:rPr>
                        <m:t>2</m:t>
                      </m:r>
                      <m:r>
                        <a:rPr lang="en-US" altLang="fr-CA" sz="280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Cambria Math" panose="02040503050406030204" pitchFamily="18" charset="0"/>
                        </a:rPr>
                        <m:t>,</m:t>
                      </m:r>
                      <m:r>
                        <a:rPr lang="en-US" altLang="fr-CA" sz="280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Cambria Math" panose="02040503050406030204" pitchFamily="18" charset="0"/>
                        </a:rPr>
                        <m:t>3</m:t>
                      </m:r>
                      <m:r>
                        <a:rPr lang="en-US" altLang="fr-CA" sz="280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cs typeface="Cambria Math" panose="02040503050406030204" pitchFamily="18" charset="0"/>
                        </a:rPr>
                        <m:t>],[</m:t>
                      </m:r>
                      <m:r>
                        <a:rPr lang="en-US" altLang="fr-CA" sz="280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Cambria Math" panose="02040503050406030204" pitchFamily="18" charset="0"/>
                        </a:rPr>
                        <m:t>2</m:t>
                      </m:r>
                      <m:r>
                        <a:rPr lang="en-US" altLang="fr-CA" sz="280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Cambria Math" panose="02040503050406030204" pitchFamily="18" charset="0"/>
                        </a:rPr>
                        <m:t>,</m:t>
                      </m:r>
                      <m:r>
                        <a:rPr lang="en-US" altLang="fr-CA" sz="280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Cambria Math" panose="02040503050406030204" pitchFamily="18" charset="0"/>
                        </a:rPr>
                        <m:t>7</m:t>
                      </m:r>
                      <m:r>
                        <a:rPr lang="en-US" altLang="fr-CA" sz="280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cs typeface="Cambria Math" panose="02040503050406030204" pitchFamily="18" charset="0"/>
                        </a:rPr>
                        <m:t>],[</m:t>
                      </m:r>
                      <m:r>
                        <a:rPr lang="en-US" altLang="fr-CA" sz="280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Cambria Math" panose="02040503050406030204" pitchFamily="18" charset="0"/>
                        </a:rPr>
                        <m:t>3</m:t>
                      </m:r>
                      <m:r>
                        <a:rPr lang="en-US" altLang="fr-CA" sz="280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Cambria Math" panose="02040503050406030204" pitchFamily="18" charset="0"/>
                        </a:rPr>
                        <m:t>,</m:t>
                      </m:r>
                      <m:r>
                        <a:rPr lang="en-US" altLang="fr-CA" sz="280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Cambria Math" panose="02040503050406030204" pitchFamily="18" charset="0"/>
                        </a:rPr>
                        <m:t>7</m:t>
                      </m:r>
                      <m:r>
                        <a:rPr lang="en-US" altLang="fr-CA" sz="280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cs typeface="Cambria Math" panose="02040503050406030204" pitchFamily="18" charset="0"/>
                        </a:rPr>
                        <m:t>],[</m:t>
                      </m:r>
                      <m:r>
                        <a:rPr lang="en-US" altLang="fr-CA" sz="280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Cambria Math" panose="02040503050406030204" pitchFamily="18" charset="0"/>
                        </a:rPr>
                        <m:t>6</m:t>
                      </m:r>
                      <m:r>
                        <a:rPr lang="en-US" altLang="fr-CA" sz="280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Cambria Math" panose="02040503050406030204" pitchFamily="18" charset="0"/>
                        </a:rPr>
                        <m:t>,</m:t>
                      </m:r>
                      <m:r>
                        <a:rPr lang="en-US" altLang="fr-CA" sz="280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Cambria Math" panose="02040503050406030204" pitchFamily="18" charset="0"/>
                        </a:rPr>
                        <m:t>7</m:t>
                      </m:r>
                      <m:r>
                        <a:rPr lang="en-US" altLang="fr-CA" sz="280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cs typeface="Cambria Math" panose="02040503050406030204" pitchFamily="18" charset="0"/>
                        </a:rPr>
                        <m:t>]}.</m:t>
                      </m:r>
                    </m:oMath>
                  </m:oMathPara>
                </a14:m>
                <a:endParaRPr lang="en-US" altLang="fr-CA" sz="2800">
                  <a:solidFill>
                    <a:srgbClr val="0000FF"/>
                  </a:solidFill>
                  <a:latin typeface="Cambria Math" panose="02040503050406030204" pitchFamily="18" charset="0"/>
                  <a:cs typeface="Cambria Math" panose="02040503050406030204" pitchFamily="18" charset="0"/>
                </a:endParaRPr>
              </a:p>
              <a:p>
                <a:pPr marL="0" indent="0">
                  <a:buNone/>
                </a:pPr>
                <a:endParaRPr lang="en-US" altLang="fr-CA" sz="2800">
                  <a:solidFill>
                    <a:srgbClr val="0000FF"/>
                  </a:solidFill>
                  <a:latin typeface="Cambria Math" panose="02040503050406030204" pitchFamily="18" charset="0"/>
                  <a:cs typeface="Cambria Math" panose="02040503050406030204" pitchFamily="18" charset="0"/>
                </a:endParaRPr>
              </a:p>
              <a:p>
                <a:pPr marL="0" indent="0">
                  <a:buNone/>
                </a:pPr>
                <a:r>
                  <a:rPr lang="fr-FR" altLang="fr-CA" sz="2800">
                    <a:sym typeface="+mn-ea"/>
                  </a:rPr>
                  <a:t>Thus, </a:t>
                </a:r>
                <a:r>
                  <a:rPr lang="fr-FR" altLang="fr-CA" sz="2800">
                    <a:solidFill>
                      <a:srgbClr val="0000FF"/>
                    </a:solidFill>
                    <a:sym typeface="+mn-ea"/>
                  </a:rPr>
                  <a:t>sup(</a:t>
                </a:r>
                <a14:m>
                  <m:oMath xmlns:m="http://schemas.openxmlformats.org/officeDocument/2006/math">
                    <m:r>
                      <a:rPr lang="en-US" altLang="fr-CA" sz="280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MS Mincho" charset="0"/>
                        <a:cs typeface="Cambria Math" panose="02040503050406030204" pitchFamily="18" charset="0"/>
                      </a:rPr>
                      <m:t>∝</m:t>
                    </m:r>
                  </m:oMath>
                </a14:m>
                <a:r>
                  <a:rPr lang="fr-FR" altLang="en-US" sz="2800">
                    <a:solidFill>
                      <a:srgbClr val="0000FF"/>
                    </a:solidFill>
                    <a:latin typeface="Cambria Math" panose="02040503050406030204" pitchFamily="18" charset="0"/>
                    <a:ea typeface="MS Mincho" charset="0"/>
                    <a:cs typeface="Cambria Math" panose="02040503050406030204" pitchFamily="18" charset="0"/>
                    <a:sym typeface="+mn-ea"/>
                  </a:rPr>
                  <a:t>) = </a:t>
                </a:r>
                <a:r>
                  <a:rPr lang="en-US" altLang="zh-CN" sz="2800">
                    <a:solidFill>
                      <a:srgbClr val="0000FF"/>
                    </a:solidFill>
                    <a:latin typeface="Cambria Math" panose="02040503050406030204" pitchFamily="18" charset="0"/>
                    <a:ea typeface="宋体" panose="02010600030101010101" pitchFamily="2" charset="-122"/>
                    <a:cs typeface="Cambria Math" panose="02040503050406030204" pitchFamily="18" charset="0"/>
                    <a:sym typeface="+mn-ea"/>
                  </a:rPr>
                  <a:t>|</a:t>
                </a:r>
                <a:r>
                  <a:rPr lang="fr-FR" altLang="en-US" sz="2800">
                    <a:solidFill>
                      <a:srgbClr val="0000FF"/>
                    </a:solidFill>
                    <a:latin typeface="Cambria Math" panose="02040503050406030204" pitchFamily="18" charset="0"/>
                    <a:ea typeface="宋体" panose="02010600030101010101" pitchFamily="2" charset="-122"/>
                    <a:cs typeface="Cambria Math" panose="02040503050406030204" pitchFamily="18" charset="0"/>
                    <a:sym typeface="+mn-ea"/>
                  </a:rPr>
                  <a:t>{</a:t>
                </a:r>
                <a:r>
                  <a:rPr lang="fr-CA" altLang="fr-FR" sz="2800">
                    <a:solidFill>
                      <a:srgbClr val="FF0000"/>
                    </a:solidFill>
                    <a:latin typeface="Cambria Math" panose="02040503050406030204" pitchFamily="18" charset="0"/>
                    <a:ea typeface="宋体" panose="02010600030101010101" pitchFamily="2" charset="-122"/>
                    <a:cs typeface="Cambria Math" panose="02040503050406030204" pitchFamily="18" charset="0"/>
                    <a:sym typeface="+mn-ea"/>
                  </a:rPr>
                  <a:t>2</a:t>
                </a:r>
                <a:r>
                  <a:rPr lang="fr-FR" altLang="fr-CA" sz="2800">
                    <a:solidFill>
                      <a:srgbClr val="FF0000"/>
                    </a:solidFill>
                    <a:latin typeface="Cambria Math" panose="02040503050406030204" pitchFamily="18" charset="0"/>
                    <a:ea typeface="宋体" panose="02010600030101010101" pitchFamily="2" charset="-122"/>
                    <a:cs typeface="Cambria Math" panose="02040503050406030204" pitchFamily="18" charset="0"/>
                    <a:sym typeface="+mn-ea"/>
                  </a:rPr>
                  <a:t>, </a:t>
                </a:r>
                <a:r>
                  <a:rPr lang="fr-CA" altLang="fr-FR" sz="2800">
                    <a:solidFill>
                      <a:srgbClr val="FF0000"/>
                    </a:solidFill>
                    <a:latin typeface="Cambria Math" panose="02040503050406030204" pitchFamily="18" charset="0"/>
                    <a:ea typeface="宋体" panose="02010600030101010101" pitchFamily="2" charset="-122"/>
                    <a:cs typeface="Cambria Math" panose="02040503050406030204" pitchFamily="18" charset="0"/>
                    <a:sym typeface="+mn-ea"/>
                  </a:rPr>
                  <a:t>6</a:t>
                </a:r>
                <a:r>
                  <a:rPr lang="fr-FR" altLang="en-US" sz="2800">
                    <a:solidFill>
                      <a:srgbClr val="0000FF"/>
                    </a:solidFill>
                    <a:latin typeface="Cambria Math" panose="02040503050406030204" pitchFamily="18" charset="0"/>
                    <a:ea typeface="宋体" panose="02010600030101010101" pitchFamily="2" charset="-122"/>
                    <a:cs typeface="Cambria Math" panose="02040503050406030204" pitchFamily="18" charset="0"/>
                    <a:sym typeface="+mn-ea"/>
                  </a:rPr>
                  <a:t>} </a:t>
                </a:r>
                <a:r>
                  <a:rPr lang="en-US" altLang="zh-CN" sz="2800">
                    <a:solidFill>
                      <a:srgbClr val="0000FF"/>
                    </a:solidFill>
                    <a:latin typeface="Cambria Math" panose="02040503050406030204" pitchFamily="18" charset="0"/>
                    <a:ea typeface="宋体" panose="02010600030101010101" pitchFamily="2" charset="-122"/>
                    <a:cs typeface="Cambria Math" panose="02040503050406030204" pitchFamily="18" charset="0"/>
                    <a:sym typeface="+mn-ea"/>
                  </a:rPr>
                  <a:t>|</a:t>
                </a:r>
                <a:r>
                  <a:rPr lang="fr-FR" altLang="en-US" sz="2800">
                    <a:solidFill>
                      <a:srgbClr val="0000FF"/>
                    </a:solidFill>
                    <a:latin typeface="Cambria Math" panose="02040503050406030204" pitchFamily="18" charset="0"/>
                    <a:ea typeface="宋体" panose="02010600030101010101" pitchFamily="2" charset="-122"/>
                    <a:cs typeface="Cambria Math" panose="02040503050406030204" pitchFamily="18" charset="0"/>
                    <a:sym typeface="+mn-ea"/>
                  </a:rPr>
                  <a:t> = </a:t>
                </a:r>
                <a:r>
                  <a:rPr lang="fr-FR" altLang="en-US" sz="2800">
                    <a:solidFill>
                      <a:srgbClr val="FF0000"/>
                    </a:solidFill>
                    <a:highlight>
                      <a:srgbClr val="FFFF00"/>
                    </a:highlight>
                    <a:latin typeface="Cambria Math" panose="02040503050406030204" pitchFamily="18" charset="0"/>
                    <a:ea typeface="宋体" panose="02010600030101010101" pitchFamily="2" charset="-122"/>
                    <a:cs typeface="Cambria Math" panose="02040503050406030204" pitchFamily="18" charset="0"/>
                    <a:sym typeface="+mn-ea"/>
                  </a:rPr>
                  <a:t>2</a:t>
                </a:r>
                <a:endParaRPr lang="fr-FR" altLang="fr-CA" sz="2800"/>
              </a:p>
              <a:p>
                <a:pPr marL="0" indent="0">
                  <a:buNone/>
                </a:pPr>
                <a:endParaRPr lang="fr-CA" altLang="en-US" sz="2800">
                  <a:solidFill>
                    <a:srgbClr val="0000FF"/>
                  </a:solidFill>
                  <a:latin typeface="Cambria Math" panose="02040503050406030204" pitchFamily="18" charset="0"/>
                  <a:ea typeface="MS Mincho" charset="0"/>
                  <a:cs typeface="Cambria Math" panose="02040503050406030204" pitchFamily="18" charset="0"/>
                </a:endParaRPr>
              </a:p>
              <a:p>
                <a:pPr marL="0" indent="0">
                  <a:buNone/>
                </a:pPr>
                <a:endParaRPr lang="fr-FR" altLang="fr-CA" sz="2800" b="1"/>
              </a:p>
            </p:txBody>
          </p:sp>
        </mc:Choice>
        <mc:Fallback>
          <p:sp>
            <p:nvSpPr>
              <p:cNvPr id="3" name="Espace réservé du contenu 2"/>
              <p:cNvSpPr>
                <a:spLocks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1"/>
                <a:stretch>
                  <a:fillRect l="-4" t="-6" b="-25860"/>
                </a:stretch>
              </a:blipFill>
            </p:spPr>
            <p:txBody>
              <a:bodyPr/>
              <a:lstStyle/>
              <a:p>
                <a:r>
                  <a:rPr lang="fr-CA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>
              <a:defRPr/>
            </a:pPr>
            <a:fld id="{02CE1AC3-715D-4D80-8097-7A9D29DF156E}" type="slidenum">
              <a:rPr lang="en-GB"/>
            </a:fld>
            <a:endParaRPr lang="en-GB" dirty="0"/>
          </a:p>
        </p:txBody>
      </p:sp>
      <p:cxnSp>
        <p:nvCxnSpPr>
          <p:cNvPr id="5" name="Connecteur droit 4"/>
          <p:cNvCxnSpPr/>
          <p:nvPr/>
        </p:nvCxnSpPr>
        <p:spPr>
          <a:xfrm>
            <a:off x="3515995" y="5151755"/>
            <a:ext cx="861695" cy="722630"/>
          </a:xfrm>
          <a:prstGeom prst="line">
            <a:avLst/>
          </a:prstGeom>
          <a:ln w="28575">
            <a:prstDash val="sysDash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7" name="Connecteur droit 6"/>
          <p:cNvCxnSpPr/>
          <p:nvPr/>
        </p:nvCxnSpPr>
        <p:spPr>
          <a:xfrm>
            <a:off x="4277995" y="5227320"/>
            <a:ext cx="861695" cy="722630"/>
          </a:xfrm>
          <a:prstGeom prst="line">
            <a:avLst/>
          </a:prstGeom>
          <a:ln w="28575">
            <a:prstDash val="sysDash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8" name="Connecteur droit 7"/>
          <p:cNvCxnSpPr/>
          <p:nvPr/>
        </p:nvCxnSpPr>
        <p:spPr>
          <a:xfrm>
            <a:off x="6335395" y="5227320"/>
            <a:ext cx="861695" cy="722630"/>
          </a:xfrm>
          <a:prstGeom prst="line">
            <a:avLst/>
          </a:prstGeom>
          <a:ln w="28575">
            <a:prstDash val="sysDash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6" name="Connecteur droit 5"/>
          <p:cNvCxnSpPr/>
          <p:nvPr/>
        </p:nvCxnSpPr>
        <p:spPr>
          <a:xfrm>
            <a:off x="7197090" y="5151120"/>
            <a:ext cx="861695" cy="722630"/>
          </a:xfrm>
          <a:prstGeom prst="line">
            <a:avLst/>
          </a:prstGeom>
          <a:ln w="28575">
            <a:prstDash val="sysDash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  <p:transition spd="med" advClick="0"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29" y="1"/>
            <a:ext cx="10079566" cy="1221360"/>
          </a:xfrm>
        </p:spPr>
        <p:txBody>
          <a:bodyPr/>
          <a:lstStyle/>
          <a:p>
            <a:pPr algn="ctr"/>
            <a:r>
              <a:rPr lang="fr-FR" altLang="en-US" dirty="0"/>
              <a:t>Frequent episode mining</a:t>
            </a:r>
            <a:endParaRPr lang="fr-FR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DC983-A656-4310-B853-8C30532C0C2A}" type="slidenum">
              <a:rPr lang="en-US" sz="1435" smtClean="0"/>
            </a:fld>
            <a:endParaRPr lang="en-US" sz="1435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3" name="文字方塊 4"/>
              <p:cNvSpPr txBox="1"/>
              <p:nvPr/>
            </p:nvSpPr>
            <p:spPr>
              <a:xfrm>
                <a:off x="1489075" y="3322320"/>
                <a:ext cx="6982460" cy="407670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fr-FR" altLang="fr-CA" sz="2645" b="1" dirty="0">
                    <a:latin typeface="Cambria Math" panose="02040503050406030204" pitchFamily="18" charset="0"/>
                  </a:rPr>
                  <a:t>Two p</a:t>
                </a:r>
                <a:r>
                  <a:rPr lang="fr-CA" altLang="zh-TW" sz="2645" b="1" dirty="0">
                    <a:latin typeface="Cambria Math" panose="02040503050406030204" pitchFamily="18" charset="0"/>
                  </a:rPr>
                  <a:t>arameters</a:t>
                </a:r>
                <a:r>
                  <a:rPr lang="fr-FR" altLang="fr-CA" sz="2645" b="1" dirty="0">
                    <a:latin typeface="Cambria Math" panose="02040503050406030204" pitchFamily="18" charset="0"/>
                  </a:rPr>
                  <a:t>:  </a:t>
                </a:r>
                <a14:m>
                  <m:oMath xmlns:m="http://schemas.openxmlformats.org/officeDocument/2006/math">
                    <m:r>
                      <a:rPr lang="en-US" altLang="zh-TW" sz="2645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𝑤𝑖𝑛𝑙𝑒𝑛</m:t>
                    </m:r>
                    <m:r>
                      <a:rPr lang="en-US" altLang="zh-TW" sz="2645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zh-TW" sz="2645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altLang="zh-TW" sz="2645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, </m:t>
                    </m:r>
                  </m:oMath>
                </a14:m>
                <a:r>
                  <a:rPr lang="fr-FR" altLang="fr-CA" sz="2645" b="0" i="1" dirty="0">
                    <a:solidFill>
                      <a:srgbClr val="0000FF"/>
                    </a:solidFill>
                    <a:latin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TW" sz="2645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𝑚𝑖𝑛𝑠𝑢𝑝</m:t>
                    </m:r>
                    <m:r>
                      <a:rPr lang="en-US" altLang="zh-TW" sz="2645" b="0" i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zh-TW" sz="2645" b="0" i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2</m:t>
                    </m:r>
                  </m:oMath>
                </a14:m>
                <a:endParaRPr lang="zh-TW" altLang="en-US" sz="2645" dirty="0">
                  <a:solidFill>
                    <a:srgbClr val="0000FF"/>
                  </a:solidFill>
                </a:endParaRPr>
              </a:p>
            </p:txBody>
          </p:sp>
        </mc:Choice>
        <mc:Fallback>
          <p:sp>
            <p:nvSpPr>
              <p:cNvPr id="23" name="文字方塊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89075" y="3322320"/>
                <a:ext cx="6982460" cy="407670"/>
              </a:xfrm>
              <a:prstGeom prst="rect">
                <a:avLst/>
              </a:prstGeom>
              <a:blipFill rotWithShape="1">
                <a:blip r:embed="rId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CA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534795" y="1576705"/>
            <a:ext cx="7975600" cy="1524635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11" name="文字方塊 4"/>
              <p:cNvSpPr txBox="1"/>
              <p:nvPr/>
            </p:nvSpPr>
            <p:spPr>
              <a:xfrm>
                <a:off x="333088" y="1092920"/>
                <a:ext cx="2745738" cy="407670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fr-CA" sz="2645" b="1" i="0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𝐈𝐧𝐩𝐮𝐭</m:t>
                      </m:r>
                      <m:r>
                        <a:rPr lang="en-US" altLang="fr-CA" sz="2645" b="1" i="0" smtClean="0">
                          <a:latin typeface="Cambria Math" panose="02040503050406030204" pitchFamily="18" charset="0"/>
                        </a:rPr>
                        <m:t>:   </m:t>
                      </m:r>
                      <m:r>
                        <a:rPr lang="en-US" altLang="fr-CA" sz="2645" b="1" i="0" smtClean="0">
                          <a:latin typeface="Cambria Math" panose="02040503050406030204" pitchFamily="18" charset="0"/>
                        </a:rPr>
                        <m:t>𝐀𝐧</m:t>
                      </m:r>
                      <m:r>
                        <a:rPr lang="en-US" altLang="fr-CA" sz="2645" b="1" i="0" smtClean="0">
                          <a:latin typeface="Cambria Math" panose="02040503050406030204" pitchFamily="18" charset="0"/>
                        </a:rPr>
                        <m:t> </m:t>
                      </m:r>
                      <m:r>
                        <a:rPr lang="en-US" altLang="fr-CA" sz="2645" b="1" i="0" smtClean="0">
                          <a:latin typeface="Cambria Math" panose="02040503050406030204" pitchFamily="18" charset="0"/>
                        </a:rPr>
                        <m:t>𝐞𝐯𝐞𝐧𝐭</m:t>
                      </m:r>
                      <m:r>
                        <a:rPr lang="en-US" altLang="fr-CA" sz="2645" b="1" i="0" smtClean="0">
                          <a:latin typeface="Cambria Math" panose="02040503050406030204" pitchFamily="18" charset="0"/>
                        </a:rPr>
                        <m:t> </m:t>
                      </m:r>
                      <m:r>
                        <a:rPr lang="en-US" altLang="fr-CA" sz="2645" b="1" i="0" smtClean="0">
                          <a:latin typeface="Cambria Math" panose="02040503050406030204" pitchFamily="18" charset="0"/>
                        </a:rPr>
                        <m:t>𝐬𝐞𝐪𝐮𝐞𝐧𝐜𝐞</m:t>
                      </m:r>
                    </m:oMath>
                  </m:oMathPara>
                </a14:m>
                <a:endParaRPr lang="zh-TW" altLang="en-US" sz="2645" dirty="0"/>
              </a:p>
            </p:txBody>
          </p:sp>
        </mc:Choice>
        <mc:Fallback>
          <p:sp>
            <p:nvSpPr>
              <p:cNvPr id="11" name="文字方塊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3088" y="1092920"/>
                <a:ext cx="2745738" cy="407670"/>
              </a:xfrm>
              <a:prstGeom prst="rect">
                <a:avLst/>
              </a:prstGeom>
              <a:blipFill rotWithShape="1">
                <a:blip r:embed="rId4"/>
                <a:stretch>
                  <a:fillRect l="-13" t="-21" r="-52948" b="21"/>
                </a:stretch>
              </a:blipFill>
            </p:spPr>
            <p:txBody>
              <a:bodyPr/>
              <a:lstStyle/>
              <a:p>
                <a:r>
                  <a:rPr lang="fr-CA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 spd="med" advClick="0"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29" y="1"/>
            <a:ext cx="10079566" cy="1221360"/>
          </a:xfrm>
        </p:spPr>
        <p:txBody>
          <a:bodyPr/>
          <a:lstStyle/>
          <a:p>
            <a:pPr algn="ctr"/>
            <a:r>
              <a:rPr lang="fr-FR" altLang="en-US" dirty="0"/>
              <a:t>Frequent episode mining</a:t>
            </a:r>
            <a:endParaRPr lang="fr-FR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DC983-A656-4310-B853-8C30532C0C2A}" type="slidenum">
              <a:rPr lang="en-US" sz="1435" smtClean="0"/>
            </a:fld>
            <a:endParaRPr lang="en-US" sz="1435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3" name="文字方塊 4"/>
              <p:cNvSpPr txBox="1"/>
              <p:nvPr/>
            </p:nvSpPr>
            <p:spPr>
              <a:xfrm>
                <a:off x="1489075" y="3322320"/>
                <a:ext cx="6982460" cy="407670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fr-FR" altLang="fr-CA" sz="2645" b="1" dirty="0">
                    <a:latin typeface="Cambria Math" panose="02040503050406030204" pitchFamily="18" charset="0"/>
                  </a:rPr>
                  <a:t>Two p</a:t>
                </a:r>
                <a:r>
                  <a:rPr lang="fr-CA" altLang="zh-TW" sz="2645" b="1" dirty="0">
                    <a:latin typeface="Cambria Math" panose="02040503050406030204" pitchFamily="18" charset="0"/>
                  </a:rPr>
                  <a:t>arameters</a:t>
                </a:r>
                <a:r>
                  <a:rPr lang="en-US" altLang="fr-CA" sz="2645" b="1" dirty="0">
                    <a:latin typeface="Cambria Math" panose="02040503050406030204" pitchFamily="18" charset="0"/>
                  </a:rPr>
                  <a:t> </a:t>
                </a:r>
                <a:r>
                  <a:rPr lang="fr-FR" altLang="fr-CA" sz="2645" b="1" dirty="0">
                    <a:latin typeface="Cambria Math" panose="02040503050406030204" pitchFamily="18" charset="0"/>
                  </a:rPr>
                  <a:t>:  </a:t>
                </a:r>
                <a14:m>
                  <m:oMath xmlns:m="http://schemas.openxmlformats.org/officeDocument/2006/math">
                    <m:r>
                      <a:rPr lang="en-US" altLang="zh-TW" sz="2645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𝑤𝑖𝑛𝑙𝑒𝑛</m:t>
                    </m:r>
                    <m:r>
                      <a:rPr lang="en-US" altLang="zh-TW" sz="2645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zh-TW" sz="2645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altLang="zh-TW" sz="2645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, </m:t>
                    </m:r>
                  </m:oMath>
                </a14:m>
                <a:r>
                  <a:rPr lang="fr-FR" altLang="fr-CA" sz="2645" b="0" i="1" dirty="0">
                    <a:solidFill>
                      <a:srgbClr val="0000FF"/>
                    </a:solidFill>
                    <a:latin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TW" sz="2645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𝑚𝑖𝑛𝑠𝑢𝑝</m:t>
                    </m:r>
                    <m:r>
                      <a:rPr lang="en-US" altLang="zh-TW" sz="2645" b="0" i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zh-TW" sz="2645" b="0" i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2</m:t>
                    </m:r>
                  </m:oMath>
                </a14:m>
                <a:endParaRPr lang="zh-TW" altLang="en-US" sz="2645" dirty="0">
                  <a:solidFill>
                    <a:srgbClr val="0000FF"/>
                  </a:solidFill>
                </a:endParaRPr>
              </a:p>
            </p:txBody>
          </p:sp>
        </mc:Choice>
        <mc:Fallback>
          <p:sp>
            <p:nvSpPr>
              <p:cNvPr id="23" name="文字方塊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89075" y="3322320"/>
                <a:ext cx="6982460" cy="407670"/>
              </a:xfrm>
              <a:prstGeom prst="rect">
                <a:avLst/>
              </a:prstGeom>
              <a:blipFill rotWithShape="1">
                <a:blip r:embed="rId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CA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534795" y="1576705"/>
            <a:ext cx="7975600" cy="152463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" name="Table 4"/>
              <p:cNvGraphicFramePr>
                <a:graphicFrameLocks noGrp="1"/>
              </p:cNvGraphicFramePr>
              <p:nvPr/>
            </p:nvGraphicFramePr>
            <p:xfrm>
              <a:off x="2144649" y="4923111"/>
              <a:ext cx="2785745" cy="4019550"/>
            </p:xfrm>
            <a:graphic>
              <a:graphicData uri="http://schemas.openxmlformats.org/drawingml/2006/table">
                <a:tbl>
                  <a:tblPr firstRow="1" bandRow="1">
                    <a:tableStyleId>{B301B821-A1FF-4177-AEE7-76D212191A09}</a:tableStyleId>
                  </a:tblPr>
                  <a:tblGrid>
                    <a:gridCol w="1590040"/>
                    <a:gridCol w="1195705"/>
                  </a:tblGrid>
                  <a:tr h="270510">
                    <a:tc>
                      <a:txBody>
                        <a:bodyPr/>
                        <a:lstStyle/>
                        <a:p>
                          <a:r>
                            <a:rPr lang="fr-CA" sz="2205" dirty="0" err="1"/>
                            <a:t>Episode</a:t>
                          </a:r>
                          <a:endParaRPr lang="en-US" sz="2205" dirty="0"/>
                        </a:p>
                      </a:txBody>
                      <a:tcPr marL="100795" marR="100795" marT="50397" marB="50397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fr-CA" sz="2205" dirty="0"/>
                            <a:t>Support</a:t>
                          </a:r>
                          <a:endParaRPr lang="en-US" sz="2205" dirty="0"/>
                        </a:p>
                      </a:txBody>
                      <a:tcPr marL="100795" marR="100795" marT="50397" marB="50397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511810">
                    <a:tc>
                      <a:txBody>
                        <a:bodyPr/>
                        <a:lstStyle/>
                        <a:p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d>
                                  <m:dPr>
                                    <m:begChr m:val="⟨"/>
                                    <m:endChr m:val="⟩"/>
                                    <m:ctrlPr>
                                      <a:rPr lang="en-US" altLang="zh-TW" sz="2205" smtClean="0"/>
                                    </m:ctrlPr>
                                  </m:dPr>
                                  <m:e>
                                    <m:d>
                                      <m:dPr>
                                        <m:begChr m:val="{"/>
                                        <m:endChr m:val="}"/>
                                        <m:ctrlPr>
                                          <a:rPr lang="en-US" altLang="zh-TW" sz="2205"/>
                                        </m:ctrlPr>
                                      </m:dPr>
                                      <m:e>
                                        <m:r>
                                          <a:rPr lang="en-US" altLang="zh-TW" sz="2205">
                                            <a:latin typeface="Cambria Math" panose="02040503050406030204" pitchFamily="18" charset="0"/>
                                          </a:rPr>
                                          <m:t>𝑎</m:t>
                                        </m:r>
                                        <m:r>
                                          <a:rPr lang="en-US" altLang="zh-TW" sz="2205">
                                            <a:latin typeface="Cambria Math" panose="02040503050406030204" pitchFamily="18" charset="0"/>
                                          </a:rPr>
                                          <m:t>,</m:t>
                                        </m:r>
                                        <m:r>
                                          <a:rPr lang="en-US" altLang="zh-TW" sz="2205">
                                            <a:latin typeface="Cambria Math" panose="02040503050406030204" pitchFamily="18" charset="0"/>
                                          </a:rPr>
                                          <m:t>𝑏</m:t>
                                        </m:r>
                                      </m:e>
                                    </m:d>
                                  </m:e>
                                </m:d>
                              </m:oMath>
                            </m:oMathPara>
                          </a14:m>
                          <a:endParaRPr lang="en-US" sz="2205" dirty="0"/>
                        </a:p>
                      </a:txBody>
                      <a:tcPr marL="100795" marR="100795" marT="50397" marB="50397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fr-CA" sz="2205" dirty="0"/>
                            <a:t>2</a:t>
                          </a:r>
                          <a:endParaRPr lang="en-US" sz="2205" dirty="0"/>
                        </a:p>
                      </a:txBody>
                      <a:tcPr marL="100795" marR="100795" marT="50397" marB="50397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511810">
                    <a:tc>
                      <a:txBody>
                        <a:bodyPr/>
                        <a:lstStyle/>
                        <a:p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d>
                                  <m:dPr>
                                    <m:begChr m:val="⟨"/>
                                    <m:endChr m:val="⟩"/>
                                    <m:ctrlPr>
                                      <a:rPr lang="en-US" altLang="zh-TW" sz="2205" smtClean="0"/>
                                    </m:ctrlPr>
                                  </m:dPr>
                                  <m:e>
                                    <m:d>
                                      <m:dPr>
                                        <m:begChr m:val="{"/>
                                        <m:endChr m:val="}"/>
                                        <m:ctrlPr>
                                          <a:rPr lang="en-US" altLang="zh-TW" sz="2205"/>
                                        </m:ctrlPr>
                                      </m:dPr>
                                      <m:e>
                                        <m:r>
                                          <a:rPr lang="en-US" altLang="zh-TW" sz="2205">
                                            <a:latin typeface="Cambria Math" panose="02040503050406030204" pitchFamily="18" charset="0"/>
                                          </a:rPr>
                                          <m:t>𝑎</m:t>
                                        </m:r>
                                      </m:e>
                                    </m:d>
                                    <m:r>
                                      <a:rPr lang="en-US" altLang="zh-TW" sz="2205"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d>
                                      <m:dPr>
                                        <m:begChr m:val="{"/>
                                        <m:endChr m:val="}"/>
                                        <m:ctrlPr>
                                          <a:rPr lang="en-US" altLang="zh-TW" sz="2205"/>
                                        </m:ctrlPr>
                                      </m:dPr>
                                      <m:e>
                                        <m:r>
                                          <a:rPr lang="en-US" altLang="zh-TW" sz="2205">
                                            <a:latin typeface="Cambria Math" panose="02040503050406030204" pitchFamily="18" charset="0"/>
                                          </a:rPr>
                                          <m:t>𝑏</m:t>
                                        </m:r>
                                      </m:e>
                                    </m:d>
                                  </m:e>
                                </m:d>
                              </m:oMath>
                            </m:oMathPara>
                          </a14:m>
                          <a:endParaRPr lang="en-US" sz="2205" dirty="0"/>
                        </a:p>
                      </a:txBody>
                      <a:tcPr marL="100795" marR="100795" marT="50397" marB="50397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fr-CA" sz="2205" dirty="0"/>
                            <a:t>2</a:t>
                          </a:r>
                          <a:endParaRPr lang="en-US" sz="2205" dirty="0"/>
                        </a:p>
                      </a:txBody>
                      <a:tcPr marL="100795" marR="100795" marT="50397" marB="50397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511810">
                    <a:tc>
                      <a:txBody>
                        <a:bodyPr/>
                        <a:lstStyle/>
                        <a:p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d>
                                  <m:dPr>
                                    <m:begChr m:val="⟨"/>
                                    <m:endChr m:val="⟩"/>
                                    <m:ctrlPr>
                                      <a:rPr lang="en-US" altLang="zh-TW" sz="2205" smtClean="0"/>
                                    </m:ctrlPr>
                                  </m:dPr>
                                  <m:e>
                                    <m:d>
                                      <m:dPr>
                                        <m:begChr m:val="{"/>
                                        <m:endChr m:val="}"/>
                                        <m:ctrlPr>
                                          <a:rPr lang="en-US" altLang="zh-TW" sz="2205"/>
                                        </m:ctrlPr>
                                      </m:dPr>
                                      <m:e>
                                        <m:r>
                                          <a:rPr lang="en-US" altLang="zh-TW" sz="2205">
                                            <a:latin typeface="Cambria Math" panose="02040503050406030204" pitchFamily="18" charset="0"/>
                                          </a:rPr>
                                          <m:t>𝑎</m:t>
                                        </m:r>
                                      </m:e>
                                    </m:d>
                                    <m:r>
                                      <a:rPr lang="en-US" altLang="zh-TW" sz="2205"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d>
                                      <m:dPr>
                                        <m:begChr m:val="{"/>
                                        <m:endChr m:val="}"/>
                                        <m:ctrlPr>
                                          <a:rPr lang="en-US" altLang="zh-TW" sz="2205"/>
                                        </m:ctrlPr>
                                      </m:dPr>
                                      <m:e>
                                        <m:r>
                                          <a:rPr lang="en-US" altLang="zh-TW" sz="2205">
                                            <a:latin typeface="Cambria Math" panose="02040503050406030204" pitchFamily="18" charset="0"/>
                                          </a:rPr>
                                          <m:t>𝑎</m:t>
                                        </m:r>
                                        <m:r>
                                          <a:rPr lang="en-US" altLang="zh-TW" sz="2205">
                                            <a:latin typeface="Cambria Math" panose="02040503050406030204" pitchFamily="18" charset="0"/>
                                          </a:rPr>
                                          <m:t>,</m:t>
                                        </m:r>
                                        <m:r>
                                          <a:rPr lang="en-US" altLang="zh-TW" sz="2205">
                                            <a:latin typeface="Cambria Math" panose="02040503050406030204" pitchFamily="18" charset="0"/>
                                          </a:rPr>
                                          <m:t>𝑏</m:t>
                                        </m:r>
                                      </m:e>
                                    </m:d>
                                  </m:e>
                                </m:d>
                              </m:oMath>
                            </m:oMathPara>
                          </a14:m>
                          <a:endParaRPr lang="en-US" sz="2205" dirty="0"/>
                        </a:p>
                      </a:txBody>
                      <a:tcPr marL="100795" marR="100795" marT="50397" marB="50397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fr-CA" sz="2205" dirty="0"/>
                            <a:t>2</a:t>
                          </a:r>
                          <a:endParaRPr lang="en-US" sz="2205" dirty="0"/>
                        </a:p>
                      </a:txBody>
                      <a:tcPr marL="100795" marR="100795" marT="50397" marB="50397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511810">
                    <a:tc>
                      <a:txBody>
                        <a:bodyPr/>
                        <a:lstStyle/>
                        <a:p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d>
                                  <m:dPr>
                                    <m:begChr m:val="⟨"/>
                                    <m:endChr m:val="⟩"/>
                                    <m:ctrlPr>
                                      <a:rPr lang="en-US" altLang="zh-TW" sz="2205" smtClean="0"/>
                                    </m:ctrlPr>
                                  </m:dPr>
                                  <m:e>
                                    <m:d>
                                      <m:dPr>
                                        <m:begChr m:val="{"/>
                                        <m:endChr m:val="}"/>
                                        <m:ctrlPr>
                                          <a:rPr lang="en-US" altLang="zh-TW" sz="2205"/>
                                        </m:ctrlPr>
                                      </m:dPr>
                                      <m:e>
                                        <m:r>
                                          <a:rPr lang="en-US" altLang="zh-TW" sz="2205">
                                            <a:latin typeface="Cambria Math" panose="02040503050406030204" pitchFamily="18" charset="0"/>
                                          </a:rPr>
                                          <m:t>𝑎</m:t>
                                        </m:r>
                                      </m:e>
                                    </m:d>
                                    <m:r>
                                      <a:rPr lang="en-US" altLang="zh-TW" sz="2205"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d>
                                      <m:dPr>
                                        <m:begChr m:val="{"/>
                                        <m:endChr m:val="}"/>
                                        <m:ctrlPr>
                                          <a:rPr lang="en-US" altLang="zh-TW" sz="2205"/>
                                        </m:ctrlPr>
                                      </m:dPr>
                                      <m:e>
                                        <m:r>
                                          <a:rPr lang="en-US" altLang="zh-TW" sz="2205">
                                            <a:latin typeface="Cambria Math" panose="02040503050406030204" pitchFamily="18" charset="0"/>
                                          </a:rPr>
                                          <m:t>𝑎</m:t>
                                        </m:r>
                                      </m:e>
                                    </m:d>
                                  </m:e>
                                </m:d>
                              </m:oMath>
                            </m:oMathPara>
                          </a14:m>
                          <a:endParaRPr lang="en-US" sz="2205" dirty="0"/>
                        </a:p>
                      </a:txBody>
                      <a:tcPr marL="100795" marR="100795" marT="50397" marB="50397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fr-CA" sz="2205" dirty="0"/>
                            <a:t>3</a:t>
                          </a:r>
                          <a:endParaRPr lang="en-US" sz="2205" dirty="0"/>
                        </a:p>
                      </a:txBody>
                      <a:tcPr marL="100795" marR="100795" marT="50397" marB="50397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5" name="Table 4"/>
              <p:cNvGraphicFramePr>
                <a:graphicFrameLocks noGrp="1"/>
              </p:cNvGraphicFramePr>
              <p:nvPr/>
            </p:nvGraphicFramePr>
            <p:xfrm>
              <a:off x="2144649" y="4923111"/>
              <a:ext cx="2785745" cy="4019550"/>
            </p:xfrm>
            <a:graphic>
              <a:graphicData uri="http://schemas.openxmlformats.org/drawingml/2006/table">
                <a:tbl>
                  <a:tblPr firstRow="1" bandRow="1">
                    <a:tableStyleId>{B301B821-A1FF-4177-AEE7-76D212191A09}</a:tableStyleId>
                  </a:tblPr>
                  <a:tblGrid>
                    <a:gridCol w="1590040"/>
                    <a:gridCol w="1195705"/>
                  </a:tblGrid>
                  <a:tr h="270510">
                    <a:tc>
                      <a:txBody>
                        <a:bodyPr/>
                        <a:lstStyle/>
                        <a:p>
                          <a:r>
                            <a:rPr lang="fr-CA" sz="2205" dirty="0" err="1"/>
                            <a:t>Episode</a:t>
                          </a:r>
                          <a:endParaRPr lang="en-US" sz="2205" dirty="0"/>
                        </a:p>
                      </a:txBody>
                      <a:tcPr marL="100795" marR="100795" marT="50397" marB="50397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fr-CA" sz="2205" dirty="0"/>
                            <a:t>Support</a:t>
                          </a:r>
                          <a:endParaRPr lang="en-US" sz="2205" dirty="0"/>
                        </a:p>
                      </a:txBody>
                      <a:tcPr marL="100795" marR="100795" marT="50397" marB="50397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511810">
                    <a:tc>
                      <a:txBody>
                        <a:bodyPr/>
                        <a:lstStyle/>
                        <a:p>
                          <a:endParaRPr lang="fr-CA"/>
                        </a:p>
                      </a:txBody>
                      <a:tcPr marL="100795" marR="100795" marT="50397" marB="50397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fr-CA" sz="2205" dirty="0"/>
                            <a:t>2</a:t>
                          </a:r>
                          <a:endParaRPr lang="en-US" sz="2205" dirty="0"/>
                        </a:p>
                      </a:txBody>
                      <a:tcPr marL="100795" marR="100795" marT="50397" marB="50397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511810">
                    <a:tc>
                      <a:txBody>
                        <a:bodyPr/>
                        <a:lstStyle/>
                        <a:p>
                          <a:endParaRPr lang="fr-CA"/>
                        </a:p>
                      </a:txBody>
                      <a:tcPr marL="100795" marR="100795" marT="50397" marB="50397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fr-CA" sz="2205" dirty="0"/>
                            <a:t>2</a:t>
                          </a:r>
                          <a:endParaRPr lang="en-US" sz="2205" dirty="0"/>
                        </a:p>
                      </a:txBody>
                      <a:tcPr marL="100795" marR="100795" marT="50397" marB="50397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511810">
                    <a:tc>
                      <a:txBody>
                        <a:bodyPr/>
                        <a:lstStyle/>
                        <a:p>
                          <a:endParaRPr lang="fr-CA"/>
                        </a:p>
                      </a:txBody>
                      <a:tcPr marL="100795" marR="100795" marT="50397" marB="50397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fr-CA" sz="2205" dirty="0"/>
                            <a:t>2</a:t>
                          </a:r>
                          <a:endParaRPr lang="en-US" sz="2205" dirty="0"/>
                        </a:p>
                      </a:txBody>
                      <a:tcPr marL="100795" marR="100795" marT="50397" marB="50397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511810">
                    <a:tc>
                      <a:txBody>
                        <a:bodyPr/>
                        <a:lstStyle/>
                        <a:p>
                          <a:endParaRPr lang="fr-CA"/>
                        </a:p>
                      </a:txBody>
                      <a:tcPr marL="100795" marR="100795" marT="50397" marB="50397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fr-CA" sz="2205" dirty="0"/>
                            <a:t>3</a:t>
                          </a:r>
                          <a:endParaRPr lang="en-US" sz="2205" dirty="0"/>
                        </a:p>
                      </a:txBody>
                      <a:tcPr marL="100795" marR="100795" marT="50397" marB="50397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1" name="文字方塊 4"/>
              <p:cNvSpPr txBox="1"/>
              <p:nvPr/>
            </p:nvSpPr>
            <p:spPr>
              <a:xfrm>
                <a:off x="1229995" y="4318635"/>
                <a:ext cx="8649970" cy="407670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fr-CA" sz="2645" b="1" i="0" smtClean="0">
                          <a:latin typeface="Cambria Math" panose="02040503050406030204" pitchFamily="18" charset="0"/>
                        </a:rPr>
                        <m:t>𝐀𝐥𝐥</m:t>
                      </m:r>
                      <m:r>
                        <a:rPr lang="en-US" altLang="fr-CA" sz="2645" b="1" i="0" smtClean="0">
                          <a:latin typeface="Cambria Math" panose="02040503050406030204" pitchFamily="18" charset="0"/>
                        </a:rPr>
                        <m:t> </m:t>
                      </m:r>
                      <m:r>
                        <a:rPr lang="en-US" altLang="fr-CA" sz="2645" b="1" i="0" smtClean="0">
                          <a:latin typeface="Cambria Math" panose="02040503050406030204" pitchFamily="18" charset="0"/>
                        </a:rPr>
                        <m:t>𝐭𝐡𝐞</m:t>
                      </m:r>
                      <m:r>
                        <a:rPr lang="en-US" altLang="fr-CA" sz="2645" b="1" i="0" smtClean="0">
                          <a:latin typeface="Cambria Math" panose="02040503050406030204" pitchFamily="18" charset="0"/>
                        </a:rPr>
                        <m:t> </m:t>
                      </m:r>
                      <m:r>
                        <a:rPr lang="en-US" altLang="fr-CA" sz="2645" b="1" i="0" smtClean="0">
                          <a:latin typeface="Cambria Math" panose="02040503050406030204" pitchFamily="18" charset="0"/>
                        </a:rPr>
                        <m:t>𝐟</m:t>
                      </m:r>
                      <m:r>
                        <a:rPr lang="en-US" altLang="zh-TW" sz="2645" b="1" i="0" smtClean="0">
                          <a:latin typeface="Cambria Math" panose="02040503050406030204" pitchFamily="18" charset="0"/>
                        </a:rPr>
                        <m:t>𝐫𝐞𝐪𝐮𝐞𝐧𝐭</m:t>
                      </m:r>
                      <m:r>
                        <a:rPr lang="en-US" altLang="zh-TW" sz="2645" b="1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altLang="zh-TW" sz="2645" b="1" i="0" smtClean="0">
                          <a:latin typeface="Cambria Math" panose="02040503050406030204" pitchFamily="18" charset="0"/>
                        </a:rPr>
                        <m:t>𝐞𝐩𝐢𝐬𝐨𝐝𝐞𝐬</m:t>
                      </m:r>
                      <m:r>
                        <a:rPr lang="en-US" altLang="zh-TW" sz="2645" b="1" i="0" smtClean="0">
                          <a:latin typeface="Cambria Math" panose="02040503050406030204" pitchFamily="18" charset="0"/>
                        </a:rPr>
                        <m:t>  (</m:t>
                      </m:r>
                      <m:r>
                        <a:rPr lang="en-US" altLang="zh-TW" sz="2645" b="1" i="0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𝐬𝐮𝐩𝐩𝐨𝐫𝐭</m:t>
                      </m:r>
                      <m:r>
                        <a:rPr lang="en-US" altLang="zh-TW" sz="2645" b="1" i="0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 </m:t>
                      </m:r>
                      <m:r>
                        <a:rPr lang="en-US" altLang="zh-TW" sz="2645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cs typeface="Cambria Math" panose="02040503050406030204" pitchFamily="18" charset="0"/>
                        </a:rPr>
                        <m:t>≥ </m:t>
                      </m:r>
                      <m:r>
                        <a:rPr lang="en-US" altLang="zh-TW" sz="2645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cs typeface="Cambria Math" panose="02040503050406030204" pitchFamily="18" charset="0"/>
                        </a:rPr>
                        <m:t>𝑚𝑖𝑛𝑠𝑢𝑝</m:t>
                      </m:r>
                      <m:r>
                        <a:rPr lang="en-US" altLang="zh-TW" sz="2645" i="1" smtClean="0">
                          <a:latin typeface="Cambria Math" panose="02040503050406030204" pitchFamily="18" charset="0"/>
                          <a:cs typeface="Cambria Math" panose="02040503050406030204" pitchFamily="18" charset="0"/>
                        </a:rPr>
                        <m:t>)</m:t>
                      </m:r>
                      <m:r>
                        <a:rPr lang="en-US" altLang="zh-TW" sz="2645" b="1" i="0" smtClean="0">
                          <a:latin typeface="Cambria Math" panose="02040503050406030204" pitchFamily="18" charset="0"/>
                        </a:rPr>
                        <m:t> </m:t>
                      </m:r>
                      <m:r>
                        <a:rPr lang="en-US" altLang="zh-TW" sz="2645" b="1" i="0" smtClean="0">
                          <a:latin typeface="Cambria Math" panose="02040503050406030204" pitchFamily="18" charset="0"/>
                        </a:rPr>
                        <m:t> </m:t>
                      </m:r>
                    </m:oMath>
                  </m:oMathPara>
                </a14:m>
                <a:endParaRPr lang="zh-TW" altLang="en-US" sz="2645" dirty="0"/>
              </a:p>
            </p:txBody>
          </p:sp>
        </mc:Choice>
        <mc:Fallback>
          <p:sp>
            <p:nvSpPr>
              <p:cNvPr id="21" name="文字方塊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29995" y="4318635"/>
                <a:ext cx="8649970" cy="407670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CA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1" name="文字方塊 4"/>
              <p:cNvSpPr txBox="1"/>
              <p:nvPr/>
            </p:nvSpPr>
            <p:spPr>
              <a:xfrm>
                <a:off x="333088" y="1092920"/>
                <a:ext cx="2745738" cy="407670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fr-CA" sz="2645" b="1" i="0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𝐈𝐧𝐩𝐮𝐭</m:t>
                      </m:r>
                      <m:r>
                        <a:rPr lang="en-US" altLang="fr-CA" sz="2645" b="1" i="0" smtClean="0">
                          <a:latin typeface="Cambria Math" panose="02040503050406030204" pitchFamily="18" charset="0"/>
                        </a:rPr>
                        <m:t>:   </m:t>
                      </m:r>
                      <m:r>
                        <a:rPr lang="en-US" altLang="fr-CA" sz="2645" b="1" i="0" smtClean="0">
                          <a:latin typeface="Cambria Math" panose="02040503050406030204" pitchFamily="18" charset="0"/>
                        </a:rPr>
                        <m:t>𝐀𝐧</m:t>
                      </m:r>
                      <m:r>
                        <a:rPr lang="en-US" altLang="fr-CA" sz="2645" b="1" i="0" smtClean="0">
                          <a:latin typeface="Cambria Math" panose="02040503050406030204" pitchFamily="18" charset="0"/>
                        </a:rPr>
                        <m:t> </m:t>
                      </m:r>
                      <m:r>
                        <a:rPr lang="en-US" altLang="fr-CA" sz="2645" b="1" i="0" smtClean="0">
                          <a:latin typeface="Cambria Math" panose="02040503050406030204" pitchFamily="18" charset="0"/>
                        </a:rPr>
                        <m:t>𝐞𝐯𝐞𝐧𝐭</m:t>
                      </m:r>
                      <m:r>
                        <a:rPr lang="en-US" altLang="fr-CA" sz="2645" b="1" i="0" smtClean="0">
                          <a:latin typeface="Cambria Math" panose="02040503050406030204" pitchFamily="18" charset="0"/>
                        </a:rPr>
                        <m:t> </m:t>
                      </m:r>
                      <m:r>
                        <a:rPr lang="en-US" altLang="fr-CA" sz="2645" b="1" i="0" smtClean="0">
                          <a:latin typeface="Cambria Math" panose="02040503050406030204" pitchFamily="18" charset="0"/>
                        </a:rPr>
                        <m:t>𝐬𝐞𝐪𝐮𝐞𝐧𝐜𝐞</m:t>
                      </m:r>
                    </m:oMath>
                  </m:oMathPara>
                </a14:m>
                <a:endParaRPr lang="zh-TW" altLang="en-US" sz="2645" dirty="0"/>
              </a:p>
            </p:txBody>
          </p:sp>
        </mc:Choice>
        <mc:Fallback>
          <p:sp>
            <p:nvSpPr>
              <p:cNvPr id="11" name="文字方塊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3088" y="1092920"/>
                <a:ext cx="2745738" cy="407670"/>
              </a:xfrm>
              <a:prstGeom prst="rect">
                <a:avLst/>
              </a:prstGeom>
              <a:blipFill rotWithShape="1">
                <a:blip r:embed="rId6"/>
                <a:stretch>
                  <a:fillRect l="-13" t="-21" r="-52948" b="21"/>
                </a:stretch>
              </a:blipFill>
            </p:spPr>
            <p:txBody>
              <a:bodyPr/>
              <a:lstStyle/>
              <a:p>
                <a:r>
                  <a:rPr lang="fr-CA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" name="文字方塊 4"/>
              <p:cNvSpPr txBox="1"/>
              <p:nvPr/>
            </p:nvSpPr>
            <p:spPr>
              <a:xfrm>
                <a:off x="162908" y="4313640"/>
                <a:ext cx="2745738" cy="407670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p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fr-CA" sz="2645" b="1" i="0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𝐎𝐮𝐭𝐩𝐮𝐭</m:t>
                      </m:r>
                      <m:r>
                        <a:rPr lang="en-US" altLang="fr-CA" sz="2645" b="1" i="0" smtClean="0">
                          <a:latin typeface="Cambria Math" panose="02040503050406030204" pitchFamily="18" charset="0"/>
                        </a:rPr>
                        <m:t>:   </m:t>
                      </m:r>
                    </m:oMath>
                  </m:oMathPara>
                </a14:m>
                <a:endParaRPr lang="zh-TW" altLang="en-US" sz="2645" dirty="0"/>
              </a:p>
            </p:txBody>
          </p:sp>
        </mc:Choice>
        <mc:Fallback>
          <p:sp>
            <p:nvSpPr>
              <p:cNvPr id="6" name="文字方塊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2908" y="4313640"/>
                <a:ext cx="2745738" cy="407670"/>
              </a:xfrm>
              <a:prstGeom prst="rect">
                <a:avLst/>
              </a:prstGeom>
              <a:blipFill rotWithShape="1">
                <a:blip r:embed="rId7"/>
                <a:stretch>
                  <a:fillRect l="-13" t="-21" r="13" b="21"/>
                </a:stretch>
              </a:blipFill>
            </p:spPr>
            <p:txBody>
              <a:bodyPr/>
              <a:lstStyle/>
              <a:p>
                <a:r>
                  <a:rPr lang="fr-CA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7" name="Table 6"/>
              <p:cNvGraphicFramePr>
                <a:graphicFrameLocks noGrp="1"/>
              </p:cNvGraphicFramePr>
              <p:nvPr/>
            </p:nvGraphicFramePr>
            <p:xfrm>
              <a:off x="5117084" y="4846911"/>
              <a:ext cx="2785745" cy="4019550"/>
            </p:xfrm>
            <a:graphic>
              <a:graphicData uri="http://schemas.openxmlformats.org/drawingml/2006/table">
                <a:tbl>
                  <a:tblPr firstRow="1" bandRow="1">
                    <a:tableStyleId>{B301B821-A1FF-4177-AEE7-76D212191A09}</a:tableStyleId>
                  </a:tblPr>
                  <a:tblGrid>
                    <a:gridCol w="1590040"/>
                    <a:gridCol w="1195705"/>
                  </a:tblGrid>
                  <a:tr h="270510">
                    <a:tc>
                      <a:txBody>
                        <a:bodyPr/>
                        <a:p>
                          <a:r>
                            <a:rPr lang="fr-CA" sz="2205" dirty="0" err="1"/>
                            <a:t>Episode</a:t>
                          </a:r>
                          <a:endParaRPr lang="en-US" sz="2205" dirty="0"/>
                        </a:p>
                      </a:txBody>
                      <a:tcPr marL="100795" marR="100795" marT="50397" marB="50397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p>
                          <a:r>
                            <a:rPr lang="fr-CA" sz="2205" dirty="0"/>
                            <a:t>Support</a:t>
                          </a:r>
                          <a:endParaRPr lang="en-US" sz="2205" dirty="0"/>
                        </a:p>
                      </a:txBody>
                      <a:tcPr marL="100795" marR="100795" marT="50397" marB="50397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511810">
                    <a:tc>
                      <a:txBody>
                        <a:bodyPr/>
                        <a:p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d>
                                  <m:dPr>
                                    <m:begChr m:val="⟨"/>
                                    <m:endChr m:val="⟩"/>
                                    <m:ctrlPr>
                                      <a:rPr lang="en-US" altLang="zh-TW" sz="2205" smtClean="0"/>
                                    </m:ctrlPr>
                                  </m:dPr>
                                  <m:e>
                                    <m:d>
                                      <m:dPr>
                                        <m:begChr m:val="{"/>
                                        <m:endChr m:val="}"/>
                                        <m:ctrlPr>
                                          <a:rPr lang="en-US" altLang="zh-TW" sz="2205"/>
                                        </m:ctrlPr>
                                      </m:dPr>
                                      <m:e>
                                        <m:r>
                                          <a:rPr lang="en-US" altLang="zh-TW" sz="2205">
                                            <a:latin typeface="Cambria Math" panose="02040503050406030204" pitchFamily="18" charset="0"/>
                                          </a:rPr>
                                          <m:t>𝑎</m:t>
                                        </m:r>
                                      </m:e>
                                    </m:d>
                                  </m:e>
                                </m:d>
                              </m:oMath>
                            </m:oMathPara>
                          </a14:m>
                          <a:endParaRPr lang="en-US" sz="2205" dirty="0"/>
                        </a:p>
                      </a:txBody>
                      <a:tcPr marL="100795" marR="100795" marT="50397" marB="50397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p>
                          <a:r>
                            <a:rPr lang="fr-CA" sz="2205" dirty="0"/>
                            <a:t>5</a:t>
                          </a:r>
                          <a:endParaRPr lang="en-US" sz="2205" dirty="0"/>
                        </a:p>
                      </a:txBody>
                      <a:tcPr marL="100795" marR="100795" marT="50397" marB="50397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511810">
                    <a:tc>
                      <a:txBody>
                        <a:bodyPr/>
                        <a:p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d>
                                  <m:dPr>
                                    <m:begChr m:val="⟨"/>
                                    <m:endChr m:val="⟩"/>
                                    <m:ctrlPr>
                                      <a:rPr lang="en-US" altLang="zh-TW" sz="2205" smtClean="0"/>
                                    </m:ctrlPr>
                                  </m:dPr>
                                  <m:e>
                                    <m:d>
                                      <m:dPr>
                                        <m:begChr m:val="{"/>
                                        <m:endChr m:val="}"/>
                                        <m:ctrlPr>
                                          <a:rPr lang="en-US" altLang="zh-TW" sz="2205"/>
                                        </m:ctrlPr>
                                      </m:dPr>
                                      <m:e>
                                        <m:r>
                                          <a:rPr lang="en-US" altLang="zh-TW" sz="2205" smtClean="0">
                                            <a:latin typeface="Cambria Math" panose="02040503050406030204" pitchFamily="18" charset="0"/>
                                          </a:rPr>
                                          <m:t>𝑏</m:t>
                                        </m:r>
                                      </m:e>
                                    </m:d>
                                  </m:e>
                                </m:d>
                              </m:oMath>
                            </m:oMathPara>
                          </a14:m>
                          <a:endParaRPr lang="en-US" sz="2205" dirty="0"/>
                        </a:p>
                      </a:txBody>
                      <a:tcPr marL="100795" marR="100795" marT="50397" marB="50397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p>
                          <a:r>
                            <a:rPr lang="fr-CA" sz="2205" dirty="0"/>
                            <a:t>3</a:t>
                          </a:r>
                          <a:endParaRPr lang="en-US" sz="2205" dirty="0"/>
                        </a:p>
                      </a:txBody>
                      <a:tcPr marL="100795" marR="100795" marT="50397" marB="50397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511810">
                    <a:tc>
                      <a:txBody>
                        <a:bodyPr/>
                        <a:p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d>
                                  <m:dPr>
                                    <m:begChr m:val="⟨"/>
                                    <m:endChr m:val="⟩"/>
                                    <m:ctrlPr>
                                      <a:rPr lang="en-US" altLang="zh-TW" sz="2205" smtClean="0"/>
                                    </m:ctrlPr>
                                  </m:dPr>
                                  <m:e>
                                    <m:d>
                                      <m:dPr>
                                        <m:begChr m:val="{"/>
                                        <m:endChr m:val="}"/>
                                        <m:ctrlPr>
                                          <a:rPr lang="en-US" altLang="zh-TW" sz="2205"/>
                                        </m:ctrlPr>
                                      </m:dPr>
                                      <m:e>
                                        <m:r>
                                          <a:rPr lang="en-US" altLang="zh-TW" sz="2205" smtClean="0">
                                            <a:latin typeface="Cambria Math" panose="02040503050406030204" pitchFamily="18" charset="0"/>
                                          </a:rPr>
                                          <m:t>𝑐</m:t>
                                        </m:r>
                                      </m:e>
                                    </m:d>
                                    <m:r>
                                      <a:rPr lang="en-US" altLang="zh-TW" sz="2205" smtClean="0">
                                        <a:latin typeface="Cambria Math" panose="02040503050406030204" pitchFamily="18" charset="0"/>
                                      </a:rPr>
                                      <m:t> 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en-US" sz="2205" dirty="0"/>
                        </a:p>
                      </a:txBody>
                      <a:tcPr marL="100795" marR="100795" marT="50397" marB="50397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p>
                          <a:r>
                            <a:rPr lang="fr-CA" sz="2205" dirty="0"/>
                            <a:t>2</a:t>
                          </a:r>
                          <a:endParaRPr lang="en-US" sz="2205" dirty="0"/>
                        </a:p>
                      </a:txBody>
                      <a:tcPr marL="100795" marR="100795" marT="50397" marB="50397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7" name="Table 6"/>
              <p:cNvGraphicFramePr>
                <a:graphicFrameLocks noGrp="1"/>
              </p:cNvGraphicFramePr>
              <p:nvPr/>
            </p:nvGraphicFramePr>
            <p:xfrm>
              <a:off x="5117084" y="4846911"/>
              <a:ext cx="2785745" cy="4019550"/>
            </p:xfrm>
            <a:graphic>
              <a:graphicData uri="http://schemas.openxmlformats.org/drawingml/2006/table">
                <a:tbl>
                  <a:tblPr firstRow="1" bandRow="1">
                    <a:tableStyleId>{B301B821-A1FF-4177-AEE7-76D212191A09}</a:tableStyleId>
                  </a:tblPr>
                  <a:tblGrid>
                    <a:gridCol w="1590040"/>
                    <a:gridCol w="1195705"/>
                  </a:tblGrid>
                  <a:tr h="270510">
                    <a:tc>
                      <a:txBody>
                        <a:bodyPr/>
                        <a:p>
                          <a:r>
                            <a:rPr lang="fr-CA" sz="2205" dirty="0" err="1"/>
                            <a:t>Episode</a:t>
                          </a:r>
                          <a:endParaRPr lang="en-US" sz="2205" dirty="0"/>
                        </a:p>
                      </a:txBody>
                      <a:tcPr marL="100795" marR="100795" marT="50397" marB="50397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p>
                          <a:r>
                            <a:rPr lang="fr-CA" sz="2205" dirty="0"/>
                            <a:t>Support</a:t>
                          </a:r>
                          <a:endParaRPr lang="en-US" sz="2205" dirty="0"/>
                        </a:p>
                      </a:txBody>
                      <a:tcPr marL="100795" marR="100795" marT="50397" marB="50397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511810">
                    <a:tc>
                      <a:txBody>
                        <a:bodyPr/>
                        <a:lstStyle/>
                        <a:p>
                          <a:endParaRPr lang="fr-CA"/>
                        </a:p>
                      </a:txBody>
                      <a:tcPr marL="100795" marR="100795" marT="50397" marB="50397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8"/>
                        </a:blipFill>
                      </a:tcPr>
                    </a:tc>
                    <a:tc>
                      <a:txBody>
                        <a:bodyPr/>
                        <a:p>
                          <a:r>
                            <a:rPr lang="fr-CA" sz="2205" dirty="0"/>
                            <a:t>5</a:t>
                          </a:r>
                          <a:endParaRPr lang="en-US" sz="2205" dirty="0"/>
                        </a:p>
                      </a:txBody>
                      <a:tcPr marL="100795" marR="100795" marT="50397" marB="50397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511810">
                    <a:tc>
                      <a:txBody>
                        <a:bodyPr/>
                        <a:lstStyle/>
                        <a:p>
                          <a:endParaRPr lang="fr-CA"/>
                        </a:p>
                      </a:txBody>
                      <a:tcPr marL="100795" marR="100795" marT="50397" marB="50397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8"/>
                        </a:blipFill>
                      </a:tcPr>
                    </a:tc>
                    <a:tc>
                      <a:txBody>
                        <a:bodyPr/>
                        <a:p>
                          <a:r>
                            <a:rPr lang="fr-CA" sz="2205" dirty="0"/>
                            <a:t>3</a:t>
                          </a:r>
                          <a:endParaRPr lang="en-US" sz="2205" dirty="0"/>
                        </a:p>
                      </a:txBody>
                      <a:tcPr marL="100795" marR="100795" marT="50397" marB="50397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511810">
                    <a:tc>
                      <a:txBody>
                        <a:bodyPr/>
                        <a:lstStyle/>
                        <a:p>
                          <a:endParaRPr lang="fr-CA"/>
                        </a:p>
                      </a:txBody>
                      <a:tcPr marL="100795" marR="100795" marT="50397" marB="50397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8"/>
                        </a:blipFill>
                      </a:tcPr>
                    </a:tc>
                    <a:tc>
                      <a:txBody>
                        <a:bodyPr/>
                        <a:p>
                          <a:r>
                            <a:rPr lang="fr-CA" sz="2205" dirty="0"/>
                            <a:t>2</a:t>
                          </a:r>
                          <a:endParaRPr lang="en-US" sz="2205" dirty="0"/>
                        </a:p>
                      </a:txBody>
                      <a:tcPr marL="100795" marR="100795" marT="50397" marB="50397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</a:tbl>
              </a:graphicData>
            </a:graphic>
          </p:graphicFrame>
        </mc:Fallback>
      </mc:AlternateContent>
    </p:spTree>
  </p:cSld>
  <p:clrMapOvr>
    <a:masterClrMapping/>
  </p:clrMapOvr>
  <p:transition spd="med" advClick="0"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fr-CA" altLang="en-US"/>
              <a:t>How to find frequent episodes?</a:t>
            </a:r>
            <a:endParaRPr lang="fr-CA" alt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Espace réservé du contenu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p>
                <a:r>
                  <a:rPr lang="fr-CA" altLang="en-US" sz="2800"/>
                  <a:t>There is a very large number of possible episodes.</a:t>
                </a:r>
                <a:endParaRPr lang="fr-CA" altLang="en-US" sz="2800"/>
              </a:p>
              <a:p>
                <a:r>
                  <a:rPr lang="fr-CA" altLang="en-US" sz="2800"/>
                  <a:t>For only four items (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fr-CA" sz="2800">
                        <a:solidFill>
                          <a:srgbClr val="0000FF"/>
                        </a:solidFill>
                        <a:latin typeface="Cambria Math" panose="02040503050406030204" pitchFamily="18" charset="0"/>
                        <a:cs typeface="Cambria Math" panose="02040503050406030204" pitchFamily="18" charset="0"/>
                      </a:rPr>
                      <m:t>a</m:t>
                    </m:r>
                    <m:r>
                      <a:rPr lang="en-US" altLang="fr-CA" sz="2800">
                        <a:solidFill>
                          <a:srgbClr val="0000FF"/>
                        </a:solidFill>
                        <a:latin typeface="Cambria Math" panose="02040503050406030204" pitchFamily="18" charset="0"/>
                        <a:cs typeface="Cambria Math" panose="02040503050406030204" pitchFamily="18" charset="0"/>
                      </a:rPr>
                      <m:t>,</m:t>
                    </m:r>
                    <m:r>
                      <m:rPr>
                        <m:sty m:val="p"/>
                      </m:rPr>
                      <a:rPr lang="en-US" altLang="fr-CA" sz="2800">
                        <a:solidFill>
                          <a:srgbClr val="0000FF"/>
                        </a:solidFill>
                        <a:latin typeface="Cambria Math" panose="02040503050406030204" pitchFamily="18" charset="0"/>
                        <a:cs typeface="Cambria Math" panose="02040503050406030204" pitchFamily="18" charset="0"/>
                      </a:rPr>
                      <m:t>b</m:t>
                    </m:r>
                    <m:r>
                      <a:rPr lang="en-US" altLang="fr-CA" sz="2800">
                        <a:solidFill>
                          <a:srgbClr val="0000FF"/>
                        </a:solidFill>
                        <a:latin typeface="Cambria Math" panose="02040503050406030204" pitchFamily="18" charset="0"/>
                        <a:cs typeface="Cambria Math" panose="02040503050406030204" pitchFamily="18" charset="0"/>
                      </a:rPr>
                      <m:t>,</m:t>
                    </m:r>
                    <m:r>
                      <m:rPr>
                        <m:sty m:val="p"/>
                      </m:rPr>
                      <a:rPr lang="en-US" altLang="fr-CA" sz="2800">
                        <a:solidFill>
                          <a:srgbClr val="0000FF"/>
                        </a:solidFill>
                        <a:latin typeface="Cambria Math" panose="02040503050406030204" pitchFamily="18" charset="0"/>
                        <a:cs typeface="Cambria Math" panose="02040503050406030204" pitchFamily="18" charset="0"/>
                      </a:rPr>
                      <m:t>c</m:t>
                    </m:r>
                    <m:r>
                      <a:rPr lang="en-US" altLang="fr-CA" sz="2800">
                        <a:solidFill>
                          <a:srgbClr val="0000FF"/>
                        </a:solidFill>
                        <a:latin typeface="Cambria Math" panose="02040503050406030204" pitchFamily="18" charset="0"/>
                        <a:cs typeface="Cambria Math" panose="02040503050406030204" pitchFamily="18" charset="0"/>
                      </a:rPr>
                      <m:t>,</m:t>
                    </m:r>
                    <m:r>
                      <m:rPr>
                        <m:sty m:val="p"/>
                      </m:rPr>
                      <a:rPr lang="en-US" altLang="fr-CA" sz="2800">
                        <a:solidFill>
                          <a:srgbClr val="0000FF"/>
                        </a:solidFill>
                        <a:latin typeface="Cambria Math" panose="02040503050406030204" pitchFamily="18" charset="0"/>
                        <a:cs typeface="Cambria Math" panose="02040503050406030204" pitchFamily="18" charset="0"/>
                      </a:rPr>
                      <m:t>d</m:t>
                    </m:r>
                  </m:oMath>
                </a14:m>
                <a:r>
                  <a:rPr lang="fr-CA" altLang="en-US" sz="2800"/>
                  <a:t>):</a:t>
                </a:r>
                <a:endParaRPr lang="fr-CA" altLang="en-US" sz="2800"/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fr-FR" sz="28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⟨</m:t>
                    </m:r>
                    <m:r>
                      <a:rPr lang="fr-CA" sz="2800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sym typeface="+mn-ea"/>
                      </a:rPr>
                      <m:t>{</m:t>
                    </m:r>
                    <m:r>
                      <a:rPr lang="fr-CA" sz="2800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sym typeface="+mn-ea"/>
                      </a:rPr>
                      <m:t>𝑎</m:t>
                    </m:r>
                    <m:r>
                      <a:rPr lang="en-US" altLang="fr-FR" sz="2800" b="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}</m:t>
                    </m:r>
                    <m:r>
                      <a:rPr lang="fr-FR" sz="2800" b="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⟩</m:t>
                    </m:r>
                    <m:r>
                      <a:rPr lang="en-US" altLang="fr-FR" sz="2800" b="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fr-FR" sz="28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⟨</m:t>
                    </m:r>
                    <m:r>
                      <a:rPr lang="fr-CA" sz="2800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sym typeface="+mn-ea"/>
                      </a:rPr>
                      <m:t>{</m:t>
                    </m:r>
                    <m:r>
                      <m:rPr>
                        <m:sty m:val="p"/>
                      </m:rPr>
                      <a:rPr lang="en-US" altLang="fr-CA" sz="2800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sym typeface="+mn-ea"/>
                      </a:rPr>
                      <m:t>b</m:t>
                    </m:r>
                    <m:r>
                      <a:rPr lang="en-US" altLang="fr-FR" sz="2800" b="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}</m:t>
                    </m:r>
                    <m:r>
                      <a:rPr lang="fr-FR" sz="2800" b="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⟩</m:t>
                    </m:r>
                    <m:r>
                      <a:rPr lang="en-US" altLang="fr-FR" sz="2800" b="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fr-FR" sz="28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⟨</m:t>
                    </m:r>
                    <m:r>
                      <a:rPr lang="fr-CA" sz="2800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sym typeface="+mn-ea"/>
                      </a:rPr>
                      <m:t>{</m:t>
                    </m:r>
                    <m:r>
                      <m:rPr>
                        <m:sty m:val="p"/>
                      </m:rPr>
                      <a:rPr lang="en-US" altLang="fr-CA" sz="2800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sym typeface="+mn-ea"/>
                      </a:rPr>
                      <m:t>c</m:t>
                    </m:r>
                    <m:r>
                      <a:rPr lang="en-US" altLang="fr-FR" sz="2800" b="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}</m:t>
                    </m:r>
                    <m:r>
                      <a:rPr lang="fr-FR" sz="2800" b="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⟩</m:t>
                    </m:r>
                    <m:r>
                      <a:rPr lang="en-US" altLang="fr-FR" sz="2800" b="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fr-FR" sz="28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⟨</m:t>
                    </m:r>
                    <m:r>
                      <a:rPr lang="fr-CA" sz="2800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sym typeface="+mn-ea"/>
                      </a:rPr>
                      <m:t>{</m:t>
                    </m:r>
                    <m:r>
                      <m:rPr>
                        <m:sty m:val="p"/>
                      </m:rPr>
                      <a:rPr lang="en-US" altLang="fr-CA" sz="2800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sym typeface="+mn-ea"/>
                      </a:rPr>
                      <m:t>d</m:t>
                    </m:r>
                    <m:r>
                      <a:rPr lang="en-US" altLang="fr-FR" sz="2800" b="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}</m:t>
                    </m:r>
                    <m:r>
                      <a:rPr lang="fr-FR" sz="2800" b="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⟩</m:t>
                    </m:r>
                    <m:r>
                      <a:rPr lang="en-US" altLang="fr-FR" sz="2800" b="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fr-CA" altLang="en-US" sz="2800" b="0" i="1" dirty="0" smtClean="0">
                    <a:solidFill>
                      <a:srgbClr val="0000FF"/>
                    </a:solidFill>
                    <a:latin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fr-FR" sz="28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⟨</m:t>
                    </m:r>
                  </m:oMath>
                </a14:m>
                <a:r>
                  <a:rPr lang="fr-CA" sz="2800" dirty="0">
                    <a:solidFill>
                      <a:srgbClr val="0000FF"/>
                    </a:solidFill>
                    <a:latin typeface="Cambria Math" panose="02040503050406030204" pitchFamily="18" charset="0"/>
                    <a:sym typeface="+mn-ea"/>
                  </a:rPr>
                  <a:t>{a</a:t>
                </a:r>
                <a14:m>
                  <m:oMath xmlns:m="http://schemas.openxmlformats.org/officeDocument/2006/math">
                    <m:r>
                      <a:rPr lang="en-US" altLang="fr-FR" sz="2800" b="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altLang="fr-FR" sz="2800" b="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altLang="fr-FR" sz="2800" b="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}</m:t>
                    </m:r>
                    <m:r>
                      <a:rPr lang="fr-FR" sz="2800" b="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⟩</m:t>
                    </m:r>
                  </m:oMath>
                </a14:m>
                <a:r>
                  <a:rPr lang="fr-CA" altLang="fr-FR" sz="2800" dirty="0" smtClean="0">
                    <a:solidFill>
                      <a:srgbClr val="0000FF"/>
                    </a:solidFill>
                    <a:latin typeface="Cambria Math" panose="02040503050406030204" pitchFamily="18" charset="0"/>
                    <a:sym typeface="+mn-ea"/>
                  </a:rPr>
                  <a:t>, </a:t>
                </a:r>
                <a14:m>
                  <m:oMath xmlns:m="http://schemas.openxmlformats.org/officeDocument/2006/math">
                    <m:r>
                      <a:rPr lang="fr-FR" sz="28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⟨</m:t>
                    </m:r>
                  </m:oMath>
                </a14:m>
                <a:r>
                  <a:rPr lang="fr-CA" sz="2800" dirty="0">
                    <a:solidFill>
                      <a:srgbClr val="0000FF"/>
                    </a:solidFill>
                    <a:latin typeface="Cambria Math" panose="02040503050406030204" pitchFamily="18" charset="0"/>
                    <a:sym typeface="+mn-ea"/>
                  </a:rPr>
                  <a:t>{a</a:t>
                </a:r>
                <a14:m>
                  <m:oMath xmlns:m="http://schemas.openxmlformats.org/officeDocument/2006/math">
                    <m:r>
                      <a:rPr lang="en-US" altLang="fr-FR" sz="2800" b="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altLang="fr-FR" sz="2800" b="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altLang="fr-FR" sz="2800" b="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}</m:t>
                    </m:r>
                    <m:r>
                      <a:rPr lang="fr-FR" sz="2800" b="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⟩</m:t>
                    </m:r>
                  </m:oMath>
                </a14:m>
                <a:r>
                  <a:rPr lang="fr-CA" altLang="fr-FR" sz="2800" dirty="0" smtClean="0">
                    <a:solidFill>
                      <a:srgbClr val="0000FF"/>
                    </a:solidFill>
                    <a:latin typeface="Cambria Math" panose="02040503050406030204" pitchFamily="18" charset="0"/>
                    <a:sym typeface="+mn-ea"/>
                  </a:rPr>
                  <a:t>, </a:t>
                </a:r>
                <a:r>
                  <a:rPr lang="fr-CA" altLang="en-US" sz="2800" b="0" i="1" dirty="0" smtClean="0">
                    <a:solidFill>
                      <a:srgbClr val="0000FF"/>
                    </a:solidFill>
                    <a:latin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fr-FR" sz="28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⟨</m:t>
                    </m:r>
                    <m:r>
                      <a:rPr lang="fr-CA" sz="2800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sym typeface="+mn-ea"/>
                      </a:rPr>
                      <m:t>{</m:t>
                    </m:r>
                    <m:r>
                      <a:rPr lang="fr-CA" sz="2800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sym typeface="+mn-ea"/>
                      </a:rPr>
                      <m:t>𝑎</m:t>
                    </m:r>
                    <m:r>
                      <a:rPr lang="en-US" altLang="fr-FR" sz="2800" b="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altLang="fr-FR" sz="2800" b="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altLang="fr-FR" sz="2800" b="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}</m:t>
                    </m:r>
                    <m:r>
                      <a:rPr lang="fr-FR" sz="2800" b="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⟩</m:t>
                    </m:r>
                    <m:r>
                      <a:rPr lang="fr-CA" altLang="fr-FR" sz="2800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sym typeface="+mn-ea"/>
                      </a:rPr>
                      <m:t>,</m:t>
                    </m:r>
                  </m:oMath>
                </a14:m>
                <a:r>
                  <a:rPr lang="fr-CA" altLang="fr-FR" sz="2800" dirty="0" smtClean="0">
                    <a:solidFill>
                      <a:srgbClr val="0000FF"/>
                    </a:solidFill>
                    <a:latin typeface="Cambria Math" panose="02040503050406030204" pitchFamily="18" charset="0"/>
                    <a:sym typeface="+mn-ea"/>
                  </a:rPr>
                  <a:t> ... </a:t>
                </a:r>
                <a14:m>
                  <m:oMath xmlns:m="http://schemas.openxmlformats.org/officeDocument/2006/math">
                    <m:r>
                      <a:rPr lang="fr-FR" sz="28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⟨</m:t>
                    </m:r>
                    <m:r>
                      <a:rPr lang="fr-CA" sz="2800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sym typeface="+mn-ea"/>
                      </a:rPr>
                      <m:t>{</m:t>
                    </m:r>
                    <m:r>
                      <a:rPr lang="fr-CA" sz="2800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sym typeface="+mn-ea"/>
                      </a:rPr>
                      <m:t>𝑎</m:t>
                    </m:r>
                    <m:r>
                      <a:rPr lang="en-US" altLang="fr-FR" sz="2800" b="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altLang="fr-FR" sz="2800" b="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altLang="fr-FR" sz="2800" b="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altLang="fr-FR" sz="2800" b="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altLang="fr-FR" sz="2800" b="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altLang="fr-FR" sz="2800" b="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altLang="fr-FR" sz="2800" b="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}</m:t>
                    </m:r>
                    <m:r>
                      <a:rPr lang="fr-FR" sz="2800" b="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⟩</m:t>
                    </m:r>
                    <m:r>
                      <a:rPr lang="fr-CA" altLang="fr-FR" sz="2800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sym typeface="+mn-ea"/>
                      </a:rPr>
                      <m:t>, </m:t>
                    </m:r>
                    <m:r>
                      <a:rPr lang="en-US" altLang="fr-CA" sz="2800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sym typeface="+mn-ea"/>
                      </a:rPr>
                      <m:t>... </m:t>
                    </m:r>
                    <m:r>
                      <a:rPr lang="fr-CA" altLang="fr-FR" sz="2800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sym typeface="+mn-ea"/>
                      </a:rPr>
                      <m:t> </m:t>
                    </m:r>
                    <m:r>
                      <a:rPr lang="fr-FR" sz="28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⟨</m:t>
                    </m:r>
                  </m:oMath>
                </a14:m>
                <a:r>
                  <a:rPr lang="fr-CA" sz="2800" dirty="0">
                    <a:solidFill>
                      <a:srgbClr val="0000FF"/>
                    </a:solidFill>
                    <a:latin typeface="Cambria Math" panose="02040503050406030204" pitchFamily="18" charset="0"/>
                    <a:sym typeface="+mn-ea"/>
                  </a:rPr>
                  <a:t>{a</a:t>
                </a:r>
                <a14:m>
                  <m:oMath xmlns:m="http://schemas.openxmlformats.org/officeDocument/2006/math">
                    <m:r>
                      <a:rPr lang="en-US" altLang="fr-FR" sz="2800" b="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},{</m:t>
                    </m:r>
                    <m:r>
                      <a:rPr lang="en-US" altLang="fr-FR" sz="2800" b="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altLang="fr-FR" sz="2800" b="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}</m:t>
                    </m:r>
                    <m:r>
                      <a:rPr lang="fr-FR" sz="2800" b="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⟩</m:t>
                    </m:r>
                  </m:oMath>
                </a14:m>
                <a:r>
                  <a:rPr lang="fr-CA" altLang="fr-FR" sz="2800" dirty="0" smtClean="0">
                    <a:solidFill>
                      <a:srgbClr val="0000FF"/>
                    </a:solidFill>
                    <a:latin typeface="Cambria Math" panose="02040503050406030204" pitchFamily="18" charset="0"/>
                  </a:rPr>
                  <a:t>,  </a:t>
                </a:r>
                <a14:m>
                  <m:oMath xmlns:m="http://schemas.openxmlformats.org/officeDocument/2006/math">
                    <m:r>
                      <a:rPr lang="fr-FR" sz="28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⟨</m:t>
                    </m:r>
                  </m:oMath>
                </a14:m>
                <a:r>
                  <a:rPr lang="fr-CA" sz="2800" dirty="0">
                    <a:solidFill>
                      <a:srgbClr val="0000FF"/>
                    </a:solidFill>
                    <a:latin typeface="Cambria Math" panose="02040503050406030204" pitchFamily="18" charset="0"/>
                    <a:sym typeface="+mn-ea"/>
                  </a:rPr>
                  <a:t>{a</a:t>
                </a:r>
                <a14:m>
                  <m:oMath xmlns:m="http://schemas.openxmlformats.org/officeDocument/2006/math">
                    <m:r>
                      <a:rPr lang="en-US" altLang="fr-FR" sz="2800" b="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},{</m:t>
                    </m:r>
                    <m:r>
                      <a:rPr lang="en-US" altLang="fr-FR" sz="2800" b="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altLang="fr-FR" sz="2800" b="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}</m:t>
                    </m:r>
                    <m:r>
                      <a:rPr lang="fr-FR" sz="2800" b="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⟩</m:t>
                    </m:r>
                    <m:r>
                      <a:rPr lang="en-US" altLang="fr-FR" sz="2800" b="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,  </m:t>
                    </m:r>
                    <m:r>
                      <a:rPr lang="fr-FR" sz="28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⟨</m:t>
                    </m:r>
                    <m:r>
                      <a:rPr lang="fr-CA" sz="2800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sym typeface="+mn-ea"/>
                      </a:rPr>
                      <m:t>{</m:t>
                    </m:r>
                    <m:r>
                      <a:rPr lang="fr-CA" sz="2800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sym typeface="+mn-ea"/>
                      </a:rPr>
                      <m:t>𝑎</m:t>
                    </m:r>
                    <m:r>
                      <a:rPr lang="en-US" altLang="fr-FR" sz="2800" b="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},{</m:t>
                    </m:r>
                    <m:r>
                      <a:rPr lang="en-US" altLang="fr-FR" sz="2800" b="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altLang="fr-FR" sz="2800" b="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}</m:t>
                    </m:r>
                    <m:r>
                      <a:rPr lang="fr-FR" sz="2800" b="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⟩</m:t>
                    </m:r>
                  </m:oMath>
                </a14:m>
                <a:r>
                  <a:rPr lang="fr-CA" altLang="fr-FR" sz="2800" dirty="0" smtClean="0">
                    <a:solidFill>
                      <a:srgbClr val="0000FF"/>
                    </a:solidFill>
                    <a:latin typeface="Cambria Math" panose="02040503050406030204" pitchFamily="18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fr-FR" sz="28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⟨</m:t>
                    </m:r>
                  </m:oMath>
                </a14:m>
                <a:r>
                  <a:rPr lang="fr-CA" sz="2800" dirty="0">
                    <a:solidFill>
                      <a:srgbClr val="0000FF"/>
                    </a:solidFill>
                    <a:latin typeface="Cambria Math" panose="02040503050406030204" pitchFamily="18" charset="0"/>
                    <a:sym typeface="+mn-ea"/>
                  </a:rPr>
                  <a:t>{a</a:t>
                </a:r>
                <a14:m>
                  <m:oMath xmlns:m="http://schemas.openxmlformats.org/officeDocument/2006/math">
                    <m:r>
                      <a:rPr lang="en-US" altLang="fr-FR" sz="2800" b="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},{</m:t>
                    </m:r>
                    <m:r>
                      <a:rPr lang="en-US" altLang="fr-FR" sz="2800" b="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altLang="fr-FR" sz="2800" b="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}</m:t>
                    </m:r>
                    <m:r>
                      <a:rPr lang="fr-FR" sz="2800" b="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⟩</m:t>
                    </m:r>
                    <m:r>
                      <a:rPr lang="en-US" altLang="fr-FR" sz="2800" b="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, </m:t>
                    </m:r>
                    <m:r>
                      <a:rPr lang="fr-FR" sz="28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⟨</m:t>
                    </m:r>
                    <m:r>
                      <a:rPr lang="fr-CA" sz="2800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sym typeface="+mn-ea"/>
                      </a:rPr>
                      <m:t>{</m:t>
                    </m:r>
                    <m:r>
                      <a:rPr lang="fr-CA" sz="2800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sym typeface="+mn-ea"/>
                      </a:rPr>
                      <m:t>𝑎</m:t>
                    </m:r>
                    <m:r>
                      <a:rPr lang="en-US" altLang="fr-FR" sz="2800" b="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},{</m:t>
                    </m:r>
                    <m:r>
                      <a:rPr lang="en-US" altLang="fr-FR" sz="2800" b="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altLang="fr-FR" sz="2800" b="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},{</m:t>
                    </m:r>
                    <m:r>
                      <a:rPr lang="en-US" altLang="fr-FR" sz="2800" b="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altLang="fr-FR" sz="2800" b="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altLang="fr-FR" sz="2800" b="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altLang="fr-FR" sz="2800" b="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}</m:t>
                    </m:r>
                    <m:r>
                      <a:rPr lang="fr-FR" sz="2800" b="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⟩</m:t>
                    </m:r>
                  </m:oMath>
                </a14:m>
                <a:r>
                  <a:rPr lang="fr-CA" altLang="fr-FR" sz="2800" dirty="0" smtClean="0">
                    <a:solidFill>
                      <a:srgbClr val="0000FF"/>
                    </a:solidFill>
                    <a:latin typeface="Cambria Math" panose="02040503050406030204" pitchFamily="18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fr-FR" sz="28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⟨</m:t>
                    </m:r>
                    <m:r>
                      <a:rPr lang="fr-CA" sz="2800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sym typeface="+mn-ea"/>
                      </a:rPr>
                      <m:t>{</m:t>
                    </m:r>
                    <m:r>
                      <a:rPr lang="fr-CA" sz="2800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sym typeface="+mn-ea"/>
                      </a:rPr>
                      <m:t>𝑎</m:t>
                    </m:r>
                    <m:r>
                      <a:rPr lang="en-US" altLang="fr-FR" sz="2800" b="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},{</m:t>
                    </m:r>
                    <m:r>
                      <a:rPr lang="en-US" altLang="fr-FR" sz="2800" b="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altLang="fr-FR" sz="2800" b="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altLang="fr-FR" sz="2800" b="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altLang="fr-FR" sz="2800" b="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}</m:t>
                    </m:r>
                    <m:r>
                      <a:rPr lang="fr-FR" sz="2800" b="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⟩</m:t>
                    </m:r>
                  </m:oMath>
                </a14:m>
                <a:r>
                  <a:rPr lang="fr-CA" altLang="fr-FR" sz="2800" dirty="0" smtClean="0">
                    <a:solidFill>
                      <a:srgbClr val="0000FF"/>
                    </a:solidFill>
                    <a:latin typeface="Cambria Math" panose="02040503050406030204" pitchFamily="18" charset="0"/>
                    <a:sym typeface="+mn-ea"/>
                  </a:rPr>
                  <a:t>,</a:t>
                </a:r>
                <a14:m>
                  <m:oMath xmlns:m="http://schemas.openxmlformats.org/officeDocument/2006/math">
                    <m:r>
                      <a:rPr lang="fr-FR" sz="28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⟨</m:t>
                    </m:r>
                    <m:r>
                      <a:rPr lang="fr-CA" sz="2800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sym typeface="+mn-ea"/>
                      </a:rPr>
                      <m:t>{</m:t>
                    </m:r>
                    <m:r>
                      <a:rPr lang="fr-CA" sz="2800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sym typeface="+mn-ea"/>
                      </a:rPr>
                      <m:t>𝑎</m:t>
                    </m:r>
                    <m:r>
                      <a:rPr lang="en-US" altLang="fr-FR" sz="2800" b="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},{</m:t>
                    </m:r>
                    <m:r>
                      <a:rPr lang="en-US" altLang="fr-FR" sz="2800" b="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altLang="fr-FR" sz="2800" b="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altLang="fr-FR" sz="2800" b="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altLang="fr-FR" sz="2800" b="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}</m:t>
                    </m:r>
                    <m:r>
                      <a:rPr lang="fr-FR" sz="2800" b="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⟩</m:t>
                    </m:r>
                  </m:oMath>
                </a14:m>
                <a:r>
                  <a:rPr lang="fr-CA" altLang="en-US" sz="2800">
                    <a:solidFill>
                      <a:srgbClr val="0000FF"/>
                    </a:solidFill>
                  </a:rPr>
                  <a:t> ,... </a:t>
                </a:r>
                <a14:m>
                  <m:oMath xmlns:m="http://schemas.openxmlformats.org/officeDocument/2006/math">
                    <m:r>
                      <a:rPr lang="fr-FR" sz="28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⟨</m:t>
                    </m:r>
                    <m:r>
                      <a:rPr lang="fr-CA" sz="2800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sym typeface="+mn-ea"/>
                      </a:rPr>
                      <m:t>{</m:t>
                    </m:r>
                    <m:r>
                      <a:rPr lang="fr-CA" sz="2800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sym typeface="+mn-ea"/>
                      </a:rPr>
                      <m:t>𝑎</m:t>
                    </m:r>
                    <m:r>
                      <a:rPr lang="en-US" altLang="fr-FR" sz="2800" b="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},{</m:t>
                    </m:r>
                    <m:r>
                      <a:rPr lang="en-US" altLang="fr-FR" sz="2800" b="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altLang="fr-FR" sz="2800" b="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altLang="fr-FR" sz="2800" b="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altLang="fr-FR" sz="2800" b="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altLang="fr-FR" sz="2800" b="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altLang="fr-FR" sz="2800" b="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}</m:t>
                    </m:r>
                    <m:r>
                      <a:rPr lang="fr-FR" sz="2800" b="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⟩</m:t>
                    </m:r>
                    <m:r>
                      <a:rPr lang="en-US" altLang="fr-FR" sz="2800" b="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 ...</m:t>
                    </m:r>
                  </m:oMath>
                </a14:m>
                <a:endParaRPr lang="fr-CA" altLang="en-US" sz="2800">
                  <a:solidFill>
                    <a:srgbClr val="0000FF"/>
                  </a:solidFill>
                </a:endParaRPr>
              </a:p>
              <a:p>
                <a:pPr marL="0" indent="0">
                  <a:buNone/>
                </a:pPr>
                <a:r>
                  <a:rPr lang="fr-CA" altLang="en-US" sz="2800">
                    <a:solidFill>
                      <a:srgbClr val="0000FF"/>
                    </a:solidFill>
                  </a:rPr>
                  <a:t>...</a:t>
                </a:r>
                <a:endParaRPr lang="fr-CA" altLang="en-US" sz="2800">
                  <a:solidFill>
                    <a:srgbClr val="0000FF"/>
                  </a:solidFill>
                </a:endParaRPr>
              </a:p>
              <a:p>
                <a:r>
                  <a:rPr lang="fr-CA" altLang="en-US" sz="2800">
                    <a:sym typeface="+mn-ea"/>
                  </a:rPr>
                  <a:t>Generally, if a sequence has </a:t>
                </a:r>
                <a:r>
                  <a:rPr lang="fr-CA" altLang="en-US" sz="2800" b="1">
                    <a:solidFill>
                      <a:srgbClr val="0000FF"/>
                    </a:solidFill>
                    <a:sym typeface="+mn-ea"/>
                  </a:rPr>
                  <a:t>n</a:t>
                </a:r>
                <a:r>
                  <a:rPr lang="fr-CA" altLang="en-US" sz="2800">
                    <a:sym typeface="+mn-ea"/>
                  </a:rPr>
                  <a:t> events, there could be up to </a:t>
                </a:r>
                <a14:m>
                  <m:oMath xmlns:m="http://schemas.openxmlformats.org/officeDocument/2006/math">
                    <m:r>
                      <a:rPr lang="en-US" altLang="fr-CA" sz="2800" b="1" i="1">
                        <a:solidFill>
                          <a:srgbClr val="0000FF"/>
                        </a:solidFill>
                        <a:latin typeface="Cambria Math" panose="02040503050406030204" pitchFamily="18" charset="0"/>
                        <a:cs typeface="Cambria Math" panose="02040503050406030204" pitchFamily="18" charset="0"/>
                        <a:sym typeface="+mn-ea"/>
                      </a:rPr>
                      <m:t>𝟐</m:t>
                    </m:r>
                    <m:r>
                      <a:rPr lang="en-US" altLang="fr-CA" sz="2800" b="1" i="1" baseline="30000">
                        <a:solidFill>
                          <a:srgbClr val="0000FF"/>
                        </a:solidFill>
                        <a:latin typeface="Cambria Math" panose="02040503050406030204" pitchFamily="18" charset="0"/>
                        <a:cs typeface="Cambria Math" panose="02040503050406030204" pitchFamily="18" charset="0"/>
                        <a:sym typeface="+mn-ea"/>
                      </a:rPr>
                      <m:t>𝒏</m:t>
                    </m:r>
                  </m:oMath>
                </a14:m>
                <a:r>
                  <a:rPr lang="fr-CA" altLang="en-US" sz="2800" b="1">
                    <a:solidFill>
                      <a:srgbClr val="0000FF"/>
                    </a:solidFill>
                    <a:sym typeface="+mn-ea"/>
                  </a:rPr>
                  <a:t> - 1</a:t>
                </a:r>
                <a:r>
                  <a:rPr lang="fr-CA" altLang="en-US" sz="2800">
                    <a:sym typeface="+mn-ea"/>
                  </a:rPr>
                  <a:t> distinct episodes.</a:t>
                </a:r>
                <a:endParaRPr lang="fr-CA" altLang="en-US" sz="2800">
                  <a:sym typeface="+mn-ea"/>
                </a:endParaRPr>
              </a:p>
              <a:p>
                <a:r>
                  <a:rPr lang="fr-CA" altLang="en-US" sz="2800">
                    <a:sym typeface="+mn-ea"/>
                  </a:rPr>
                  <a:t>Thus, we need efficient algorithms that will not explore the whole search space to find the solution (the frequent episodes that we want to discover).</a:t>
                </a:r>
                <a:endParaRPr lang="fr-CA" altLang="en-US" sz="2800"/>
              </a:p>
              <a:p>
                <a:endParaRPr lang="fr-CA" altLang="en-US" sz="2800"/>
              </a:p>
            </p:txBody>
          </p:sp>
        </mc:Choice>
        <mc:Fallback>
          <p:sp>
            <p:nvSpPr>
              <p:cNvPr id="3" name="Espace réservé du contenu 2"/>
              <p:cNvSpPr>
                <a:spLocks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1"/>
                <a:stretch>
                  <a:fillRect l="-4" t="-6" b="-22474"/>
                </a:stretch>
              </a:blipFill>
            </p:spPr>
            <p:txBody>
              <a:bodyPr/>
              <a:lstStyle/>
              <a:p>
                <a:r>
                  <a:rPr lang="fr-CA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>
              <a:defRPr/>
            </a:pPr>
            <a:fld id="{02CE1AC3-715D-4D80-8097-7A9D29DF156E}" type="slidenum">
              <a:rPr lang="en-GB"/>
            </a:fld>
            <a:endParaRPr lang="en-GB" dirty="0"/>
          </a:p>
        </p:txBody>
      </p:sp>
    </p:spTree>
  </p:cSld>
  <p:clrMapOvr>
    <a:masterClrMapping/>
  </p:clrMapOvr>
  <p:transition spd="med" advClick="0"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altLang="fr-FR" sz="4000" dirty="0"/>
              <a:t>Algorithms</a:t>
            </a:r>
            <a:endParaRPr lang="fr-CA" altLang="fr-FR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686" y="1113100"/>
            <a:ext cx="9006041" cy="5293520"/>
          </a:xfrm>
        </p:spPr>
        <p:txBody>
          <a:bodyPr/>
          <a:lstStyle/>
          <a:p>
            <a:pPr lvl="0"/>
            <a:r>
              <a:rPr lang="fr-FR" altLang="en-US" sz="3610" dirty="0"/>
              <a:t>Many algorithms such as:</a:t>
            </a:r>
            <a:endParaRPr lang="fr-FR" altLang="en-US" sz="3610" dirty="0"/>
          </a:p>
          <a:p>
            <a:pPr lvl="1"/>
            <a:r>
              <a:rPr lang="en-US" sz="2800" b="1" dirty="0">
                <a:solidFill>
                  <a:srgbClr val="00B050"/>
                </a:solidFill>
              </a:rPr>
              <a:t>WINEPI (1995): </a:t>
            </a:r>
            <a:r>
              <a:rPr lang="en-US" sz="2800" dirty="0"/>
              <a:t>  breadth-first search, window-based support</a:t>
            </a:r>
            <a:endParaRPr lang="en-US" sz="2480" dirty="0"/>
          </a:p>
          <a:p>
            <a:pPr lvl="1"/>
            <a:r>
              <a:rPr lang="en-US" sz="2800" b="1" dirty="0">
                <a:solidFill>
                  <a:srgbClr val="00B050"/>
                </a:solidFill>
              </a:rPr>
              <a:t>MINEPI (1995)</a:t>
            </a:r>
            <a:r>
              <a:rPr lang="en-US" sz="2800" dirty="0"/>
              <a:t>:  breadth-first search, minimal occurrence</a:t>
            </a:r>
            <a:r>
              <a:rPr lang="fr-CA" altLang="en-US" sz="2800" dirty="0"/>
              <a:t>s-based frequency</a:t>
            </a:r>
            <a:endParaRPr lang="en-US" sz="2800" dirty="0"/>
          </a:p>
          <a:p>
            <a:pPr lvl="1"/>
            <a:r>
              <a:rPr lang="en-US" sz="2800" b="1" dirty="0">
                <a:solidFill>
                  <a:srgbClr val="00B050"/>
                </a:solidFill>
              </a:rPr>
              <a:t>EMMA</a:t>
            </a:r>
            <a:r>
              <a:rPr lang="en-US" sz="2800" b="1" dirty="0"/>
              <a:t> </a:t>
            </a:r>
            <a:r>
              <a:rPr lang="en-US" sz="2800" dirty="0"/>
              <a:t>and</a:t>
            </a:r>
            <a:r>
              <a:rPr lang="en-US" sz="2800" b="1" dirty="0"/>
              <a:t> </a:t>
            </a:r>
            <a:r>
              <a:rPr lang="en-US" sz="2800" b="1" dirty="0">
                <a:solidFill>
                  <a:srgbClr val="00B050"/>
                </a:solidFill>
              </a:rPr>
              <a:t>MINEPI+ (2008)</a:t>
            </a:r>
            <a:r>
              <a:rPr lang="en-US" sz="2800" dirty="0"/>
              <a:t>:  depth-first search, head </a:t>
            </a:r>
            <a:r>
              <a:rPr lang="fr-FR" altLang="en-US" sz="2800" dirty="0"/>
              <a:t>support</a:t>
            </a:r>
            <a:endParaRPr lang="fr-FR" altLang="en-US" sz="2800" dirty="0"/>
          </a:p>
          <a:p>
            <a:pPr lvl="1"/>
            <a:r>
              <a:rPr lang="en-US" sz="2800" b="1" dirty="0">
                <a:solidFill>
                  <a:srgbClr val="00B050"/>
                </a:solidFill>
              </a:rPr>
              <a:t>TKE (2019)</a:t>
            </a:r>
            <a:r>
              <a:rPr lang="en-US" sz="2800" dirty="0"/>
              <a:t>: find the top-k most frequent episodes</a:t>
            </a:r>
            <a:endParaRPr lang="en-US" sz="2800" dirty="0"/>
          </a:p>
          <a:p>
            <a:pPr lvl="1"/>
            <a:r>
              <a:rPr lang="fr-CA" altLang="en-US" sz="2800" b="1" dirty="0">
                <a:solidFill>
                  <a:srgbClr val="00B050"/>
                </a:solidFill>
                <a:sym typeface="+mn-ea"/>
              </a:rPr>
              <a:t>AFEM, </a:t>
            </a:r>
            <a:r>
              <a:rPr lang="en-US" sz="2800" b="1" dirty="0">
                <a:solidFill>
                  <a:srgbClr val="00B050"/>
                </a:solidFill>
              </a:rPr>
              <a:t>MaxFEM (2022):</a:t>
            </a:r>
            <a:r>
              <a:rPr lang="fr-FR" altLang="en-US" sz="2800" dirty="0"/>
              <a:t> </a:t>
            </a:r>
            <a:r>
              <a:rPr lang="fr-CA" altLang="fr-FR" sz="2800" dirty="0"/>
              <a:t>improved version of EMMA, can </a:t>
            </a:r>
            <a:r>
              <a:rPr lang="fr-FR" altLang="en-US" sz="2800" dirty="0"/>
              <a:t>find the maximal episodes...</a:t>
            </a:r>
            <a:endParaRPr lang="en-US" sz="2800" dirty="0"/>
          </a:p>
          <a:p>
            <a:r>
              <a:rPr lang="fr-CA" sz="3200" dirty="0"/>
              <a:t>They use </a:t>
            </a:r>
            <a:r>
              <a:rPr lang="fr-CA" sz="3200" dirty="0" err="1"/>
              <a:t>different</a:t>
            </a:r>
            <a:r>
              <a:rPr lang="fr-CA" sz="3200" dirty="0"/>
              <a:t> </a:t>
            </a:r>
            <a:r>
              <a:rPr lang="fr-CA" sz="3200" dirty="0" err="1"/>
              <a:t>definitions of support</a:t>
            </a:r>
            <a:r>
              <a:rPr lang="fr-CA" sz="3200" dirty="0"/>
              <a:t>, various data structures and </a:t>
            </a:r>
            <a:r>
              <a:rPr lang="fr-CA" sz="3200" dirty="0" err="1"/>
              <a:t>search</a:t>
            </a:r>
            <a:r>
              <a:rPr lang="fr-CA" sz="3200" dirty="0"/>
              <a:t> </a:t>
            </a:r>
            <a:r>
              <a:rPr lang="fr-CA" sz="3200" dirty="0" err="1"/>
              <a:t>strategies</a:t>
            </a:r>
            <a:endParaRPr lang="fr-CA" sz="3200" dirty="0" err="1"/>
          </a:p>
        </p:txBody>
      </p:sp>
    </p:spTree>
  </p:cSld>
  <p:clrMapOvr>
    <a:masterClrMapping/>
  </p:clrMapOvr>
  <p:transition spd="med" advClick="0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4514" y="3"/>
            <a:ext cx="9072563" cy="1259946"/>
          </a:xfrm>
        </p:spPr>
        <p:txBody>
          <a:bodyPr/>
          <a:lstStyle/>
          <a:p>
            <a:r>
              <a:rPr lang="fr-CA"/>
              <a:t>E</a:t>
            </a:r>
            <a:r>
              <a:rPr lang="fr-CA" altLang="en-US"/>
              <a:t>vent types</a:t>
            </a:r>
            <a:endParaRPr lang="fr-CA" alt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sz="2645" dirty="0"/>
                  <a:t>We have a set of different </a:t>
                </a:r>
                <a:r>
                  <a:rPr lang="en-US" sz="2645" b="1" dirty="0"/>
                  <a:t>event</a:t>
                </a:r>
                <a:r>
                  <a:rPr lang="en-US" sz="2645" dirty="0"/>
                  <a:t> </a:t>
                </a:r>
                <a:r>
                  <a:rPr lang="en-US" sz="2645" b="1" dirty="0"/>
                  <a:t>types</a:t>
                </a:r>
                <a:r>
                  <a:rPr lang="en-US" sz="2645" dirty="0"/>
                  <a:t>   </a:t>
                </a:r>
                <a:br>
                  <a:rPr lang="en-US" sz="2645" dirty="0"/>
                </a:b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645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𝐸</m:t>
                      </m:r>
                      <m:r>
                        <a:rPr lang="en-US" sz="2645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 =</m:t>
                      </m:r>
                      <m:d>
                        <m:dPr>
                          <m:begChr m:val="{"/>
                          <m:endChr m:val="}"/>
                          <m:ctrlPr>
                            <a:rPr lang="en-US" sz="2645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645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645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e>
                            <m:sub>
                              <m:r>
                                <a:rPr lang="en-US" sz="2645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2645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2645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645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e>
                            <m:sub>
                              <m:r>
                                <a:rPr lang="en-US" sz="2645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sz="2645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, …, </m:t>
                          </m:r>
                          <m:sSub>
                            <m:sSubPr>
                              <m:ctrlPr>
                                <a:rPr lang="en-US" sz="2645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645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e>
                            <m:sub>
                              <m:r>
                                <a:rPr lang="en-US" sz="2645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sz="2645" dirty="0"/>
              </a:p>
              <a:p>
                <a:endParaRPr lang="en-US" sz="1545" dirty="0"/>
              </a:p>
              <a:p>
                <a:endParaRPr lang="en-US" sz="1545" dirty="0"/>
              </a:p>
              <a:p>
                <a:r>
                  <a:rPr lang="fr-CA" altLang="en-US" sz="1765" dirty="0"/>
                  <a:t> </a:t>
                </a:r>
                <a:r>
                  <a:rPr lang="fr-CA" altLang="en-US" sz="2645" dirty="0"/>
                  <a:t>For example:  </a:t>
                </a:r>
                <a14:m>
                  <m:oMath xmlns:m="http://schemas.openxmlformats.org/officeDocument/2006/math">
                    <m:r>
                      <a:rPr lang="en-US" sz="2645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sz="2645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 =</m:t>
                    </m:r>
                    <m:d>
                      <m:dPr>
                        <m:begChr m:val="{"/>
                        <m:endChr m:val="}"/>
                        <m:ctrlPr>
                          <a:rPr lang="en-US" sz="2645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645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sz="2645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645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  <m:r>
                          <a:rPr lang="en-US" sz="2645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645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  <m:r>
                          <a:rPr lang="en-US" sz="2645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645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</m:d>
                  </m:oMath>
                </a14:m>
                <a:endParaRPr lang="fr-CA" altLang="en-US" sz="2645" dirty="0"/>
              </a:p>
              <a:p>
                <a:endParaRPr lang="en-US" sz="2645" dirty="0"/>
              </a:p>
            </p:txBody>
          </p:sp>
        </mc:Choice>
        <mc:Fallback>
          <p:sp>
            <p:nvSpPr>
              <p:cNvPr id="3" name="Content Placeholder 2"/>
              <p:cNvSpPr>
                <a:spLocks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1"/>
                <a:stretch>
                  <a:fillRect l="-4" t="-6" b="3"/>
                </a:stretch>
              </a:blipFill>
            </p:spPr>
            <p:txBody>
              <a:bodyPr/>
              <a:lstStyle/>
              <a:p>
                <a:r>
                  <a:rPr lang="fr-CA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2" descr="See the source imag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9195" y="4465320"/>
            <a:ext cx="831215" cy="8312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See the source image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4795" y="4312920"/>
            <a:ext cx="789305" cy="9264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303" descr="Loaf of bread loaf free vectors deluxevectors clip art image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0795" y="4541520"/>
            <a:ext cx="1077595" cy="631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6" descr="Image result for dates fruit clipart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125" b="20728"/>
          <a:stretch>
            <a:fillRect/>
          </a:stretch>
        </p:blipFill>
        <p:spPr bwMode="auto">
          <a:xfrm>
            <a:off x="6580505" y="4389120"/>
            <a:ext cx="974090" cy="8058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Zone de texte 8"/>
          <p:cNvSpPr txBox="1"/>
          <p:nvPr/>
        </p:nvSpPr>
        <p:spPr>
          <a:xfrm>
            <a:off x="2525395" y="5310505"/>
            <a:ext cx="90741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fr-CA" altLang="en-US" b="1"/>
              <a:t>buy </a:t>
            </a:r>
            <a:r>
              <a:rPr lang="fr-CA" altLang="en-US" b="1">
                <a:solidFill>
                  <a:srgbClr val="00B050"/>
                </a:solidFill>
              </a:rPr>
              <a:t>a</a:t>
            </a:r>
            <a:r>
              <a:rPr lang="fr-CA" altLang="en-US" b="1"/>
              <a:t>pple</a:t>
            </a:r>
            <a:endParaRPr lang="fr-CA" altLang="en-US" b="1"/>
          </a:p>
        </p:txBody>
      </p:sp>
      <p:sp>
        <p:nvSpPr>
          <p:cNvPr id="10" name="Zone de texte 9"/>
          <p:cNvSpPr txBox="1"/>
          <p:nvPr/>
        </p:nvSpPr>
        <p:spPr>
          <a:xfrm>
            <a:off x="3858260" y="5325745"/>
            <a:ext cx="85852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fr-CA" altLang="en-US" b="1"/>
              <a:t>buy</a:t>
            </a:r>
            <a:br>
              <a:rPr lang="fr-CA" altLang="en-US" b="1"/>
            </a:br>
            <a:r>
              <a:rPr lang="fr-CA" altLang="en-US" b="1">
                <a:solidFill>
                  <a:srgbClr val="00B050"/>
                </a:solidFill>
              </a:rPr>
              <a:t>b</a:t>
            </a:r>
            <a:r>
              <a:rPr lang="fr-CA" altLang="en-US" b="1"/>
              <a:t>read</a:t>
            </a:r>
            <a:endParaRPr lang="fr-CA" altLang="en-US" b="1"/>
          </a:p>
        </p:txBody>
      </p:sp>
      <p:sp>
        <p:nvSpPr>
          <p:cNvPr id="14" name="Zone de texte 13"/>
          <p:cNvSpPr txBox="1"/>
          <p:nvPr/>
        </p:nvSpPr>
        <p:spPr>
          <a:xfrm>
            <a:off x="5343525" y="5296535"/>
            <a:ext cx="79819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fr-CA" altLang="en-US" b="1"/>
              <a:t>buy </a:t>
            </a:r>
            <a:r>
              <a:rPr lang="fr-CA" altLang="en-US" b="1">
                <a:solidFill>
                  <a:srgbClr val="00B050"/>
                </a:solidFill>
              </a:rPr>
              <a:t>c</a:t>
            </a:r>
            <a:r>
              <a:rPr lang="fr-CA" altLang="en-US" b="1"/>
              <a:t>ake</a:t>
            </a:r>
            <a:endParaRPr lang="fr-CA" altLang="en-US" b="1"/>
          </a:p>
        </p:txBody>
      </p:sp>
      <p:sp>
        <p:nvSpPr>
          <p:cNvPr id="16" name="Zone de texte 15"/>
          <p:cNvSpPr txBox="1"/>
          <p:nvPr/>
        </p:nvSpPr>
        <p:spPr>
          <a:xfrm>
            <a:off x="6563995" y="5296535"/>
            <a:ext cx="125412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fr-CA" altLang="en-US" b="1"/>
              <a:t>buy   </a:t>
            </a:r>
            <a:r>
              <a:rPr lang="fr-CA" altLang="en-US" b="1">
                <a:solidFill>
                  <a:srgbClr val="00B050"/>
                </a:solidFill>
              </a:rPr>
              <a:t>d</a:t>
            </a:r>
            <a:r>
              <a:rPr lang="fr-CA" altLang="en-US" b="1"/>
              <a:t>attes</a:t>
            </a:r>
            <a:endParaRPr lang="fr-CA" altLang="en-US" b="1"/>
          </a:p>
        </p:txBody>
      </p:sp>
      <p:cxnSp>
        <p:nvCxnSpPr>
          <p:cNvPr id="19" name="Connecteur droit 18"/>
          <p:cNvCxnSpPr/>
          <p:nvPr/>
        </p:nvCxnSpPr>
        <p:spPr>
          <a:xfrm flipH="1">
            <a:off x="3058795" y="3408045"/>
            <a:ext cx="852170" cy="981075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0" name="Connecteur droit 19"/>
          <p:cNvCxnSpPr/>
          <p:nvPr/>
        </p:nvCxnSpPr>
        <p:spPr>
          <a:xfrm>
            <a:off x="4201795" y="3398520"/>
            <a:ext cx="152400" cy="1061085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1" name="Connecteur droit 20"/>
          <p:cNvCxnSpPr/>
          <p:nvPr/>
        </p:nvCxnSpPr>
        <p:spPr>
          <a:xfrm>
            <a:off x="4582795" y="3398520"/>
            <a:ext cx="838200" cy="1213485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2" name="Connecteur droit 21"/>
          <p:cNvCxnSpPr/>
          <p:nvPr/>
        </p:nvCxnSpPr>
        <p:spPr>
          <a:xfrm>
            <a:off x="4887595" y="3398520"/>
            <a:ext cx="1692910" cy="1061085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ransition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fr-CA" altLang="en-US"/>
              <a:t>Algorithms</a:t>
            </a:r>
            <a:endParaRPr lang="fr-CA" alt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p>
            <a:r>
              <a:rPr lang="fr-CA" altLang="en-US" sz="2800" dirty="0">
                <a:sym typeface="+mn-ea"/>
              </a:rPr>
              <a:t>Some algorithms can </a:t>
            </a:r>
            <a:r>
              <a:rPr lang="fr-CA" altLang="en-US" sz="2800" b="1" dirty="0">
                <a:sym typeface="+mn-ea"/>
              </a:rPr>
              <a:t>only analyze </a:t>
            </a:r>
            <a:r>
              <a:rPr lang="en-US" sz="2800" b="1" u="sng" dirty="0">
                <a:sym typeface="+mn-ea"/>
              </a:rPr>
              <a:t>simple sequences</a:t>
            </a:r>
            <a:r>
              <a:rPr lang="en-US" sz="2800" u="sng" dirty="0">
                <a:sym typeface="+mn-ea"/>
              </a:rPr>
              <a:t> </a:t>
            </a:r>
            <a:r>
              <a:rPr lang="en-US" sz="2800" dirty="0">
                <a:sym typeface="+mn-ea"/>
              </a:rPr>
              <a:t>(</a:t>
            </a:r>
            <a:r>
              <a:rPr lang="fr-CA" altLang="en-US" sz="2800" dirty="0">
                <a:sym typeface="+mn-ea"/>
              </a:rPr>
              <a:t>a sequence without </a:t>
            </a:r>
            <a:r>
              <a:rPr lang="en-US" sz="2800" dirty="0">
                <a:sym typeface="+mn-ea"/>
              </a:rPr>
              <a:t>simultaneous events)</a:t>
            </a:r>
            <a:r>
              <a:rPr lang="fr-CA" altLang="en-US" sz="2800" dirty="0">
                <a:sym typeface="+mn-ea"/>
              </a:rPr>
              <a:t>.</a:t>
            </a:r>
            <a:endParaRPr lang="fr-CA" altLang="en-US" sz="2800" dirty="0">
              <a:sym typeface="+mn-ea"/>
            </a:endParaRPr>
          </a:p>
          <a:p>
            <a:endParaRPr lang="fr-CA" altLang="en-US" sz="2800" dirty="0">
              <a:sym typeface="+mn-ea"/>
            </a:endParaRPr>
          </a:p>
          <a:p>
            <a:endParaRPr lang="fr-CA" altLang="en-US" sz="2800" dirty="0">
              <a:sym typeface="+mn-ea"/>
            </a:endParaRPr>
          </a:p>
          <a:p>
            <a:endParaRPr lang="fr-CA" altLang="en-US" sz="2800" dirty="0">
              <a:sym typeface="+mn-ea"/>
            </a:endParaRPr>
          </a:p>
          <a:p>
            <a:endParaRPr lang="fr-CA" altLang="en-US" sz="2800" dirty="0">
              <a:sym typeface="+mn-ea"/>
            </a:endParaRPr>
          </a:p>
          <a:p>
            <a:r>
              <a:rPr lang="fr-CA" altLang="en-US" sz="2800" dirty="0">
                <a:sym typeface="+mn-ea"/>
              </a:rPr>
              <a:t>Some algorithms can analyze </a:t>
            </a:r>
            <a:r>
              <a:rPr lang="fr-CA" altLang="en-US" sz="2800" b="1" u="sng" dirty="0">
                <a:sym typeface="+mn-ea"/>
              </a:rPr>
              <a:t>complex sequences</a:t>
            </a:r>
            <a:r>
              <a:rPr lang="fr-CA" altLang="en-US" sz="2800" u="sng" dirty="0">
                <a:sym typeface="+mn-ea"/>
              </a:rPr>
              <a:t> (the general case)</a:t>
            </a:r>
            <a:r>
              <a:rPr lang="fr-CA" altLang="en-US" sz="2800" dirty="0">
                <a:sym typeface="+mn-ea"/>
              </a:rPr>
              <a:t>.</a:t>
            </a:r>
            <a:endParaRPr lang="fr-CA" altLang="en-US" sz="2800" dirty="0">
              <a:sym typeface="+mn-ea"/>
            </a:endParaRPr>
          </a:p>
          <a:p>
            <a:endParaRPr lang="en-US" dirty="0"/>
          </a:p>
          <a:p>
            <a:endParaRPr lang="fr-CA" altLang="en-US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>
          <a:xfrm>
            <a:off x="7173278" y="6980555"/>
            <a:ext cx="2352675" cy="401638"/>
          </a:xfrm>
        </p:spPr>
        <p:txBody>
          <a:bodyPr/>
          <a:p>
            <a:pPr>
              <a:defRPr/>
            </a:pPr>
            <a:fld id="{02CE1AC3-715D-4D80-8097-7A9D29DF156E}" type="slidenum">
              <a:rPr lang="en-GB"/>
            </a:fld>
            <a:endParaRPr lang="en-GB" dirty="0"/>
          </a:p>
        </p:txBody>
      </p:sp>
      <p:pic>
        <p:nvPicPr>
          <p:cNvPr id="11" name="Picture 4" descr="See the source image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1598" y="2461530"/>
            <a:ext cx="786604" cy="9227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303" descr="Loaf of bread loaf free vectors deluxevectors clip art imag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2985" y="2637004"/>
            <a:ext cx="1135595" cy="6655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See the source imag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55" y="2462995"/>
            <a:ext cx="789785" cy="7897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Right Arrow 9"/>
          <p:cNvSpPr/>
          <p:nvPr/>
        </p:nvSpPr>
        <p:spPr>
          <a:xfrm>
            <a:off x="5809621" y="2681592"/>
            <a:ext cx="277801" cy="351976"/>
          </a:xfrm>
          <a:prstGeom prst="right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p>
            <a:pPr algn="ctr"/>
            <a:endParaRPr lang="en-US" sz="6615"/>
          </a:p>
        </p:txBody>
      </p:sp>
      <p:sp>
        <p:nvSpPr>
          <p:cNvPr id="15" name="Right Arrow 9"/>
          <p:cNvSpPr/>
          <p:nvPr/>
        </p:nvSpPr>
        <p:spPr>
          <a:xfrm>
            <a:off x="4167849" y="2746931"/>
            <a:ext cx="277801" cy="351976"/>
          </a:xfrm>
          <a:prstGeom prst="right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p>
            <a:pPr algn="ctr"/>
            <a:endParaRPr lang="en-US" sz="6615"/>
          </a:p>
        </p:txBody>
      </p:sp>
      <p:pic>
        <p:nvPicPr>
          <p:cNvPr id="5" name="Picture 4" descr="See the source image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2178" y="5423170"/>
            <a:ext cx="786604" cy="9227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303" descr="Loaf of bread loaf free vectors deluxevectors clip art imag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3765" y="5533239"/>
            <a:ext cx="1135595" cy="6655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ight Arrow 9"/>
          <p:cNvSpPr/>
          <p:nvPr/>
        </p:nvSpPr>
        <p:spPr>
          <a:xfrm>
            <a:off x="6640201" y="5643232"/>
            <a:ext cx="277801" cy="351976"/>
          </a:xfrm>
          <a:prstGeom prst="right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p>
            <a:pPr algn="ctr"/>
            <a:endParaRPr lang="en-US" sz="6615"/>
          </a:p>
        </p:txBody>
      </p:sp>
      <p:sp>
        <p:nvSpPr>
          <p:cNvPr id="9" name="Right Arrow 9"/>
          <p:cNvSpPr/>
          <p:nvPr/>
        </p:nvSpPr>
        <p:spPr>
          <a:xfrm>
            <a:off x="4058629" y="5643166"/>
            <a:ext cx="277801" cy="351976"/>
          </a:xfrm>
          <a:prstGeom prst="right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p>
            <a:pPr algn="ctr"/>
            <a:endParaRPr lang="en-US" sz="6615"/>
          </a:p>
        </p:txBody>
      </p:sp>
      <p:pic>
        <p:nvPicPr>
          <p:cNvPr id="10" name="Picture 4" descr="See the source image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6118" y="5560330"/>
            <a:ext cx="786604" cy="9227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303" descr="Loaf of bread loaf free vectors deluxevectors clip art imag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7620" y="5685004"/>
            <a:ext cx="1135595" cy="6655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See the source imag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1050" y="5556080"/>
            <a:ext cx="789785" cy="7897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4" descr="See the source image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4688" y="5228225"/>
            <a:ext cx="786604" cy="9227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18" name="Zone de texte 17"/>
              <p:cNvSpPr txBox="1"/>
              <p:nvPr/>
            </p:nvSpPr>
            <p:spPr>
              <a:xfrm>
                <a:off x="3211195" y="3627755"/>
                <a:ext cx="4108450" cy="584200"/>
              </a:xfrm>
              <a:prstGeom prst="rect">
                <a:avLst/>
              </a:prstGeom>
              <a:noFill/>
            </p:spPr>
            <p:txBody>
              <a:bodyPr wrap="none" rtlCol="0" anchor="t">
                <a:spAutoFit/>
              </a:bodyPr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3200" i="1" dirty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⟨</m:t>
                      </m:r>
                      <m:r>
                        <a:rPr lang="fr-CA" sz="3200" dirty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sym typeface="+mn-ea"/>
                        </a:rPr>
                        <m:t>{</m:t>
                      </m:r>
                      <m:r>
                        <a:rPr lang="fr-CA" sz="3200" dirty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sym typeface="+mn-ea"/>
                        </a:rPr>
                        <m:t>𝑎</m:t>
                      </m:r>
                      <m:r>
                        <a:rPr lang="en-US" altLang="fr-FR" sz="3200" b="0" i="1" dirty="0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}</m:t>
                      </m:r>
                      <m:r>
                        <a:rPr lang="fr-FR" sz="3200" b="0" i="1" dirty="0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⟩</m:t>
                      </m:r>
                      <m:r>
                        <a:rPr lang="en-US" altLang="fr-FR" sz="3200" b="0" i="1" dirty="0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,      </m:t>
                      </m:r>
                      <m:r>
                        <a:rPr lang="fr-FR" sz="3200" i="1" dirty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⟨</m:t>
                      </m:r>
                      <m:r>
                        <a:rPr lang="fr-CA" sz="3200" dirty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sym typeface="+mn-ea"/>
                        </a:rPr>
                        <m:t>{</m:t>
                      </m:r>
                      <m:r>
                        <m:rPr>
                          <m:sty m:val="p"/>
                        </m:rPr>
                        <a:rPr lang="en-US" altLang="fr-CA" sz="3200" dirty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sym typeface="+mn-ea"/>
                        </a:rPr>
                        <m:t>b</m:t>
                      </m:r>
                      <m:r>
                        <a:rPr lang="en-US" altLang="fr-FR" sz="3200" b="0" i="1" dirty="0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}</m:t>
                      </m:r>
                      <m:r>
                        <a:rPr lang="fr-FR" sz="3200" b="0" i="1" dirty="0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⟩</m:t>
                      </m:r>
                      <m:r>
                        <a:rPr lang="en-US" altLang="fr-FR" sz="3200" b="0" i="1" dirty="0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,       </m:t>
                      </m:r>
                      <m:r>
                        <a:rPr lang="fr-FR" sz="3200" i="1" dirty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⟨</m:t>
                      </m:r>
                      <m:r>
                        <a:rPr lang="fr-CA" sz="3200" dirty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sym typeface="+mn-ea"/>
                        </a:rPr>
                        <m:t>{</m:t>
                      </m:r>
                      <m:r>
                        <m:rPr>
                          <m:sty m:val="p"/>
                        </m:rPr>
                        <a:rPr lang="en-US" altLang="fr-CA" sz="3200" dirty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sym typeface="+mn-ea"/>
                        </a:rPr>
                        <m:t>c</m:t>
                      </m:r>
                      <m:r>
                        <a:rPr lang="en-US" altLang="fr-FR" sz="3200" b="0" i="1" dirty="0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}</m:t>
                      </m:r>
                      <m:r>
                        <a:rPr lang="fr-FR" sz="3200" b="0" i="1" dirty="0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⟩⟩</m:t>
                      </m:r>
                    </m:oMath>
                  </m:oMathPara>
                </a14:m>
                <a:endParaRPr lang="fr-CA" altLang="en-US"/>
              </a:p>
            </p:txBody>
          </p:sp>
        </mc:Choice>
        <mc:Fallback>
          <p:sp>
            <p:nvSpPr>
              <p:cNvPr id="18" name="Zone de texte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11195" y="3627755"/>
                <a:ext cx="4108450" cy="584200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CA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9" name="Zone de texte 18"/>
              <p:cNvSpPr txBox="1"/>
              <p:nvPr/>
            </p:nvSpPr>
            <p:spPr>
              <a:xfrm>
                <a:off x="2566035" y="6716395"/>
                <a:ext cx="5657215" cy="584200"/>
              </a:xfrm>
              <a:prstGeom prst="rect">
                <a:avLst/>
              </a:prstGeom>
              <a:noFill/>
            </p:spPr>
            <p:txBody>
              <a:bodyPr wrap="none" rtlCol="0" anchor="t">
                <a:spAutoFit/>
              </a:bodyPr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3200" i="1" dirty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⟨</m:t>
                      </m:r>
                      <m:r>
                        <a:rPr lang="fr-CA" sz="3200" dirty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sym typeface="+mn-ea"/>
                        </a:rPr>
                        <m:t>{</m:t>
                      </m:r>
                      <m:r>
                        <m:rPr>
                          <m:sty m:val="p"/>
                        </m:rPr>
                        <a:rPr lang="en-US" altLang="fr-CA" sz="3200" dirty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sym typeface="+mn-ea"/>
                        </a:rPr>
                        <m:t>a</m:t>
                      </m:r>
                      <m:r>
                        <a:rPr lang="en-US" altLang="fr-CA" sz="3200" dirty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sym typeface="+mn-ea"/>
                        </a:rPr>
                        <m:t>,</m:t>
                      </m:r>
                      <m:r>
                        <m:rPr>
                          <m:sty m:val="p"/>
                        </m:rPr>
                        <a:rPr lang="en-US" altLang="fr-CA" sz="3200" dirty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sym typeface="+mn-ea"/>
                        </a:rPr>
                        <m:t>b</m:t>
                      </m:r>
                      <m:r>
                        <a:rPr lang="en-US" altLang="fr-CA" sz="3200" dirty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sym typeface="+mn-ea"/>
                        </a:rPr>
                        <m:t>,</m:t>
                      </m:r>
                      <m:r>
                        <m:rPr>
                          <m:sty m:val="p"/>
                        </m:rPr>
                        <a:rPr lang="en-US" altLang="fr-CA" sz="3200" dirty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sym typeface="+mn-ea"/>
                        </a:rPr>
                        <m:t>c</m:t>
                      </m:r>
                      <m:r>
                        <a:rPr lang="en-US" altLang="fr-FR" sz="3200" b="0" i="1" dirty="0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}</m:t>
                      </m:r>
                      <m:r>
                        <a:rPr lang="fr-FR" sz="3200" b="0" i="1" dirty="0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⟩</m:t>
                      </m:r>
                      <m:r>
                        <a:rPr lang="en-US" altLang="fr-FR" sz="3200" b="0" i="1" dirty="0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,        </m:t>
                      </m:r>
                      <m:r>
                        <a:rPr lang="fr-FR" sz="3200" i="1" dirty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⟨</m:t>
                      </m:r>
                      <m:r>
                        <a:rPr lang="fr-CA" sz="3200" dirty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sym typeface="+mn-ea"/>
                        </a:rPr>
                        <m:t>{</m:t>
                      </m:r>
                      <m:r>
                        <m:rPr>
                          <m:sty m:val="p"/>
                        </m:rPr>
                        <a:rPr lang="en-US" altLang="fr-CA" sz="3200" dirty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sym typeface="+mn-ea"/>
                        </a:rPr>
                        <m:t>b</m:t>
                      </m:r>
                      <m:r>
                        <a:rPr lang="en-US" altLang="fr-CA" sz="3200" dirty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sym typeface="+mn-ea"/>
                        </a:rPr>
                        <m:t>,</m:t>
                      </m:r>
                      <m:r>
                        <m:rPr>
                          <m:sty m:val="p"/>
                        </m:rPr>
                        <a:rPr lang="en-US" altLang="fr-CA" sz="3200" dirty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sym typeface="+mn-ea"/>
                        </a:rPr>
                        <m:t>c</m:t>
                      </m:r>
                      <m:r>
                        <a:rPr lang="en-US" altLang="fr-FR" sz="3200" b="0" i="1" dirty="0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}</m:t>
                      </m:r>
                      <m:r>
                        <a:rPr lang="fr-FR" sz="3200" b="0" i="1" dirty="0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⟩</m:t>
                      </m:r>
                      <m:r>
                        <a:rPr lang="en-US" altLang="fr-FR" sz="3200" b="0" i="1" dirty="0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,           </m:t>
                      </m:r>
                      <m:r>
                        <a:rPr lang="fr-FR" sz="3200" i="1" dirty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⟨</m:t>
                      </m:r>
                      <m:r>
                        <a:rPr lang="fr-CA" sz="3200" dirty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sym typeface="+mn-ea"/>
                        </a:rPr>
                        <m:t>{</m:t>
                      </m:r>
                      <m:r>
                        <m:rPr>
                          <m:sty m:val="p"/>
                        </m:rPr>
                        <a:rPr lang="en-US" altLang="fr-CA" sz="3200" dirty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sym typeface="+mn-ea"/>
                        </a:rPr>
                        <m:t>c</m:t>
                      </m:r>
                      <m:r>
                        <a:rPr lang="en-US" altLang="fr-FR" sz="3200" b="0" i="1" dirty="0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}</m:t>
                      </m:r>
                      <m:r>
                        <a:rPr lang="fr-FR" sz="3200" b="0" i="1" dirty="0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⟩⟩</m:t>
                      </m:r>
                    </m:oMath>
                  </m:oMathPara>
                </a14:m>
                <a:endParaRPr lang="fr-CA" altLang="en-US"/>
              </a:p>
            </p:txBody>
          </p:sp>
        </mc:Choice>
        <mc:Fallback>
          <p:sp>
            <p:nvSpPr>
              <p:cNvPr id="19" name="Zone de texte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66035" y="6716395"/>
                <a:ext cx="5657215" cy="584200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CA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 spd="med" advClick="0"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" name="Titre 4"/>
          <p:cNvSpPr>
            <a:spLocks noGrp="1"/>
          </p:cNvSpPr>
          <p:nvPr>
            <p:ph type="title"/>
          </p:nvPr>
        </p:nvSpPr>
        <p:spPr>
          <a:xfrm>
            <a:off x="755661" y="2941999"/>
            <a:ext cx="8568532" cy="1501435"/>
          </a:xfrm>
        </p:spPr>
        <p:txBody>
          <a:bodyPr/>
          <a:p>
            <a:pPr algn="ctr"/>
            <a:r>
              <a:rPr lang="fr-CA" altLang="fr-FR"/>
              <a:t>The EMMA algorithm</a:t>
            </a:r>
            <a:endParaRPr lang="fr-CA" alt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>
              <a:defRPr/>
            </a:pPr>
            <a:fld id="{02CE1AC3-715D-4D80-8097-7A9D29DF156E}" type="slidenum">
              <a:rPr lang="en-GB"/>
            </a:fld>
            <a:endParaRPr lang="en-GB" dirty="0"/>
          </a:p>
        </p:txBody>
      </p:sp>
      <p:sp>
        <p:nvSpPr>
          <p:cNvPr id="7" name="Zone de texte 6"/>
          <p:cNvSpPr txBox="1"/>
          <p:nvPr/>
        </p:nvSpPr>
        <p:spPr>
          <a:xfrm>
            <a:off x="391795" y="6523355"/>
            <a:ext cx="9472930" cy="583565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txBody>
          <a:bodyPr wrap="square" rtlCol="0" anchor="t">
            <a:spAutoFit/>
          </a:bodyPr>
          <a:p>
            <a:r>
              <a:rPr lang="fr-CA" altLang="en-US" sz="1600"/>
              <a:t>Kuo-Yu Huang,Chia-Hui Chang (2008). </a:t>
            </a:r>
            <a:r>
              <a:rPr lang="fr-CA" altLang="en-US" sz="1600" b="1"/>
              <a:t>Efficient mining of frequent episodes from complex sequences</a:t>
            </a:r>
            <a:r>
              <a:rPr lang="fr-CA" altLang="en-US" sz="1600"/>
              <a:t>.Inf. Syst.33(1):96-114    </a:t>
            </a:r>
            <a:endParaRPr lang="fr-CA" altLang="en-US" sz="1600"/>
          </a:p>
        </p:txBody>
      </p:sp>
    </p:spTree>
  </p:cSld>
  <p:clrMapOvr>
    <a:masterClrMapping/>
  </p:clrMapOvr>
  <p:transition spd="med" advClick="0"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" name="Titre 4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fr-CA" altLang="en-US"/>
              <a:t>The EMMA algorithm</a:t>
            </a:r>
            <a:endParaRPr lang="fr-CA" altLang="en-US"/>
          </a:p>
        </p:txBody>
      </p:sp>
      <p:sp>
        <p:nvSpPr>
          <p:cNvPr id="6" name="Espace réservé du contenu 5"/>
          <p:cNvSpPr>
            <a:spLocks noGrp="1"/>
          </p:cNvSpPr>
          <p:nvPr>
            <p:ph idx="1"/>
          </p:nvPr>
        </p:nvSpPr>
        <p:spPr/>
        <p:txBody>
          <a:bodyPr/>
          <a:p>
            <a:r>
              <a:rPr lang="fr-CA" altLang="en-US"/>
              <a:t>Proposed Huang et al. (2008)</a:t>
            </a:r>
            <a:endParaRPr lang="fr-CA" altLang="en-US"/>
          </a:p>
          <a:p>
            <a:r>
              <a:rPr lang="fr-CA" altLang="en-US"/>
              <a:t>The first algorithm to use the </a:t>
            </a:r>
            <a:r>
              <a:rPr lang="fr-CA" altLang="en-US" b="1"/>
              <a:t>head support</a:t>
            </a:r>
            <a:r>
              <a:rPr lang="fr-CA" altLang="en-US"/>
              <a:t>.</a:t>
            </a:r>
            <a:endParaRPr lang="fr-CA" altLang="en-US"/>
          </a:p>
          <a:p>
            <a:r>
              <a:rPr lang="fr-CA" altLang="en-US"/>
              <a:t>An efficient algorithm</a:t>
            </a:r>
            <a:endParaRPr lang="fr-CA" altLang="en-US"/>
          </a:p>
          <a:p>
            <a:r>
              <a:rPr lang="fr-CA" altLang="en-US"/>
              <a:t>Performs a depth-first search to find the frequent episodes.</a:t>
            </a:r>
            <a:endParaRPr lang="fr-CA" altLang="en-US"/>
          </a:p>
          <a:p>
            <a:r>
              <a:rPr lang="fr-CA" altLang="en-US"/>
              <a:t>Uses a vertical data structure.</a:t>
            </a:r>
            <a:endParaRPr lang="fr-CA" altLang="en-US"/>
          </a:p>
          <a:p>
            <a:endParaRPr lang="fr-CA" altLang="en-US"/>
          </a:p>
          <a:p>
            <a:r>
              <a:rPr lang="fr-CA" altLang="en-US"/>
              <a:t>We will look at how it works with an example.</a:t>
            </a:r>
            <a:endParaRPr lang="fr-CA" altLang="en-US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>
              <a:defRPr/>
            </a:pPr>
            <a:fld id="{D6281FFD-79FB-4CE9-8EF9-0797A778C3CC}" type="slidenum">
              <a:rPr lang="en-GB"/>
            </a:fld>
            <a:endParaRPr lang="en-GB" dirty="0"/>
          </a:p>
        </p:txBody>
      </p:sp>
    </p:spTree>
  </p:cSld>
  <p:clrMapOvr>
    <a:masterClrMapping/>
  </p:clrMapOvr>
  <p:transition spd="med" advClick="0"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29" y="1"/>
            <a:ext cx="10079566" cy="1221360"/>
          </a:xfrm>
        </p:spPr>
        <p:txBody>
          <a:bodyPr/>
          <a:lstStyle/>
          <a:p>
            <a:pPr algn="ctr"/>
            <a:r>
              <a:rPr lang="en-US" altLang="zh-TW" dirty="0"/>
              <a:t>Example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DC983-A656-4310-B853-8C30532C0C2A}" type="slidenum">
              <a:rPr lang="en-US" sz="1435" smtClean="0"/>
            </a:fld>
            <a:endParaRPr lang="en-US" sz="1435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文字方塊 4"/>
              <p:cNvSpPr txBox="1"/>
              <p:nvPr/>
            </p:nvSpPr>
            <p:spPr>
              <a:xfrm>
                <a:off x="1687195" y="3551555"/>
                <a:ext cx="6982460" cy="407670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p>
                <a:r>
                  <a:rPr lang="fr-CA" altLang="fr-FR" sz="2645" b="1" dirty="0">
                    <a:latin typeface="Cambria Math" panose="02040503050406030204" pitchFamily="18" charset="0"/>
                  </a:rPr>
                  <a:t>The </a:t>
                </a:r>
                <a:r>
                  <a:rPr lang="fr-FR" altLang="fr-CA" sz="2645" b="1" dirty="0">
                    <a:latin typeface="Cambria Math" panose="02040503050406030204" pitchFamily="18" charset="0"/>
                  </a:rPr>
                  <a:t>p</a:t>
                </a:r>
                <a:r>
                  <a:rPr lang="fr-CA" altLang="zh-TW" sz="2645" b="1" dirty="0">
                    <a:latin typeface="Cambria Math" panose="02040503050406030204" pitchFamily="18" charset="0"/>
                  </a:rPr>
                  <a:t>arameters</a:t>
                </a:r>
                <a:r>
                  <a:rPr lang="fr-FR" altLang="fr-CA" sz="2645" b="1" dirty="0">
                    <a:latin typeface="Cambria Math" panose="02040503050406030204" pitchFamily="18" charset="0"/>
                  </a:rPr>
                  <a:t>:  </a:t>
                </a:r>
                <a14:m>
                  <m:oMath xmlns:m="http://schemas.openxmlformats.org/officeDocument/2006/math">
                    <m:r>
                      <a:rPr lang="en-US" altLang="zh-TW" sz="2645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𝑤𝑖𝑛𝑙𝑒𝑛</m:t>
                    </m:r>
                    <m:r>
                      <a:rPr lang="en-US" altLang="zh-TW" sz="2645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zh-TW" sz="2645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altLang="zh-TW" sz="2645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, </m:t>
                    </m:r>
                  </m:oMath>
                </a14:m>
                <a:r>
                  <a:rPr lang="fr-FR" altLang="fr-CA" sz="2645" b="0" i="1" dirty="0">
                    <a:solidFill>
                      <a:srgbClr val="0000FF"/>
                    </a:solidFill>
                    <a:latin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TW" sz="2645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𝑚𝑖𝑛𝑠𝑢𝑝</m:t>
                    </m:r>
                    <m:r>
                      <a:rPr lang="en-US" altLang="zh-TW" sz="2645" b="0" i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zh-TW" sz="2645" b="0" i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2</m:t>
                    </m:r>
                  </m:oMath>
                </a14:m>
                <a:endParaRPr lang="zh-TW" altLang="en-US" sz="2645" dirty="0">
                  <a:solidFill>
                    <a:srgbClr val="0000FF"/>
                  </a:solidFill>
                </a:endParaRPr>
              </a:p>
            </p:txBody>
          </p:sp>
        </mc:Choice>
        <mc:Fallback>
          <p:sp>
            <p:nvSpPr>
              <p:cNvPr id="6" name="文字方塊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87195" y="3551555"/>
                <a:ext cx="6982460" cy="407670"/>
              </a:xfrm>
              <a:prstGeom prst="rect">
                <a:avLst/>
              </a:prstGeom>
              <a:blipFill rotWithShape="1">
                <a:blip r:embed="rId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CA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Picture 2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534795" y="1729105"/>
            <a:ext cx="7975600" cy="1524635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8" name="文字方塊 4"/>
              <p:cNvSpPr txBox="1"/>
              <p:nvPr/>
            </p:nvSpPr>
            <p:spPr>
              <a:xfrm>
                <a:off x="333088" y="1092920"/>
                <a:ext cx="2745738" cy="407670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p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fr-CA" sz="2645" b="1" i="0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𝐈𝐧𝐩𝐮𝐭</m:t>
                      </m:r>
                      <m:r>
                        <a:rPr lang="en-US" altLang="fr-CA" sz="2645" b="1" i="0" smtClean="0">
                          <a:latin typeface="Cambria Math" panose="02040503050406030204" pitchFamily="18" charset="0"/>
                        </a:rPr>
                        <m:t>:   </m:t>
                      </m:r>
                      <m:r>
                        <a:rPr lang="en-US" altLang="fr-CA" sz="2645" b="1" i="0" smtClean="0">
                          <a:latin typeface="Cambria Math" panose="02040503050406030204" pitchFamily="18" charset="0"/>
                        </a:rPr>
                        <m:t>𝐀𝐧</m:t>
                      </m:r>
                      <m:r>
                        <a:rPr lang="en-US" altLang="fr-CA" sz="2645" b="1" i="0" smtClean="0">
                          <a:latin typeface="Cambria Math" panose="02040503050406030204" pitchFamily="18" charset="0"/>
                        </a:rPr>
                        <m:t> </m:t>
                      </m:r>
                      <m:r>
                        <a:rPr lang="en-US" altLang="fr-CA" sz="2645" b="1" i="0" smtClean="0">
                          <a:latin typeface="Cambria Math" panose="02040503050406030204" pitchFamily="18" charset="0"/>
                        </a:rPr>
                        <m:t>𝐞𝐯𝐞𝐧𝐭</m:t>
                      </m:r>
                      <m:r>
                        <a:rPr lang="en-US" altLang="fr-CA" sz="2645" b="1" i="0" smtClean="0">
                          <a:latin typeface="Cambria Math" panose="02040503050406030204" pitchFamily="18" charset="0"/>
                        </a:rPr>
                        <m:t> </m:t>
                      </m:r>
                      <m:r>
                        <a:rPr lang="en-US" altLang="fr-CA" sz="2645" b="1" i="0" smtClean="0">
                          <a:latin typeface="Cambria Math" panose="02040503050406030204" pitchFamily="18" charset="0"/>
                        </a:rPr>
                        <m:t>𝐬𝐞𝐪𝐮𝐞𝐧𝐜𝐞</m:t>
                      </m:r>
                    </m:oMath>
                  </m:oMathPara>
                </a14:m>
                <a:endParaRPr lang="zh-TW" altLang="en-US" sz="2645" dirty="0"/>
              </a:p>
            </p:txBody>
          </p:sp>
        </mc:Choice>
        <mc:Fallback>
          <p:sp>
            <p:nvSpPr>
              <p:cNvPr id="8" name="文字方塊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3088" y="1092920"/>
                <a:ext cx="2745738" cy="407670"/>
              </a:xfrm>
              <a:prstGeom prst="rect">
                <a:avLst/>
              </a:prstGeom>
              <a:blipFill rotWithShape="1">
                <a:blip r:embed="rId4"/>
                <a:stretch>
                  <a:fillRect l="-13" t="-21" r="-52948" b="21"/>
                </a:stretch>
              </a:blipFill>
            </p:spPr>
            <p:txBody>
              <a:bodyPr/>
              <a:lstStyle/>
              <a:p>
                <a:r>
                  <a:rPr lang="fr-CA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 spd="med" advClick="0"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29" y="0"/>
            <a:ext cx="10079567" cy="1461188"/>
          </a:xfrm>
        </p:spPr>
        <p:txBody>
          <a:bodyPr/>
          <a:lstStyle/>
          <a:p>
            <a:pPr algn="ctr"/>
            <a:r>
              <a:rPr lang="en-US" altLang="zh-TW" sz="3970" dirty="0"/>
              <a:t>Step 1: </a:t>
            </a:r>
            <a:r>
              <a:rPr lang="fr-CA" altLang="en-US" sz="3970" dirty="0"/>
              <a:t>Scan the sequence fo </a:t>
            </a:r>
            <a:r>
              <a:rPr lang="fr-CA" sz="3970" dirty="0"/>
              <a:t>count the support of each event</a:t>
            </a:r>
            <a:endParaRPr lang="fr-CA" sz="3970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>
          <a:xfrm>
            <a:off x="3146743" y="5778500"/>
            <a:ext cx="2352675" cy="401638"/>
          </a:xfrm>
        </p:spPr>
        <p:txBody>
          <a:bodyPr/>
          <a:lstStyle/>
          <a:p>
            <a:fld id="{E02DC983-A656-4310-B853-8C30532C0C2A}" type="slidenum">
              <a:rPr lang="en-US" sz="1435" smtClean="0"/>
            </a:fld>
            <a:endParaRPr lang="en-US" sz="1435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" name="Table 4"/>
              <p:cNvGraphicFramePr>
                <a:graphicFrameLocks noGrp="1"/>
              </p:cNvGraphicFramePr>
              <p:nvPr/>
            </p:nvGraphicFramePr>
            <p:xfrm>
              <a:off x="3135001" y="4770671"/>
              <a:ext cx="4443730" cy="2484120"/>
            </p:xfrm>
            <a:graphic>
              <a:graphicData uri="http://schemas.openxmlformats.org/drawingml/2006/table">
                <a:tbl>
                  <a:tblPr firstRow="1" bandRow="1">
                    <a:tableStyleId>{B301B821-A1FF-4177-AEE7-76D212191A09}</a:tableStyleId>
                  </a:tblPr>
                  <a:tblGrid>
                    <a:gridCol w="2997200"/>
                    <a:gridCol w="1446530"/>
                  </a:tblGrid>
                  <a:tr h="436880">
                    <a:tc>
                      <a:txBody>
                        <a:bodyPr/>
                        <a:lstStyle/>
                        <a:p>
                          <a:r>
                            <a:rPr lang="fr-CA" sz="2205" dirty="0" err="1"/>
                            <a:t>Episode</a:t>
                          </a:r>
                          <a:endParaRPr lang="en-US" sz="2205" dirty="0"/>
                        </a:p>
                      </a:txBody>
                      <a:tcPr marL="100795" marR="100795" marT="50397" marB="50397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fr-CA" sz="2205" dirty="0"/>
                            <a:t>Support</a:t>
                          </a:r>
                          <a:endParaRPr lang="en-US" sz="2205" dirty="0"/>
                        </a:p>
                      </a:txBody>
                      <a:tcPr marL="100795" marR="100795" marT="50397" marB="50397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511810">
                    <a:tc>
                      <a:txBody>
                        <a:bodyPr/>
                        <a:lstStyle/>
                        <a:p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d>
                                  <m:dPr>
                                    <m:begChr m:val="⟨"/>
                                    <m:endChr m:val="⟩"/>
                                    <m:ctrlPr>
                                      <a:rPr lang="en-US" altLang="zh-TW" sz="2205" smtClean="0">
                                        <a:solidFill>
                                          <a:srgbClr val="0000FF"/>
                                        </a:solidFill>
                                      </a:rPr>
                                    </m:ctrlPr>
                                  </m:dPr>
                                  <m:e>
                                    <m:d>
                                      <m:dPr>
                                        <m:begChr m:val="{"/>
                                        <m:endChr m:val="}"/>
                                        <m:ctrlPr>
                                          <a:rPr lang="en-US" altLang="zh-TW" sz="2205">
                                            <a:solidFill>
                                              <a:srgbClr val="0000FF"/>
                                            </a:solidFill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altLang="zh-TW" sz="2205">
                                            <a:solidFill>
                                              <a:srgbClr val="0000FF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𝑎</m:t>
                                        </m:r>
                                      </m:e>
                                    </m:d>
                                  </m:e>
                                </m:d>
                              </m:oMath>
                            </m:oMathPara>
                          </a14:m>
                          <a:endParaRPr lang="en-US" sz="2205" dirty="0">
                            <a:solidFill>
                              <a:srgbClr val="0000FF"/>
                            </a:solidFill>
                          </a:endParaRPr>
                        </a:p>
                      </a:txBody>
                      <a:tcPr marL="100795" marR="100795" marT="50397" marB="50397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fr-CA" sz="2205" dirty="0"/>
                            <a:t>5</a:t>
                          </a:r>
                          <a:endParaRPr lang="en-US" sz="2205" dirty="0"/>
                        </a:p>
                      </a:txBody>
                      <a:tcPr marL="100795" marR="100795" marT="50397" marB="50397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511810">
                    <a:tc>
                      <a:txBody>
                        <a:bodyPr/>
                        <a:lstStyle/>
                        <a:p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d>
                                  <m:dPr>
                                    <m:begChr m:val="⟨"/>
                                    <m:endChr m:val="⟩"/>
                                    <m:ctrlPr>
                                      <a:rPr lang="en-US" altLang="zh-TW" sz="2205" smtClean="0">
                                        <a:solidFill>
                                          <a:srgbClr val="0000FF"/>
                                        </a:solidFill>
                                      </a:rPr>
                                    </m:ctrlPr>
                                  </m:dPr>
                                  <m:e>
                                    <m:d>
                                      <m:dPr>
                                        <m:begChr m:val="{"/>
                                        <m:endChr m:val="}"/>
                                        <m:ctrlPr>
                                          <a:rPr lang="en-US" altLang="zh-TW" sz="2205">
                                            <a:solidFill>
                                              <a:srgbClr val="0000FF"/>
                                            </a:solidFill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altLang="zh-TW" sz="2205" smtClean="0">
                                            <a:solidFill>
                                              <a:srgbClr val="0000FF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𝑏</m:t>
                                        </m:r>
                                      </m:e>
                                    </m:d>
                                  </m:e>
                                </m:d>
                              </m:oMath>
                            </m:oMathPara>
                          </a14:m>
                          <a:endParaRPr lang="en-US" sz="2205" dirty="0">
                            <a:solidFill>
                              <a:srgbClr val="0000FF"/>
                            </a:solidFill>
                          </a:endParaRPr>
                        </a:p>
                      </a:txBody>
                      <a:tcPr marL="100795" marR="100795" marT="50397" marB="50397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fr-CA" sz="2205" dirty="0"/>
                            <a:t>3</a:t>
                          </a:r>
                          <a:endParaRPr lang="en-US" sz="2205" dirty="0"/>
                        </a:p>
                      </a:txBody>
                      <a:tcPr marL="100795" marR="100795" marT="50397" marB="50397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511810">
                    <a:tc>
                      <a:txBody>
                        <a:bodyPr/>
                        <a:lstStyle/>
                        <a:p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d>
                                  <m:dPr>
                                    <m:begChr m:val="⟨"/>
                                    <m:endChr m:val="⟩"/>
                                    <m:ctrlPr>
                                      <a:rPr lang="en-US" altLang="zh-TW" sz="2205" smtClean="0">
                                        <a:solidFill>
                                          <a:srgbClr val="0000FF"/>
                                        </a:solidFill>
                                      </a:rPr>
                                    </m:ctrlPr>
                                  </m:dPr>
                                  <m:e>
                                    <m:d>
                                      <m:dPr>
                                        <m:begChr m:val="{"/>
                                        <m:endChr m:val="}"/>
                                        <m:ctrlPr>
                                          <a:rPr lang="en-US" altLang="zh-TW" sz="2205">
                                            <a:solidFill>
                                              <a:srgbClr val="0000FF"/>
                                            </a:solidFill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altLang="zh-TW" sz="2205" smtClean="0">
                                            <a:solidFill>
                                              <a:srgbClr val="0000FF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𝑐</m:t>
                                        </m:r>
                                      </m:e>
                                    </m:d>
                                    <m:r>
                                      <a:rPr lang="en-US" altLang="zh-TW" sz="2205" smtClean="0">
                                        <a:solidFill>
                                          <a:srgbClr val="0000FF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 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en-US" sz="2205" dirty="0">
                            <a:solidFill>
                              <a:srgbClr val="0000FF"/>
                            </a:solidFill>
                          </a:endParaRPr>
                        </a:p>
                      </a:txBody>
                      <a:tcPr marL="100795" marR="100795" marT="50397" marB="50397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fr-CA" sz="2205" dirty="0"/>
                            <a:t>2</a:t>
                          </a:r>
                          <a:endParaRPr lang="en-US" sz="2205" dirty="0"/>
                        </a:p>
                      </a:txBody>
                      <a:tcPr marL="100795" marR="100795" marT="50397" marB="50397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511810">
                    <a:tc>
                      <a:txBody>
                        <a:bodyPr/>
                        <a:p>
                          <a:pPr>
                            <a:buNone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d>
                                  <m:dPr>
                                    <m:begChr m:val="⟨"/>
                                    <m:endChr m:val="⟩"/>
                                    <m:ctrlPr>
                                      <a:rPr lang="en-US" altLang="zh-TW" sz="2200" smtClean="0">
                                        <a:solidFill>
                                          <a:srgbClr val="0000FF"/>
                                        </a:solidFill>
                                      </a:rPr>
                                    </m:ctrlPr>
                                  </m:dPr>
                                  <m:e>
                                    <m:d>
                                      <m:dPr>
                                        <m:begChr m:val="{"/>
                                        <m:endChr m:val="}"/>
                                        <m:ctrlPr>
                                          <a:rPr lang="en-US" altLang="zh-TW" sz="2200">
                                            <a:solidFill>
                                              <a:srgbClr val="0000FF"/>
                                            </a:solidFill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m:rPr>
                                            <m:sty m:val="p"/>
                                          </m:rPr>
                                          <a:rPr lang="en-US" altLang="zh-TW" sz="2200">
                                            <a:solidFill>
                                              <a:srgbClr val="0000FF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d</m:t>
                                        </m:r>
                                      </m:e>
                                    </m:d>
                                    <m:r>
                                      <a:rPr lang="en-US" altLang="zh-TW" sz="2200" smtClean="0">
                                        <a:solidFill>
                                          <a:srgbClr val="0000FF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 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en-US" altLang="en-US" sz="2205" dirty="0">
                            <a:solidFill>
                              <a:srgbClr val="0000FF"/>
                            </a:solidFill>
                          </a:endParaRPr>
                        </a:p>
                      </a:txBody>
                      <a:tcPr marL="100795" marR="100795" marT="50397" marB="50397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p>
                          <a:pPr>
                            <a:buNone/>
                          </a:pPr>
                          <a:r>
                            <a:rPr lang="fr-CA" altLang="en-US" sz="2205" dirty="0"/>
                            <a:t>1</a:t>
                          </a:r>
                          <a:endParaRPr lang="fr-CA" altLang="en-US" sz="2205" dirty="0"/>
                        </a:p>
                      </a:txBody>
                      <a:tcPr marL="100795" marR="100795" marT="50397" marB="50397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5" name="Table 4"/>
              <p:cNvGraphicFramePr>
                <a:graphicFrameLocks noGrp="1"/>
              </p:cNvGraphicFramePr>
              <p:nvPr/>
            </p:nvGraphicFramePr>
            <p:xfrm>
              <a:off x="3135001" y="4770671"/>
              <a:ext cx="4443730" cy="2484120"/>
            </p:xfrm>
            <a:graphic>
              <a:graphicData uri="http://schemas.openxmlformats.org/drawingml/2006/table">
                <a:tbl>
                  <a:tblPr firstRow="1" bandRow="1">
                    <a:tableStyleId>{B301B821-A1FF-4177-AEE7-76D212191A09}</a:tableStyleId>
                  </a:tblPr>
                  <a:tblGrid>
                    <a:gridCol w="2997200"/>
                    <a:gridCol w="1446530"/>
                  </a:tblGrid>
                  <a:tr h="436880">
                    <a:tc>
                      <a:txBody>
                        <a:bodyPr/>
                        <a:lstStyle/>
                        <a:p>
                          <a:r>
                            <a:rPr lang="fr-CA" sz="2205" dirty="0" err="1"/>
                            <a:t>Episode</a:t>
                          </a:r>
                          <a:endParaRPr lang="en-US" sz="2205" dirty="0"/>
                        </a:p>
                      </a:txBody>
                      <a:tcPr marL="100795" marR="100795" marT="50397" marB="50397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fr-CA" sz="2205" dirty="0"/>
                            <a:t>Support</a:t>
                          </a:r>
                          <a:endParaRPr lang="en-US" sz="2205" dirty="0"/>
                        </a:p>
                      </a:txBody>
                      <a:tcPr marL="100795" marR="100795" marT="50397" marB="50397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511810">
                    <a:tc>
                      <a:txBody>
                        <a:bodyPr/>
                        <a:lstStyle/>
                        <a:p>
                          <a:endParaRPr lang="fr-CA"/>
                        </a:p>
                      </a:txBody>
                      <a:tcPr marL="100795" marR="100795" marT="50397" marB="50397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1"/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fr-CA" sz="2205" dirty="0"/>
                            <a:t>5</a:t>
                          </a:r>
                          <a:endParaRPr lang="en-US" sz="2205" dirty="0"/>
                        </a:p>
                      </a:txBody>
                      <a:tcPr marL="100795" marR="100795" marT="50397" marB="50397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511810">
                    <a:tc>
                      <a:txBody>
                        <a:bodyPr/>
                        <a:lstStyle/>
                        <a:p>
                          <a:endParaRPr lang="fr-CA"/>
                        </a:p>
                      </a:txBody>
                      <a:tcPr marL="100795" marR="100795" marT="50397" marB="50397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1"/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fr-CA" sz="2205" dirty="0"/>
                            <a:t>3</a:t>
                          </a:r>
                          <a:endParaRPr lang="en-US" sz="2205" dirty="0"/>
                        </a:p>
                      </a:txBody>
                      <a:tcPr marL="100795" marR="100795" marT="50397" marB="50397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511810">
                    <a:tc>
                      <a:txBody>
                        <a:bodyPr/>
                        <a:lstStyle/>
                        <a:p>
                          <a:endParaRPr lang="fr-CA"/>
                        </a:p>
                      </a:txBody>
                      <a:tcPr marL="100795" marR="100795" marT="50397" marB="50397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1"/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fr-CA" sz="2205" dirty="0"/>
                            <a:t>2</a:t>
                          </a:r>
                          <a:endParaRPr lang="en-US" sz="2205" dirty="0"/>
                        </a:p>
                      </a:txBody>
                      <a:tcPr marL="100795" marR="100795" marT="50397" marB="50397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511810">
                    <a:tc>
                      <a:txBody>
                        <a:bodyPr/>
                        <a:lstStyle/>
                        <a:p>
                          <a:endParaRPr lang="fr-CA"/>
                        </a:p>
                      </a:txBody>
                      <a:tcPr marL="100795" marR="100795" marT="50397" marB="50397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1"/>
                        </a:blipFill>
                      </a:tcPr>
                    </a:tc>
                    <a:tc>
                      <a:txBody>
                        <a:bodyPr/>
                        <a:p>
                          <a:pPr>
                            <a:buNone/>
                          </a:pPr>
                          <a:r>
                            <a:rPr lang="fr-CA" altLang="en-US" sz="2205" dirty="0"/>
                            <a:t>1</a:t>
                          </a:r>
                          <a:endParaRPr lang="fr-CA" altLang="en-US" sz="2205" dirty="0"/>
                        </a:p>
                      </a:txBody>
                      <a:tcPr marL="100795" marR="100795" marT="50397" marB="50397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" name="文字方塊 4"/>
              <p:cNvSpPr txBox="1"/>
              <p:nvPr/>
            </p:nvSpPr>
            <p:spPr>
              <a:xfrm>
                <a:off x="3516275" y="4363042"/>
                <a:ext cx="4031826" cy="407670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fr-CA" sz="2645" b="1" i="0" smtClean="0">
                          <a:latin typeface="Cambria Math" panose="02040503050406030204" pitchFamily="18" charset="0"/>
                        </a:rPr>
                        <m:t>𝐄𝐯𝐞𝐧𝐭𝐬</m:t>
                      </m:r>
                    </m:oMath>
                  </m:oMathPara>
                </a14:m>
                <a:endParaRPr lang="zh-TW" altLang="en-US" sz="2645" dirty="0"/>
              </a:p>
            </p:txBody>
          </p:sp>
        </mc:Choice>
        <mc:Fallback>
          <p:sp>
            <p:nvSpPr>
              <p:cNvPr id="6" name="文字方塊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16275" y="4363042"/>
                <a:ext cx="4031826" cy="407670"/>
              </a:xfrm>
              <a:prstGeom prst="rect">
                <a:avLst/>
              </a:prstGeom>
              <a:blipFill rotWithShape="1">
                <a:blip r:embed="rId2"/>
                <a:stretch>
                  <a:fillRect l="-7" t="-145" r="12" b="145"/>
                </a:stretch>
              </a:blipFill>
            </p:spPr>
            <p:txBody>
              <a:bodyPr/>
              <a:lstStyle/>
              <a:p>
                <a:r>
                  <a:rPr lang="fr-CA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Picture 2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25195" y="1875155"/>
            <a:ext cx="8444865" cy="1614805"/>
          </a:xfrm>
          <a:prstGeom prst="rect">
            <a:avLst/>
          </a:prstGeom>
        </p:spPr>
      </p:pic>
    </p:spTree>
  </p:cSld>
  <p:clrMapOvr>
    <a:masterClrMapping/>
  </p:clrMapOvr>
  <p:transition spd="med" advClick="0"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標題 1"/>
              <p:cNvSpPr>
                <a:spLocks noGrp="1"/>
              </p:cNvSpPr>
              <p:nvPr>
                <p:ph type="title"/>
              </p:nvPr>
            </p:nvSpPr>
            <p:spPr>
              <a:xfrm>
                <a:off x="529" y="0"/>
                <a:ext cx="10079567" cy="1461188"/>
              </a:xfrm>
            </p:spPr>
            <p:txBody>
              <a:bodyPr/>
              <a:lstStyle/>
              <a:p>
                <a:pPr algn="ctr"/>
                <a:r>
                  <a:rPr lang="en-US" altLang="zh-TW" sz="3970" dirty="0"/>
                  <a:t>Step </a:t>
                </a:r>
                <a:r>
                  <a:rPr lang="fr-CA" altLang="en-US" sz="3970" dirty="0"/>
                  <a:t>2</a:t>
                </a:r>
                <a:r>
                  <a:rPr lang="en-US" altLang="zh-TW" sz="3970" dirty="0"/>
                  <a:t>: </a:t>
                </a:r>
                <a:r>
                  <a:rPr lang="fr-CA" altLang="en-US" sz="3970" dirty="0"/>
                  <a:t>Keep only </a:t>
                </a:r>
                <a:r>
                  <a:rPr lang="fr-CA" altLang="en-US" sz="3970" dirty="0"/>
                  <a:t>the frequent events</a:t>
                </a:r>
                <a:br>
                  <a:rPr lang="fr-CA" altLang="en-US" sz="3970" dirty="0"/>
                </a:br>
                <a:r>
                  <a:rPr lang="fr-CA" altLang="en-US" sz="2800" dirty="0"/>
                  <a:t>(events with a support </a:t>
                </a:r>
                <a14:m>
                  <m:oMath xmlns:m="http://schemas.openxmlformats.org/officeDocument/2006/math">
                    <m:r>
                      <a:rPr lang="en-US" altLang="fr-CA" sz="2800" dirty="0">
                        <a:latin typeface="Cambria Math" panose="02040503050406030204" pitchFamily="18" charset="0"/>
                        <a:cs typeface="Cambria Math" panose="02040503050406030204" pitchFamily="18" charset="0"/>
                      </a:rPr>
                      <m:t>≥</m:t>
                    </m:r>
                    <m:r>
                      <a:rPr lang="en-US" altLang="fr-CA" sz="2800" dirty="0">
                        <a:latin typeface="Cambria Math" panose="02040503050406030204" pitchFamily="18" charset="0"/>
                        <a:cs typeface="Cambria Math" panose="02040503050406030204" pitchFamily="18" charset="0"/>
                      </a:rPr>
                      <m:t> </m:t>
                    </m:r>
                    <m:r>
                      <m:rPr>
                        <m:sty m:val="p"/>
                      </m:rPr>
                      <a:rPr lang="en-US" altLang="fr-CA" sz="2800" dirty="0">
                        <a:latin typeface="Cambria Math" panose="02040503050406030204" pitchFamily="18" charset="0"/>
                        <a:cs typeface="Cambria Math" panose="02040503050406030204" pitchFamily="18" charset="0"/>
                      </a:rPr>
                      <m:t>minsup</m:t>
                    </m:r>
                  </m:oMath>
                </a14:m>
                <a:r>
                  <a:rPr lang="fr-CA" altLang="en-US" sz="2800" dirty="0"/>
                  <a:t> = 2)</a:t>
                </a:r>
                <a:endParaRPr lang="fr-CA" altLang="en-US" sz="2800" dirty="0"/>
              </a:p>
            </p:txBody>
          </p:sp>
        </mc:Choice>
        <mc:Fallback>
          <p:sp>
            <p:nvSpPr>
              <p:cNvPr id="2" name="標題 1"/>
              <p:cNvSpPr>
                <a:spLocks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529" y="0"/>
                <a:ext cx="10079567" cy="1461188"/>
              </a:xfrm>
              <a:blipFill rotWithShape="1">
                <a:blip r:embed="rId1"/>
                <a:stretch>
                  <a:fillRect l="-5" r="1" b="4"/>
                </a:stretch>
              </a:blipFill>
            </p:spPr>
            <p:txBody>
              <a:bodyPr/>
              <a:lstStyle/>
              <a:p>
                <a:r>
                  <a:rPr lang="fr-CA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>
          <a:xfrm>
            <a:off x="3146743" y="5778500"/>
            <a:ext cx="2352675" cy="401638"/>
          </a:xfrm>
        </p:spPr>
        <p:txBody>
          <a:bodyPr/>
          <a:lstStyle/>
          <a:p>
            <a:fld id="{E02DC983-A656-4310-B853-8C30532C0C2A}" type="slidenum">
              <a:rPr lang="en-US" sz="1435" smtClean="0"/>
            </a:fld>
            <a:endParaRPr lang="en-US" sz="1435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" name="Table 4"/>
              <p:cNvGraphicFramePr>
                <a:graphicFrameLocks noGrp="1"/>
              </p:cNvGraphicFramePr>
              <p:nvPr/>
            </p:nvGraphicFramePr>
            <p:xfrm>
              <a:off x="3135001" y="4770671"/>
              <a:ext cx="4443730" cy="2484120"/>
            </p:xfrm>
            <a:graphic>
              <a:graphicData uri="http://schemas.openxmlformats.org/drawingml/2006/table">
                <a:tbl>
                  <a:tblPr firstRow="1" bandRow="1">
                    <a:tableStyleId>{B301B821-A1FF-4177-AEE7-76D212191A09}</a:tableStyleId>
                  </a:tblPr>
                  <a:tblGrid>
                    <a:gridCol w="2997200"/>
                    <a:gridCol w="1446530"/>
                  </a:tblGrid>
                  <a:tr h="436880">
                    <a:tc>
                      <a:txBody>
                        <a:bodyPr/>
                        <a:lstStyle/>
                        <a:p>
                          <a:r>
                            <a:rPr lang="fr-CA" sz="2205" dirty="0" err="1"/>
                            <a:t>Episode</a:t>
                          </a:r>
                          <a:endParaRPr lang="en-US" sz="2205" dirty="0"/>
                        </a:p>
                      </a:txBody>
                      <a:tcPr marL="100795" marR="100795" marT="50397" marB="50397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fr-CA" sz="2205" dirty="0"/>
                            <a:t>Support</a:t>
                          </a:r>
                          <a:endParaRPr lang="en-US" sz="2205" dirty="0"/>
                        </a:p>
                      </a:txBody>
                      <a:tcPr marL="100795" marR="100795" marT="50397" marB="50397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511810">
                    <a:tc>
                      <a:txBody>
                        <a:bodyPr/>
                        <a:lstStyle/>
                        <a:p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d>
                                  <m:dPr>
                                    <m:begChr m:val="⟨"/>
                                    <m:endChr m:val="⟩"/>
                                    <m:ctrlPr>
                                      <a:rPr lang="en-US" altLang="zh-TW" sz="2205" smtClean="0">
                                        <a:solidFill>
                                          <a:srgbClr val="0000FF"/>
                                        </a:solidFill>
                                      </a:rPr>
                                    </m:ctrlPr>
                                  </m:dPr>
                                  <m:e>
                                    <m:d>
                                      <m:dPr>
                                        <m:begChr m:val="{"/>
                                        <m:endChr m:val="}"/>
                                        <m:ctrlPr>
                                          <a:rPr lang="en-US" altLang="zh-TW" sz="2205">
                                            <a:solidFill>
                                              <a:srgbClr val="0000FF"/>
                                            </a:solidFill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altLang="zh-TW" sz="2205">
                                            <a:solidFill>
                                              <a:srgbClr val="0000FF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𝑎</m:t>
                                        </m:r>
                                      </m:e>
                                    </m:d>
                                  </m:e>
                                </m:d>
                              </m:oMath>
                            </m:oMathPara>
                          </a14:m>
                          <a:endParaRPr lang="en-US" sz="2205" dirty="0">
                            <a:solidFill>
                              <a:srgbClr val="0000FF"/>
                            </a:solidFill>
                          </a:endParaRPr>
                        </a:p>
                      </a:txBody>
                      <a:tcPr marL="100795" marR="100795" marT="50397" marB="50397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fr-CA" sz="2205" dirty="0"/>
                            <a:t>5</a:t>
                          </a:r>
                          <a:endParaRPr lang="en-US" sz="2205" dirty="0"/>
                        </a:p>
                      </a:txBody>
                      <a:tcPr marL="100795" marR="100795" marT="50397" marB="50397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511810">
                    <a:tc>
                      <a:txBody>
                        <a:bodyPr/>
                        <a:lstStyle/>
                        <a:p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d>
                                  <m:dPr>
                                    <m:begChr m:val="⟨"/>
                                    <m:endChr m:val="⟩"/>
                                    <m:ctrlPr>
                                      <a:rPr lang="en-US" altLang="zh-TW" sz="2205" smtClean="0">
                                        <a:solidFill>
                                          <a:srgbClr val="0000FF"/>
                                        </a:solidFill>
                                      </a:rPr>
                                    </m:ctrlPr>
                                  </m:dPr>
                                  <m:e>
                                    <m:d>
                                      <m:dPr>
                                        <m:begChr m:val="{"/>
                                        <m:endChr m:val="}"/>
                                        <m:ctrlPr>
                                          <a:rPr lang="en-US" altLang="zh-TW" sz="2205">
                                            <a:solidFill>
                                              <a:srgbClr val="0000FF"/>
                                            </a:solidFill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altLang="zh-TW" sz="2205" smtClean="0">
                                            <a:solidFill>
                                              <a:srgbClr val="0000FF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𝑏</m:t>
                                        </m:r>
                                      </m:e>
                                    </m:d>
                                  </m:e>
                                </m:d>
                              </m:oMath>
                            </m:oMathPara>
                          </a14:m>
                          <a:endParaRPr lang="en-US" sz="2205" dirty="0">
                            <a:solidFill>
                              <a:srgbClr val="0000FF"/>
                            </a:solidFill>
                          </a:endParaRPr>
                        </a:p>
                      </a:txBody>
                      <a:tcPr marL="100795" marR="100795" marT="50397" marB="50397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fr-CA" sz="2205" dirty="0"/>
                            <a:t>3</a:t>
                          </a:r>
                          <a:endParaRPr lang="en-US" sz="2205" dirty="0"/>
                        </a:p>
                      </a:txBody>
                      <a:tcPr marL="100795" marR="100795" marT="50397" marB="50397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511810">
                    <a:tc>
                      <a:txBody>
                        <a:bodyPr/>
                        <a:lstStyle/>
                        <a:p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d>
                                  <m:dPr>
                                    <m:begChr m:val="⟨"/>
                                    <m:endChr m:val="⟩"/>
                                    <m:ctrlPr>
                                      <a:rPr lang="en-US" altLang="zh-TW" sz="2205" smtClean="0">
                                        <a:solidFill>
                                          <a:srgbClr val="0000FF"/>
                                        </a:solidFill>
                                      </a:rPr>
                                    </m:ctrlPr>
                                  </m:dPr>
                                  <m:e>
                                    <m:d>
                                      <m:dPr>
                                        <m:begChr m:val="{"/>
                                        <m:endChr m:val="}"/>
                                        <m:ctrlPr>
                                          <a:rPr lang="en-US" altLang="zh-TW" sz="2205">
                                            <a:solidFill>
                                              <a:srgbClr val="0000FF"/>
                                            </a:solidFill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altLang="zh-TW" sz="2205" smtClean="0">
                                            <a:solidFill>
                                              <a:srgbClr val="0000FF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𝑐</m:t>
                                        </m:r>
                                      </m:e>
                                    </m:d>
                                    <m:r>
                                      <a:rPr lang="en-US" altLang="zh-TW" sz="2205" smtClean="0">
                                        <a:solidFill>
                                          <a:srgbClr val="0000FF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 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en-US" sz="2205" dirty="0">
                            <a:solidFill>
                              <a:srgbClr val="0000FF"/>
                            </a:solidFill>
                          </a:endParaRPr>
                        </a:p>
                      </a:txBody>
                      <a:tcPr marL="100795" marR="100795" marT="50397" marB="50397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fr-CA" sz="2205" dirty="0"/>
                            <a:t>2</a:t>
                          </a:r>
                          <a:endParaRPr lang="en-US" sz="2205" dirty="0"/>
                        </a:p>
                      </a:txBody>
                      <a:tcPr marL="100795" marR="100795" marT="50397" marB="50397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511810">
                    <a:tc>
                      <a:txBody>
                        <a:bodyPr/>
                        <a:p>
                          <a:pPr>
                            <a:buNone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d>
                                  <m:dPr>
                                    <m:begChr m:val="⟨"/>
                                    <m:endChr m:val="⟩"/>
                                    <m:ctrlPr>
                                      <a:rPr lang="en-US" altLang="zh-TW" sz="2200" smtClean="0">
                                        <a:solidFill>
                                          <a:srgbClr val="0000FF"/>
                                        </a:solidFill>
                                      </a:rPr>
                                    </m:ctrlPr>
                                  </m:dPr>
                                  <m:e>
                                    <m:d>
                                      <m:dPr>
                                        <m:begChr m:val="{"/>
                                        <m:endChr m:val="}"/>
                                        <m:ctrlPr>
                                          <a:rPr lang="en-US" altLang="zh-TW" sz="2200">
                                            <a:solidFill>
                                              <a:srgbClr val="0000FF"/>
                                            </a:solidFill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m:rPr>
                                            <m:sty m:val="p"/>
                                          </m:rPr>
                                          <a:rPr lang="en-US" altLang="zh-TW" sz="2200">
                                            <a:solidFill>
                                              <a:srgbClr val="0000FF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d</m:t>
                                        </m:r>
                                      </m:e>
                                    </m:d>
                                    <m:r>
                                      <a:rPr lang="en-US" altLang="zh-TW" sz="2200" smtClean="0">
                                        <a:solidFill>
                                          <a:srgbClr val="0000FF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 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en-US" altLang="en-US" sz="2205" dirty="0">
                            <a:solidFill>
                              <a:srgbClr val="0000FF"/>
                            </a:solidFill>
                          </a:endParaRPr>
                        </a:p>
                      </a:txBody>
                      <a:tcPr marL="100795" marR="100795" marT="50397" marB="50397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p>
                          <a:pPr>
                            <a:buNone/>
                          </a:pPr>
                          <a:r>
                            <a:rPr lang="fr-CA" altLang="en-US" sz="2205" dirty="0"/>
                            <a:t>1</a:t>
                          </a:r>
                          <a:endParaRPr lang="fr-CA" altLang="en-US" sz="2205" dirty="0"/>
                        </a:p>
                      </a:txBody>
                      <a:tcPr marL="100795" marR="100795" marT="50397" marB="50397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5" name="Table 4"/>
              <p:cNvGraphicFramePr>
                <a:graphicFrameLocks noGrp="1"/>
              </p:cNvGraphicFramePr>
              <p:nvPr/>
            </p:nvGraphicFramePr>
            <p:xfrm>
              <a:off x="3135001" y="4770671"/>
              <a:ext cx="4443730" cy="2484120"/>
            </p:xfrm>
            <a:graphic>
              <a:graphicData uri="http://schemas.openxmlformats.org/drawingml/2006/table">
                <a:tbl>
                  <a:tblPr firstRow="1" bandRow="1">
                    <a:tableStyleId>{B301B821-A1FF-4177-AEE7-76D212191A09}</a:tableStyleId>
                  </a:tblPr>
                  <a:tblGrid>
                    <a:gridCol w="2997200"/>
                    <a:gridCol w="1446530"/>
                  </a:tblGrid>
                  <a:tr h="436880">
                    <a:tc>
                      <a:txBody>
                        <a:bodyPr/>
                        <a:lstStyle/>
                        <a:p>
                          <a:r>
                            <a:rPr lang="fr-CA" sz="2205" dirty="0" err="1"/>
                            <a:t>Episode</a:t>
                          </a:r>
                          <a:endParaRPr lang="en-US" sz="2205" dirty="0"/>
                        </a:p>
                      </a:txBody>
                      <a:tcPr marL="100795" marR="100795" marT="50397" marB="50397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fr-CA" sz="2205" dirty="0"/>
                            <a:t>Support</a:t>
                          </a:r>
                          <a:endParaRPr lang="en-US" sz="2205" dirty="0"/>
                        </a:p>
                      </a:txBody>
                      <a:tcPr marL="100795" marR="100795" marT="50397" marB="50397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511810">
                    <a:tc>
                      <a:txBody>
                        <a:bodyPr/>
                        <a:lstStyle/>
                        <a:p>
                          <a:endParaRPr lang="fr-CA"/>
                        </a:p>
                      </a:txBody>
                      <a:tcPr marL="100795" marR="100795" marT="50397" marB="50397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fr-CA" sz="2205" dirty="0"/>
                            <a:t>5</a:t>
                          </a:r>
                          <a:endParaRPr lang="en-US" sz="2205" dirty="0"/>
                        </a:p>
                      </a:txBody>
                      <a:tcPr marL="100795" marR="100795" marT="50397" marB="50397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511810">
                    <a:tc>
                      <a:txBody>
                        <a:bodyPr/>
                        <a:lstStyle/>
                        <a:p>
                          <a:endParaRPr lang="fr-CA"/>
                        </a:p>
                      </a:txBody>
                      <a:tcPr marL="100795" marR="100795" marT="50397" marB="50397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fr-CA" sz="2205" dirty="0"/>
                            <a:t>3</a:t>
                          </a:r>
                          <a:endParaRPr lang="en-US" sz="2205" dirty="0"/>
                        </a:p>
                      </a:txBody>
                      <a:tcPr marL="100795" marR="100795" marT="50397" marB="50397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511810">
                    <a:tc>
                      <a:txBody>
                        <a:bodyPr/>
                        <a:lstStyle/>
                        <a:p>
                          <a:endParaRPr lang="fr-CA"/>
                        </a:p>
                      </a:txBody>
                      <a:tcPr marL="100795" marR="100795" marT="50397" marB="50397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fr-CA" sz="2205" dirty="0"/>
                            <a:t>2</a:t>
                          </a:r>
                          <a:endParaRPr lang="en-US" sz="2205" dirty="0"/>
                        </a:p>
                      </a:txBody>
                      <a:tcPr marL="100795" marR="100795" marT="50397" marB="50397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511810">
                    <a:tc>
                      <a:txBody>
                        <a:bodyPr/>
                        <a:lstStyle/>
                        <a:p>
                          <a:endParaRPr lang="fr-CA"/>
                        </a:p>
                      </a:txBody>
                      <a:tcPr marL="100795" marR="100795" marT="50397" marB="50397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</a:blipFill>
                      </a:tcPr>
                    </a:tc>
                    <a:tc>
                      <a:txBody>
                        <a:bodyPr/>
                        <a:p>
                          <a:pPr>
                            <a:buNone/>
                          </a:pPr>
                          <a:r>
                            <a:rPr lang="fr-CA" altLang="en-US" sz="2205" dirty="0"/>
                            <a:t>1</a:t>
                          </a:r>
                          <a:endParaRPr lang="fr-CA" altLang="en-US" sz="2205" dirty="0"/>
                        </a:p>
                      </a:txBody>
                      <a:tcPr marL="100795" marR="100795" marT="50397" marB="50397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" name="文字方塊 4"/>
              <p:cNvSpPr txBox="1"/>
              <p:nvPr/>
            </p:nvSpPr>
            <p:spPr>
              <a:xfrm>
                <a:off x="3516275" y="4363042"/>
                <a:ext cx="4031826" cy="407670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CA" altLang="zh-TW" sz="2645" b="1" i="0" smtClean="0">
                          <a:latin typeface="Cambria Math" panose="02040503050406030204" pitchFamily="18" charset="0"/>
                        </a:rPr>
                        <m:t>𝐅</m:t>
                      </m:r>
                      <m:r>
                        <a:rPr lang="en-US" altLang="zh-TW" sz="2645" b="1" i="0" smtClean="0">
                          <a:latin typeface="Cambria Math" panose="02040503050406030204" pitchFamily="18" charset="0"/>
                        </a:rPr>
                        <m:t>𝐫𝐞𝐪𝐮𝐞𝐧𝐭</m:t>
                      </m:r>
                      <m:r>
                        <a:rPr lang="en-US" altLang="zh-TW" sz="2645" b="1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fr-CA" altLang="zh-TW" sz="2645" b="1" i="0" smtClean="0">
                          <a:latin typeface="Cambria Math" panose="02040503050406030204" pitchFamily="18" charset="0"/>
                        </a:rPr>
                        <m:t>𝐞𝐯𝐞𝐧𝐭𝐬</m:t>
                      </m:r>
                    </m:oMath>
                  </m:oMathPara>
                </a14:m>
                <a:endParaRPr lang="zh-TW" altLang="en-US" sz="2645" dirty="0"/>
              </a:p>
            </p:txBody>
          </p:sp>
        </mc:Choice>
        <mc:Fallback>
          <p:sp>
            <p:nvSpPr>
              <p:cNvPr id="6" name="文字方塊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16275" y="4363042"/>
                <a:ext cx="4031826" cy="407670"/>
              </a:xfrm>
              <a:prstGeom prst="rect">
                <a:avLst/>
              </a:prstGeom>
              <a:blipFill rotWithShape="1">
                <a:blip r:embed="rId3"/>
                <a:stretch>
                  <a:fillRect l="-7" t="-145" r="12" b="145"/>
                </a:stretch>
              </a:blipFill>
            </p:spPr>
            <p:txBody>
              <a:bodyPr/>
              <a:lstStyle/>
              <a:p>
                <a:r>
                  <a:rPr lang="fr-CA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Picture 2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25195" y="1875155"/>
            <a:ext cx="8444865" cy="1614805"/>
          </a:xfrm>
          <a:prstGeom prst="rect">
            <a:avLst/>
          </a:prstGeom>
        </p:spPr>
      </p:pic>
      <p:cxnSp>
        <p:nvCxnSpPr>
          <p:cNvPr id="3" name="Connecteur droit 2"/>
          <p:cNvCxnSpPr/>
          <p:nvPr/>
        </p:nvCxnSpPr>
        <p:spPr>
          <a:xfrm>
            <a:off x="2322195" y="6901815"/>
            <a:ext cx="6527800" cy="15494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med" advClick="0"/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35" y="33655"/>
            <a:ext cx="10079355" cy="1333500"/>
          </a:xfrm>
        </p:spPr>
        <p:txBody>
          <a:bodyPr>
            <a:normAutofit fontScale="90000"/>
          </a:bodyPr>
          <a:lstStyle/>
          <a:p>
            <a:pPr algn="ctr"/>
            <a:r>
              <a:rPr lang="en-US" altLang="zh-TW" dirty="0"/>
              <a:t>Step </a:t>
            </a:r>
            <a:r>
              <a:rPr lang="fr-CA" altLang="en-US" dirty="0"/>
              <a:t>3</a:t>
            </a:r>
            <a:r>
              <a:rPr lang="en-US" altLang="zh-TW" dirty="0"/>
              <a:t>: Create </a:t>
            </a:r>
            <a:r>
              <a:rPr lang="fr-CA" altLang="en-US" dirty="0"/>
              <a:t>the L</a:t>
            </a:r>
            <a:r>
              <a:rPr lang="en-US" altLang="zh-TW" dirty="0"/>
              <a:t>ocation List</a:t>
            </a:r>
            <a:r>
              <a:rPr lang="fr-CA" altLang="en-US" dirty="0"/>
              <a:t> of each frequent event</a:t>
            </a:r>
            <a:endParaRPr lang="fr-CA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DC983-A656-4310-B853-8C30532C0C2A}" type="slidenum">
              <a:rPr lang="en-US" sz="1435" smtClean="0"/>
            </a:fld>
            <a:endParaRPr lang="en-US" sz="1435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2" name="內容版面配置區 2"/>
              <p:cNvSpPr>
                <a:spLocks noGrp="1"/>
              </p:cNvSpPr>
              <p:nvPr>
                <p:ph idx="1"/>
              </p:nvPr>
            </p:nvSpPr>
            <p:spPr>
              <a:xfrm>
                <a:off x="507602" y="3728356"/>
                <a:ext cx="9383233" cy="3278344"/>
              </a:xfrm>
            </p:spPr>
            <p:txBody>
              <a:bodyPr>
                <a:normAutofit lnSpcReduction="10000"/>
              </a:bodyPr>
              <a:lstStyle/>
              <a:p>
                <a:pPr marL="0" indent="0">
                  <a:buNone/>
                </a:pPr>
                <a:r>
                  <a:rPr lang="en-US" altLang="zh-TW" sz="2645" dirty="0"/>
                  <a:t>Create a </a:t>
                </a:r>
                <a:r>
                  <a:rPr lang="en-US" altLang="zh-TW" sz="2645" i="1" dirty="0">
                    <a:solidFill>
                      <a:srgbClr val="00B050"/>
                    </a:solidFill>
                  </a:rPr>
                  <a:t>location list </a:t>
                </a:r>
                <a:r>
                  <a:rPr lang="en-US" altLang="zh-TW" sz="2645" dirty="0"/>
                  <a:t>for each frequent event</a:t>
                </a:r>
                <a:endParaRPr lang="en-US" altLang="zh-TW" sz="2645" dirty="0"/>
              </a:p>
              <a:p>
                <a:endParaRPr lang="fr-CA" altLang="zh-TW" sz="2645" b="0" i="1" dirty="0">
                  <a:solidFill>
                    <a:srgbClr val="0000FF"/>
                  </a:solidFill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:endParaRPr lang="en-US" altLang="zh-TW" sz="2645" b="0" dirty="0"/>
              </a:p>
              <a:p>
                <a:pPr marL="0" indent="0">
                  <a:buNone/>
                </a:pPr>
                <a:endParaRPr lang="en-US" altLang="zh-TW" sz="2645" b="0" dirty="0"/>
              </a:p>
              <a:p>
                <a:pPr marL="0" indent="0">
                  <a:buNone/>
                </a:pPr>
                <a:endParaRPr lang="en-US" altLang="zh-TW" sz="2645" b="0" dirty="0"/>
              </a:p>
              <a:p>
                <a:pPr marL="0" indent="0">
                  <a:buNone/>
                </a:pPr>
                <a:endParaRPr lang="en-US" altLang="zh-TW" sz="2645" b="0" dirty="0"/>
              </a:p>
              <a:p>
                <a:pPr marL="0" indent="0">
                  <a:buNone/>
                </a:pPr>
                <a:r>
                  <a:rPr lang="en-US" altLang="zh-CN" sz="2645" b="0" dirty="0"/>
                  <a:t>                   </a:t>
                </a:r>
                <a:r>
                  <a:rPr lang="en-US" altLang="zh-CN" sz="2645" b="1" dirty="0"/>
                  <a:t>Note</a:t>
                </a:r>
                <a:r>
                  <a:rPr lang="en-US" altLang="zh-CN" sz="2645" b="0" dirty="0"/>
                  <a:t>: for any episode </a:t>
                </a:r>
                <a14:m>
                  <m:oMath xmlns:m="http://schemas.openxmlformats.org/officeDocument/2006/math">
                    <m:r>
                      <a:rPr lang="fr-CA" altLang="zh-CN" sz="2645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𝛼</m:t>
                    </m:r>
                  </m:oMath>
                </a14:m>
                <a:r>
                  <a:rPr lang="en-US" altLang="zh-TW" sz="2645" b="0" dirty="0"/>
                  <a:t>, we have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altLang="zh-TW" sz="2645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TW" sz="2645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𝑙𝑜𝑐𝐿𝑖𝑠𝑡</m:t>
                        </m:r>
                        <m:r>
                          <a:rPr lang="en-US" altLang="zh-TW" sz="2645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fr-CA" altLang="zh-CN" sz="2645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𝛼</m:t>
                        </m:r>
                        <m:r>
                          <a:rPr lang="en-US" altLang="zh-TW" sz="2645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d>
                  </m:oMath>
                </a14:m>
                <a:r>
                  <a:rPr lang="en-US" altLang="zh-TW" sz="2645" i="1" dirty="0"/>
                  <a:t> =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fr-CA" altLang="zh-CN" sz="2645" b="0" i="0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sup</m:t>
                    </m:r>
                    <m:r>
                      <a:rPr lang="fr-CA" altLang="zh-CN" sz="2645" b="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⁡(</m:t>
                    </m:r>
                    <m:r>
                      <a:rPr lang="fr-CA" altLang="zh-CN" sz="2645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𝛼</m:t>
                    </m:r>
                    <m:r>
                      <a:rPr lang="fr-CA" altLang="zh-CN" sz="2645" b="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altLang="zh-TW" sz="2645" i="1" dirty="0"/>
              </a:p>
            </p:txBody>
          </p:sp>
        </mc:Choice>
        <mc:Fallback>
          <p:sp>
            <p:nvSpPr>
              <p:cNvPr id="72" name="內容版面配置區 2"/>
              <p:cNvSpPr>
                <a:spLocks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07602" y="3728356"/>
                <a:ext cx="9383233" cy="3278344"/>
              </a:xfrm>
              <a:blipFill rotWithShape="1">
                <a:blip r:embed="rId1"/>
                <a:stretch>
                  <a:fillRect l="-3" t="-8" r="1" b="3"/>
                </a:stretch>
              </a:blipFill>
            </p:spPr>
            <p:txBody>
              <a:bodyPr/>
              <a:lstStyle/>
              <a:p>
                <a:r>
                  <a:rPr lang="fr-CA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5285" y="2144321"/>
            <a:ext cx="8596166" cy="111273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6" name="Table 15"/>
              <p:cNvGraphicFramePr>
                <a:graphicFrameLocks noGrp="1"/>
              </p:cNvGraphicFramePr>
              <p:nvPr/>
            </p:nvGraphicFramePr>
            <p:xfrm>
              <a:off x="1564640" y="4241165"/>
              <a:ext cx="7621905" cy="2081530"/>
            </p:xfrm>
            <a:graphic>
              <a:graphicData uri="http://schemas.openxmlformats.org/drawingml/2006/table">
                <a:tbl>
                  <a:tblPr firstRow="1" bandRow="1">
                    <a:tableStyleId>{B301B821-A1FF-4177-AEE7-76D212191A09}</a:tableStyleId>
                  </a:tblPr>
                  <a:tblGrid>
                    <a:gridCol w="1527810"/>
                    <a:gridCol w="1555750"/>
                    <a:gridCol w="4538345"/>
                  </a:tblGrid>
                  <a:tr h="527685">
                    <a:tc>
                      <a:txBody>
                        <a:bodyPr/>
                        <a:lstStyle/>
                        <a:p>
                          <a:r>
                            <a:rPr lang="fr-CA" sz="2205" dirty="0" err="1"/>
                            <a:t>Episode</a:t>
                          </a:r>
                          <a:endParaRPr lang="en-US" sz="2205" dirty="0"/>
                        </a:p>
                      </a:txBody>
                      <a:tcPr marL="100795" marR="100795" marT="50397" marB="50397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fr-CA" sz="2205" dirty="0"/>
                            <a:t>Support</a:t>
                          </a:r>
                          <a:endParaRPr lang="en-US" sz="2205" dirty="0"/>
                        </a:p>
                      </a:txBody>
                      <a:tcPr marL="100795" marR="100795" marT="50397" marB="50397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sz="2205" dirty="0"/>
                            <a:t>location list</a:t>
                          </a:r>
                          <a:endParaRPr lang="en-US" sz="2205" dirty="0"/>
                        </a:p>
                      </a:txBody>
                      <a:tcPr marL="100795" marR="100795" marT="50397" marB="50397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527050">
                    <a:tc>
                      <a:txBody>
                        <a:bodyPr/>
                        <a:lstStyle/>
                        <a:p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d>
                                  <m:dPr>
                                    <m:begChr m:val="⟨"/>
                                    <m:endChr m:val="⟩"/>
                                    <m:ctrlPr>
                                      <a:rPr lang="en-US" altLang="zh-TW" sz="2205" smtClean="0">
                                        <a:solidFill>
                                          <a:srgbClr val="0000FF"/>
                                        </a:solidFill>
                                      </a:rPr>
                                    </m:ctrlPr>
                                  </m:dPr>
                                  <m:e>
                                    <m:d>
                                      <m:dPr>
                                        <m:begChr m:val="{"/>
                                        <m:endChr m:val="}"/>
                                        <m:ctrlPr>
                                          <a:rPr lang="en-US" altLang="zh-TW" sz="2205">
                                            <a:solidFill>
                                              <a:srgbClr val="0000FF"/>
                                            </a:solidFill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altLang="zh-TW" sz="2205">
                                            <a:solidFill>
                                              <a:srgbClr val="0000FF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𝑎</m:t>
                                        </m:r>
                                      </m:e>
                                    </m:d>
                                  </m:e>
                                </m:d>
                              </m:oMath>
                            </m:oMathPara>
                          </a14:m>
                          <a:endParaRPr lang="en-US" sz="2205" dirty="0">
                            <a:solidFill>
                              <a:srgbClr val="0000FF"/>
                            </a:solidFill>
                          </a:endParaRPr>
                        </a:p>
                      </a:txBody>
                      <a:tcPr marL="100795" marR="100795" marT="50397" marB="50397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fr-CA" sz="2205" dirty="0"/>
                            <a:t>5</a:t>
                          </a:r>
                          <a:endParaRPr lang="en-US" sz="2205" dirty="0"/>
                        </a:p>
                      </a:txBody>
                      <a:tcPr marL="100795" marR="100795" marT="50397" marB="50397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 typeface="Arial" panose="020B0604020202020204" pitchFamily="34" charset="0"/>
                            <a:buNone/>
                            <a:defRPr/>
                          </a:pPr>
                          <a:r>
                            <a:rPr lang="fr-CA" altLang="zh-TW" sz="2205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en-US" altLang="zh-TW" sz="2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𝑙𝑜𝑐𝐿𝑖𝑠𝑡</m:t>
                              </m:r>
                              <m:d>
                                <m:dPr>
                                  <m:ctrlPr>
                                    <a:rPr lang="en-US" altLang="zh-TW" sz="22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TW" sz="22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</m:d>
                              <m:r>
                                <a:rPr lang="en-US" altLang="zh-TW" sz="2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d>
                                <m:dPr>
                                  <m:begChr m:val="{"/>
                                  <m:endChr m:val="}"/>
                                  <m:ctrlPr>
                                    <a:rPr lang="en-US" altLang="zh-TW" sz="22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fr-CA" altLang="zh-TW" sz="22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  <m:r>
                                    <a:rPr lang="en-US" altLang="zh-TW" sz="22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, </m:t>
                                  </m:r>
                                  <m:r>
                                    <a:rPr lang="en-US" altLang="zh-TW" sz="22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  <m:r>
                                    <a:rPr lang="en-US" altLang="zh-TW" sz="22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, </m:t>
                                  </m:r>
                                  <m:r>
                                    <a:rPr lang="en-US" altLang="zh-TW" sz="22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  <m:r>
                                    <a:rPr lang="en-US" altLang="zh-TW" sz="22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, </m:t>
                                  </m:r>
                                  <m:r>
                                    <a:rPr lang="fr-CA" altLang="zh-TW" sz="22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6</m:t>
                                  </m:r>
                                  <m:r>
                                    <a:rPr lang="fr-CA" altLang="zh-TW" sz="22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, </m:t>
                                  </m:r>
                                  <m:r>
                                    <a:rPr lang="fr-CA" altLang="zh-TW" sz="22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7</m:t>
                                  </m:r>
                                </m:e>
                              </m:d>
                            </m:oMath>
                          </a14:m>
                          <a:endParaRPr lang="fr-CA" altLang="zh-TW" sz="2205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endParaRPr>
                        </a:p>
                      </a:txBody>
                      <a:tcPr marL="100795" marR="100795" marT="50397" marB="50397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513080">
                    <a:tc>
                      <a:txBody>
                        <a:bodyPr/>
                        <a:lstStyle/>
                        <a:p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d>
                                  <m:dPr>
                                    <m:begChr m:val="⟨"/>
                                    <m:endChr m:val="⟩"/>
                                    <m:ctrlPr>
                                      <a:rPr lang="en-US" altLang="zh-TW" sz="2205" smtClean="0">
                                        <a:solidFill>
                                          <a:srgbClr val="0000FF"/>
                                        </a:solidFill>
                                      </a:rPr>
                                    </m:ctrlPr>
                                  </m:dPr>
                                  <m:e>
                                    <m:d>
                                      <m:dPr>
                                        <m:begChr m:val="{"/>
                                        <m:endChr m:val="}"/>
                                        <m:ctrlPr>
                                          <a:rPr lang="en-US" altLang="zh-TW" sz="2205">
                                            <a:solidFill>
                                              <a:srgbClr val="0000FF"/>
                                            </a:solidFill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altLang="zh-TW" sz="2205" smtClean="0">
                                            <a:solidFill>
                                              <a:srgbClr val="0000FF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𝑏</m:t>
                                        </m:r>
                                      </m:e>
                                    </m:d>
                                  </m:e>
                                </m:d>
                              </m:oMath>
                            </m:oMathPara>
                          </a14:m>
                          <a:endParaRPr lang="en-US" sz="2205" dirty="0">
                            <a:solidFill>
                              <a:srgbClr val="0000FF"/>
                            </a:solidFill>
                          </a:endParaRPr>
                        </a:p>
                      </a:txBody>
                      <a:tcPr marL="100795" marR="100795" marT="50397" marB="50397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fr-CA" sz="2205" dirty="0"/>
                            <a:t>3</a:t>
                          </a:r>
                          <a:endParaRPr lang="en-US" sz="2205" dirty="0"/>
                        </a:p>
                      </a:txBody>
                      <a:tcPr marL="100795" marR="100795" marT="50397" marB="50397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14:m>
                            <m:oMath xmlns:m="http://schemas.openxmlformats.org/officeDocument/2006/math">
                              <m:r>
                                <a:rPr lang="en-US" altLang="zh-TW" sz="2205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𝑙𝑜𝑐𝐿𝑖𝑠𝑡</m:t>
                              </m:r>
                              <m:d>
                                <m:dPr>
                                  <m:ctrlPr>
                                    <a:rPr lang="en-US" altLang="zh-TW" sz="2205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TW" sz="2205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e>
                              </m:d>
                              <m:r>
                                <a:rPr lang="en-US" altLang="zh-TW" sz="2205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d>
                                <m:dPr>
                                  <m:begChr m:val="{"/>
                                  <m:endChr m:val="}"/>
                                  <m:ctrlPr>
                                    <a:rPr lang="en-US" altLang="zh-TW" sz="2205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fr-CA" altLang="zh-TW" sz="2205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  <m:r>
                                    <a:rPr lang="en-US" altLang="zh-TW" sz="2205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, </m:t>
                                  </m:r>
                                  <m:r>
                                    <a:rPr lang="en-US" altLang="zh-TW" sz="2205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7</m:t>
                                  </m:r>
                                  <m:r>
                                    <a:rPr lang="en-US" altLang="zh-TW" sz="2205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, </m:t>
                                  </m:r>
                                  <m:r>
                                    <a:rPr lang="en-US" altLang="zh-TW" sz="2205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9</m:t>
                                  </m:r>
                                </m:e>
                              </m:d>
                            </m:oMath>
                          </a14:m>
                          <a:r>
                            <a:rPr lang="en-US" sz="2205" dirty="0">
                              <a:solidFill>
                                <a:schemeClr val="tx1"/>
                              </a:solidFill>
                            </a:rPr>
                            <a:t>  </a:t>
                          </a:r>
                          <a:endParaRPr lang="en-US" sz="2205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100795" marR="100795" marT="50397" marB="50397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513715">
                    <a:tc>
                      <a:txBody>
                        <a:bodyPr/>
                        <a:lstStyle/>
                        <a:p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d>
                                  <m:dPr>
                                    <m:begChr m:val="⟨"/>
                                    <m:endChr m:val="⟩"/>
                                    <m:ctrlPr>
                                      <a:rPr lang="en-US" altLang="zh-TW" sz="2205" smtClean="0">
                                        <a:solidFill>
                                          <a:srgbClr val="0000FF"/>
                                        </a:solidFill>
                                      </a:rPr>
                                    </m:ctrlPr>
                                  </m:dPr>
                                  <m:e>
                                    <m:d>
                                      <m:dPr>
                                        <m:begChr m:val="{"/>
                                        <m:endChr m:val="}"/>
                                        <m:ctrlPr>
                                          <a:rPr lang="en-US" altLang="zh-TW" sz="2205">
                                            <a:solidFill>
                                              <a:srgbClr val="0000FF"/>
                                            </a:solidFill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altLang="zh-TW" sz="2205" smtClean="0">
                                            <a:solidFill>
                                              <a:srgbClr val="0000FF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𝑐</m:t>
                                        </m:r>
                                      </m:e>
                                    </m:d>
                                    <m:r>
                                      <a:rPr lang="en-US" altLang="zh-TW" sz="2205" smtClean="0">
                                        <a:solidFill>
                                          <a:srgbClr val="0000FF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 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en-US" sz="2205" dirty="0">
                            <a:solidFill>
                              <a:srgbClr val="0000FF"/>
                            </a:solidFill>
                          </a:endParaRPr>
                        </a:p>
                      </a:txBody>
                      <a:tcPr marL="100795" marR="100795" marT="50397" marB="50397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fr-CA" sz="2205" dirty="0"/>
                            <a:t>2</a:t>
                          </a:r>
                          <a:endParaRPr lang="en-US" sz="2205" dirty="0"/>
                        </a:p>
                      </a:txBody>
                      <a:tcPr marL="100795" marR="100795" marT="50397" marB="50397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defRPr/>
                          </a:pPr>
                          <a14:m>
                            <m:oMath xmlns:m="http://schemas.openxmlformats.org/officeDocument/2006/math">
                              <m:r>
                                <a:rPr lang="en-US" altLang="zh-TW" sz="2205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𝑙𝑜𝑐𝐿𝑖𝑠𝑡</m:t>
                              </m:r>
                              <m:d>
                                <m:dPr>
                                  <m:ctrlPr>
                                    <a:rPr lang="en-US" altLang="zh-TW" sz="2205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TW" sz="2205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</m:e>
                              </m:d>
                              <m:r>
                                <a:rPr lang="en-US" altLang="zh-TW" sz="2205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d>
                                <m:dPr>
                                  <m:begChr m:val="{"/>
                                  <m:endChr m:val="}"/>
                                  <m:ctrlPr>
                                    <a:rPr lang="en-US" altLang="zh-TW" sz="2205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TW" sz="2205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  <m:r>
                                    <a:rPr lang="en-US" altLang="zh-TW" sz="2205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, </m:t>
                                  </m:r>
                                  <m:r>
                                    <a:rPr lang="en-US" altLang="zh-TW" sz="2205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8</m:t>
                                  </m:r>
                                </m:e>
                              </m:d>
                            </m:oMath>
                          </a14:m>
                          <a:r>
                            <a:rPr lang="en-US" altLang="zh-TW" sz="2205" dirty="0">
                              <a:solidFill>
                                <a:schemeClr val="tx1"/>
                              </a:solidFill>
                            </a:rPr>
                            <a:t> </a:t>
                          </a:r>
                          <a:endParaRPr lang="en-US" altLang="zh-TW" sz="2205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100795" marR="100795" marT="50397" marB="50397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16" name="Table 15"/>
              <p:cNvGraphicFramePr>
                <a:graphicFrameLocks noGrp="1"/>
              </p:cNvGraphicFramePr>
              <p:nvPr/>
            </p:nvGraphicFramePr>
            <p:xfrm>
              <a:off x="1564640" y="4241165"/>
              <a:ext cx="7621905" cy="2081530"/>
            </p:xfrm>
            <a:graphic>
              <a:graphicData uri="http://schemas.openxmlformats.org/drawingml/2006/table">
                <a:tbl>
                  <a:tblPr firstRow="1" bandRow="1">
                    <a:tableStyleId>{B301B821-A1FF-4177-AEE7-76D212191A09}</a:tableStyleId>
                  </a:tblPr>
                  <a:tblGrid>
                    <a:gridCol w="1527810"/>
                    <a:gridCol w="1555750"/>
                    <a:gridCol w="4538345"/>
                  </a:tblGrid>
                  <a:tr h="527685">
                    <a:tc>
                      <a:txBody>
                        <a:bodyPr/>
                        <a:lstStyle/>
                        <a:p>
                          <a:r>
                            <a:rPr lang="fr-CA" sz="2205" dirty="0" err="1"/>
                            <a:t>Episode</a:t>
                          </a:r>
                          <a:endParaRPr lang="en-US" sz="2205" dirty="0"/>
                        </a:p>
                      </a:txBody>
                      <a:tcPr marL="100795" marR="100795" marT="50397" marB="50397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fr-CA" sz="2205" dirty="0"/>
                            <a:t>Support</a:t>
                          </a:r>
                          <a:endParaRPr lang="en-US" sz="2205" dirty="0"/>
                        </a:p>
                      </a:txBody>
                      <a:tcPr marL="100795" marR="100795" marT="50397" marB="50397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sz="2205" dirty="0"/>
                            <a:t>location list</a:t>
                          </a:r>
                          <a:endParaRPr lang="en-US" sz="2205" dirty="0"/>
                        </a:p>
                      </a:txBody>
                      <a:tcPr marL="100795" marR="100795" marT="50397" marB="50397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527050">
                    <a:tc>
                      <a:txBody>
                        <a:bodyPr/>
                        <a:lstStyle/>
                        <a:p>
                          <a:endParaRPr lang="fr-CA"/>
                        </a:p>
                      </a:txBody>
                      <a:tcPr marL="100795" marR="100795" marT="50397" marB="50397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fr-CA" sz="2205" dirty="0"/>
                            <a:t>5</a:t>
                          </a:r>
                          <a:endParaRPr lang="en-US" sz="2205" dirty="0"/>
                        </a:p>
                      </a:txBody>
                      <a:tcPr marL="100795" marR="100795" marT="50397" marB="50397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fr-CA"/>
                        </a:p>
                      </a:txBody>
                      <a:tcPr marL="100795" marR="100795" marT="50397" marB="50397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</a:blipFill>
                      </a:tcPr>
                    </a:tc>
                  </a:tr>
                  <a:tr h="513080">
                    <a:tc>
                      <a:txBody>
                        <a:bodyPr/>
                        <a:lstStyle/>
                        <a:p>
                          <a:endParaRPr lang="fr-CA"/>
                        </a:p>
                      </a:txBody>
                      <a:tcPr marL="100795" marR="100795" marT="50397" marB="50397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fr-CA" sz="2205" dirty="0"/>
                            <a:t>3</a:t>
                          </a:r>
                          <a:endParaRPr lang="en-US" sz="2205" dirty="0"/>
                        </a:p>
                      </a:txBody>
                      <a:tcPr marL="100795" marR="100795" marT="50397" marB="50397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fr-CA"/>
                        </a:p>
                      </a:txBody>
                      <a:tcPr marL="100795" marR="100795" marT="50397" marB="50397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</a:blipFill>
                      </a:tcPr>
                    </a:tc>
                  </a:tr>
                  <a:tr h="513715">
                    <a:tc>
                      <a:txBody>
                        <a:bodyPr/>
                        <a:lstStyle/>
                        <a:p>
                          <a:endParaRPr lang="fr-CA"/>
                        </a:p>
                      </a:txBody>
                      <a:tcPr marL="100795" marR="100795" marT="50397" marB="50397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fr-CA" sz="2205" dirty="0"/>
                            <a:t>2</a:t>
                          </a:r>
                          <a:endParaRPr lang="en-US" sz="2205" dirty="0"/>
                        </a:p>
                      </a:txBody>
                      <a:tcPr marL="100795" marR="100795" marT="50397" marB="50397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fr-CA"/>
                        </a:p>
                      </a:txBody>
                      <a:tcPr marL="100795" marR="100795" marT="50397" marB="50397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</a:blipFill>
                      </a:tcPr>
                    </a:tc>
                  </a:tr>
                </a:tbl>
              </a:graphicData>
            </a:graphic>
          </p:graphicFrame>
        </mc:Fallback>
      </mc:AlternateContent>
    </p:spTree>
  </p:cSld>
  <p:clrMapOvr>
    <a:masterClrMapping/>
  </p:clrMapOvr>
  <p:transition spd="med" advClick="0"/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DC983-A656-4310-B853-8C30532C0C2A}" type="slidenum">
              <a:rPr lang="en-US" sz="1435" smtClean="0"/>
            </a:fld>
            <a:endParaRPr lang="en-US" sz="1435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2" name="內容版面配置區 2"/>
              <p:cNvSpPr>
                <a:spLocks noGrp="1"/>
              </p:cNvSpPr>
              <p:nvPr>
                <p:ph idx="1"/>
              </p:nvPr>
            </p:nvSpPr>
            <p:spPr>
              <a:xfrm>
                <a:off x="507602" y="3728356"/>
                <a:ext cx="9383233" cy="3278344"/>
              </a:xfrm>
            </p:spPr>
            <p:txBody>
              <a:bodyPr>
                <a:normAutofit lnSpcReduction="10000"/>
              </a:bodyPr>
              <a:lstStyle/>
              <a:p>
                <a:pPr marL="0" indent="0">
                  <a:buNone/>
                </a:pPr>
                <a:r>
                  <a:rPr lang="en-US" altLang="zh-TW" sz="2645" dirty="0"/>
                  <a:t>Create a </a:t>
                </a:r>
                <a:r>
                  <a:rPr lang="en-US" altLang="zh-TW" sz="2645" i="1" dirty="0">
                    <a:solidFill>
                      <a:srgbClr val="00B050"/>
                    </a:solidFill>
                  </a:rPr>
                  <a:t>location list </a:t>
                </a:r>
                <a:r>
                  <a:rPr lang="en-US" altLang="zh-TW" sz="2645" dirty="0"/>
                  <a:t>for each frequent event</a:t>
                </a:r>
                <a:endParaRPr lang="en-US" altLang="zh-TW" sz="2645" dirty="0"/>
              </a:p>
              <a:p>
                <a:endParaRPr lang="fr-CA" altLang="zh-TW" sz="2645" b="0" i="1" dirty="0">
                  <a:solidFill>
                    <a:srgbClr val="0000FF"/>
                  </a:solidFill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:endParaRPr lang="en-US" altLang="zh-TW" sz="2645" b="0" dirty="0"/>
              </a:p>
              <a:p>
                <a:pPr marL="0" indent="0">
                  <a:buNone/>
                </a:pPr>
                <a:endParaRPr lang="en-US" altLang="zh-TW" sz="2645" b="0" dirty="0"/>
              </a:p>
              <a:p>
                <a:pPr marL="0" indent="0">
                  <a:buNone/>
                </a:pPr>
                <a:endParaRPr lang="en-US" altLang="zh-TW" sz="2645" dirty="0"/>
              </a:p>
              <a:p>
                <a:pPr marL="0" indent="0">
                  <a:buNone/>
                </a:pPr>
                <a:endParaRPr lang="en-US" altLang="zh-TW" sz="2645" dirty="0"/>
              </a:p>
              <a:p>
                <a:pPr marL="0" indent="0">
                  <a:buNone/>
                </a:pPr>
                <a:r>
                  <a:rPr lang="en-US" altLang="zh-CN" sz="2645" b="0" dirty="0"/>
                  <a:t>                   </a:t>
                </a:r>
                <a:r>
                  <a:rPr lang="en-US" altLang="zh-CN" sz="2645" b="1" dirty="0"/>
                  <a:t>Note</a:t>
                </a:r>
                <a:r>
                  <a:rPr lang="en-US" altLang="zh-CN" sz="2645" b="0" dirty="0"/>
                  <a:t>: for any episode </a:t>
                </a:r>
                <a14:m>
                  <m:oMath xmlns:m="http://schemas.openxmlformats.org/officeDocument/2006/math">
                    <m:r>
                      <a:rPr lang="fr-CA" altLang="zh-CN" sz="2645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𝛼</m:t>
                    </m:r>
                  </m:oMath>
                </a14:m>
                <a:r>
                  <a:rPr lang="en-US" altLang="zh-TW" sz="2645" b="0" dirty="0"/>
                  <a:t>, we have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altLang="zh-TW" sz="2645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TW" sz="2645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𝑙𝑜𝑐𝐿𝑖𝑠𝑡</m:t>
                        </m:r>
                        <m:r>
                          <a:rPr lang="en-US" altLang="zh-TW" sz="2645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fr-CA" altLang="zh-CN" sz="2645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𝛼</m:t>
                        </m:r>
                        <m:r>
                          <a:rPr lang="en-US" altLang="zh-TW" sz="2645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d>
                  </m:oMath>
                </a14:m>
                <a:r>
                  <a:rPr lang="en-US" altLang="zh-TW" sz="2645" i="1" dirty="0"/>
                  <a:t> =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fr-CA" altLang="zh-CN" sz="2645" b="0" i="0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sup</m:t>
                    </m:r>
                    <m:r>
                      <a:rPr lang="fr-CA" altLang="zh-CN" sz="2645" b="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⁡(</m:t>
                    </m:r>
                    <m:r>
                      <a:rPr lang="fr-CA" altLang="zh-CN" sz="2645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𝛼</m:t>
                    </m:r>
                    <m:r>
                      <a:rPr lang="fr-CA" altLang="zh-CN" sz="2645" b="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altLang="zh-TW" sz="2645" i="1" dirty="0"/>
              </a:p>
            </p:txBody>
          </p:sp>
        </mc:Choice>
        <mc:Fallback>
          <p:sp>
            <p:nvSpPr>
              <p:cNvPr id="72" name="內容版面配置區 2"/>
              <p:cNvSpPr>
                <a:spLocks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07602" y="3728356"/>
                <a:ext cx="9383233" cy="3278344"/>
              </a:xfrm>
              <a:blipFill rotWithShape="1">
                <a:blip r:embed="rId1"/>
                <a:stretch>
                  <a:fillRect l="-3" t="-8" r="1" b="3"/>
                </a:stretch>
              </a:blipFill>
            </p:spPr>
            <p:txBody>
              <a:bodyPr/>
              <a:lstStyle/>
              <a:p>
                <a:r>
                  <a:rPr lang="fr-CA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5285" y="2144321"/>
            <a:ext cx="8596166" cy="111273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6" name="Table 15"/>
              <p:cNvGraphicFramePr>
                <a:graphicFrameLocks noGrp="1"/>
              </p:cNvGraphicFramePr>
              <p:nvPr/>
            </p:nvGraphicFramePr>
            <p:xfrm>
              <a:off x="1564640" y="4241165"/>
              <a:ext cx="7633970" cy="2058035"/>
            </p:xfrm>
            <a:graphic>
              <a:graphicData uri="http://schemas.openxmlformats.org/drawingml/2006/table">
                <a:tbl>
                  <a:tblPr firstRow="1" bandRow="1">
                    <a:tableStyleId>{B301B821-A1FF-4177-AEE7-76D212191A09}</a:tableStyleId>
                  </a:tblPr>
                  <a:tblGrid>
                    <a:gridCol w="1594485"/>
                    <a:gridCol w="1635760"/>
                    <a:gridCol w="4403725"/>
                  </a:tblGrid>
                  <a:tr h="522605">
                    <a:tc>
                      <a:txBody>
                        <a:bodyPr/>
                        <a:lstStyle/>
                        <a:p>
                          <a:r>
                            <a:rPr lang="fr-CA" sz="2205" dirty="0" err="1"/>
                            <a:t>Episode</a:t>
                          </a:r>
                          <a:endParaRPr lang="en-US" sz="2205" dirty="0"/>
                        </a:p>
                      </a:txBody>
                      <a:tcPr marL="100795" marR="100795" marT="50397" marB="50397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fr-CA" sz="2205" dirty="0"/>
                            <a:t>Support</a:t>
                          </a:r>
                          <a:endParaRPr lang="en-US" sz="2205" dirty="0"/>
                        </a:p>
                      </a:txBody>
                      <a:tcPr marL="100795" marR="100795" marT="50397" marB="50397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sz="2205" dirty="0"/>
                            <a:t>location list</a:t>
                          </a:r>
                          <a:endParaRPr lang="en-US" sz="2205" dirty="0"/>
                        </a:p>
                      </a:txBody>
                      <a:tcPr marL="100795" marR="100795" marT="50397" marB="50397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237490">
                    <a:tc>
                      <a:txBody>
                        <a:bodyPr/>
                        <a:lstStyle/>
                        <a:p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d>
                                  <m:dPr>
                                    <m:begChr m:val="⟨"/>
                                    <m:endChr m:val="⟩"/>
                                    <m:ctrlPr>
                                      <a:rPr lang="en-US" altLang="zh-TW" sz="2205" smtClean="0">
                                        <a:solidFill>
                                          <a:srgbClr val="0000FF"/>
                                        </a:solidFill>
                                      </a:rPr>
                                    </m:ctrlPr>
                                  </m:dPr>
                                  <m:e>
                                    <m:d>
                                      <m:dPr>
                                        <m:begChr m:val="{"/>
                                        <m:endChr m:val="}"/>
                                        <m:ctrlPr>
                                          <a:rPr lang="en-US" altLang="zh-TW" sz="2205">
                                            <a:solidFill>
                                              <a:srgbClr val="0000FF"/>
                                            </a:solidFill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altLang="zh-TW" sz="2205">
                                            <a:solidFill>
                                              <a:srgbClr val="0000FF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𝑎</m:t>
                                        </m:r>
                                      </m:e>
                                    </m:d>
                                  </m:e>
                                </m:d>
                              </m:oMath>
                            </m:oMathPara>
                          </a14:m>
                          <a:endParaRPr lang="en-US" sz="2205" dirty="0">
                            <a:solidFill>
                              <a:srgbClr val="0000FF"/>
                            </a:solidFill>
                          </a:endParaRPr>
                        </a:p>
                      </a:txBody>
                      <a:tcPr marL="100795" marR="100795" marT="50397" marB="50397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fr-CA" sz="2205" dirty="0"/>
                            <a:t>5</a:t>
                          </a:r>
                          <a:endParaRPr lang="en-US" sz="2205" dirty="0"/>
                        </a:p>
                      </a:txBody>
                      <a:tcPr marL="100795" marR="100795" marT="50397" marB="50397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5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defRPr/>
                          </a:pPr>
                          <a:r>
                            <a:rPr lang="fr-CA" altLang="zh-TW" sz="2205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en-US" altLang="zh-TW" sz="2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𝑙𝑜𝑐𝐿𝑖𝑠𝑡</m:t>
                              </m:r>
                              <m:d>
                                <m:dPr>
                                  <m:ctrlPr>
                                    <a:rPr lang="en-US" altLang="zh-TW" sz="22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TW" sz="22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</m:d>
                              <m:r>
                                <a:rPr lang="en-US" altLang="zh-TW" sz="2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d>
                                <m:dPr>
                                  <m:begChr m:val="{"/>
                                  <m:endChr m:val="}"/>
                                  <m:ctrlPr>
                                    <a:rPr lang="en-US" altLang="zh-TW" sz="2200" b="1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fr-CA" altLang="zh-TW" sz="2200" b="1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𝟏</m:t>
                                  </m:r>
                                  <m:r>
                                    <a:rPr lang="en-US" altLang="zh-TW" sz="2200" b="1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, </m:t>
                                  </m:r>
                                  <m:r>
                                    <a:rPr lang="en-US" altLang="zh-TW" sz="2200" b="1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  <m:r>
                                    <a:rPr lang="en-US" altLang="zh-TW" sz="2200" b="1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, </m:t>
                                  </m:r>
                                  <m:r>
                                    <a:rPr lang="en-US" altLang="zh-TW" sz="2200" b="1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𝟑</m:t>
                                  </m:r>
                                  <m:r>
                                    <a:rPr lang="en-US" altLang="zh-TW" sz="2200" b="1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, </m:t>
                                  </m:r>
                                  <m:r>
                                    <a:rPr lang="fr-CA" altLang="zh-TW" sz="2200" b="1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𝟔</m:t>
                                  </m:r>
                                  <m:r>
                                    <a:rPr lang="fr-CA" altLang="zh-TW" sz="2200" b="1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, </m:t>
                                  </m:r>
                                  <m:r>
                                    <a:rPr lang="fr-CA" altLang="zh-TW" sz="2200" b="1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𝟕</m:t>
                                  </m:r>
                                </m:e>
                              </m:d>
                            </m:oMath>
                          </a14:m>
                          <a:endParaRPr lang="fr-CA" altLang="zh-TW" sz="2205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endParaRPr>
                        </a:p>
                      </a:txBody>
                      <a:tcPr marL="100795" marR="100795" marT="50397" marB="50397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FF00"/>
                        </a:solidFill>
                      </a:tcPr>
                    </a:tc>
                  </a:tr>
                  <a:tr h="511810">
                    <a:tc>
                      <a:txBody>
                        <a:bodyPr/>
                        <a:lstStyle/>
                        <a:p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d>
                                  <m:dPr>
                                    <m:begChr m:val="⟨"/>
                                    <m:endChr m:val="⟩"/>
                                    <m:ctrlPr>
                                      <a:rPr lang="en-US" altLang="zh-TW" sz="2205" smtClean="0">
                                        <a:solidFill>
                                          <a:srgbClr val="0000FF"/>
                                        </a:solidFill>
                                      </a:rPr>
                                    </m:ctrlPr>
                                  </m:dPr>
                                  <m:e>
                                    <m:d>
                                      <m:dPr>
                                        <m:begChr m:val="{"/>
                                        <m:endChr m:val="}"/>
                                        <m:ctrlPr>
                                          <a:rPr lang="en-US" altLang="zh-TW" sz="2205">
                                            <a:solidFill>
                                              <a:srgbClr val="0000FF"/>
                                            </a:solidFill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altLang="zh-TW" sz="2205" smtClean="0">
                                            <a:solidFill>
                                              <a:srgbClr val="0000FF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𝑏</m:t>
                                        </m:r>
                                      </m:e>
                                    </m:d>
                                  </m:e>
                                </m:d>
                              </m:oMath>
                            </m:oMathPara>
                          </a14:m>
                          <a:endParaRPr lang="en-US" sz="2205" dirty="0">
                            <a:solidFill>
                              <a:srgbClr val="0000FF"/>
                            </a:solidFill>
                          </a:endParaRPr>
                        </a:p>
                      </a:txBody>
                      <a:tcPr marL="100795" marR="100795" marT="50397" marB="50397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fr-CA" sz="2205" dirty="0"/>
                            <a:t>3</a:t>
                          </a:r>
                          <a:endParaRPr lang="en-US" sz="2205" dirty="0"/>
                        </a:p>
                      </a:txBody>
                      <a:tcPr marL="100795" marR="100795" marT="50397" marB="50397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14:m>
                            <m:oMath xmlns:m="http://schemas.openxmlformats.org/officeDocument/2006/math">
                              <m:r>
                                <a:rPr lang="en-US" altLang="zh-TW" sz="2205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𝑙𝑜𝑐𝐿𝑖𝑠𝑡</m:t>
                              </m:r>
                              <m:d>
                                <m:dPr>
                                  <m:ctrlPr>
                                    <a:rPr lang="en-US" altLang="zh-TW" sz="2205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TW" sz="2205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e>
                              </m:d>
                              <m:r>
                                <a:rPr lang="en-US" altLang="zh-TW" sz="2205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d>
                                <m:dPr>
                                  <m:begChr m:val="{"/>
                                  <m:endChr m:val="}"/>
                                  <m:ctrlPr>
                                    <a:rPr lang="en-US" altLang="zh-TW" sz="2205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fr-CA" altLang="zh-TW" sz="2205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  <m:r>
                                    <a:rPr lang="en-US" altLang="zh-TW" sz="2205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, </m:t>
                                  </m:r>
                                  <m:r>
                                    <a:rPr lang="en-US" altLang="zh-TW" sz="2205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7</m:t>
                                  </m:r>
                                  <m:r>
                                    <a:rPr lang="en-US" altLang="zh-TW" sz="2205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, </m:t>
                                  </m:r>
                                  <m:r>
                                    <a:rPr lang="en-US" altLang="zh-TW" sz="2205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9</m:t>
                                  </m:r>
                                </m:e>
                              </m:d>
                            </m:oMath>
                          </a14:m>
                          <a:r>
                            <a:rPr lang="en-US" sz="2205" dirty="0">
                              <a:solidFill>
                                <a:schemeClr val="tx1"/>
                              </a:solidFill>
                            </a:rPr>
                            <a:t>  </a:t>
                          </a:r>
                          <a:endParaRPr lang="en-US" sz="2205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100795" marR="100795" marT="50397" marB="50397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260350">
                    <a:tc>
                      <a:txBody>
                        <a:bodyPr/>
                        <a:lstStyle/>
                        <a:p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d>
                                  <m:dPr>
                                    <m:begChr m:val="⟨"/>
                                    <m:endChr m:val="⟩"/>
                                    <m:ctrlPr>
                                      <a:rPr lang="en-US" altLang="zh-TW" sz="2205" smtClean="0">
                                        <a:solidFill>
                                          <a:srgbClr val="0000FF"/>
                                        </a:solidFill>
                                      </a:rPr>
                                    </m:ctrlPr>
                                  </m:dPr>
                                  <m:e>
                                    <m:d>
                                      <m:dPr>
                                        <m:begChr m:val="{"/>
                                        <m:endChr m:val="}"/>
                                        <m:ctrlPr>
                                          <a:rPr lang="en-US" altLang="zh-TW" sz="2205">
                                            <a:solidFill>
                                              <a:srgbClr val="0000FF"/>
                                            </a:solidFill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altLang="zh-TW" sz="2205" smtClean="0">
                                            <a:solidFill>
                                              <a:srgbClr val="0000FF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𝑐</m:t>
                                        </m:r>
                                      </m:e>
                                    </m:d>
                                    <m:r>
                                      <a:rPr lang="en-US" altLang="zh-TW" sz="2205" smtClean="0">
                                        <a:solidFill>
                                          <a:srgbClr val="0000FF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 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en-US" sz="2205" dirty="0">
                            <a:solidFill>
                              <a:srgbClr val="0000FF"/>
                            </a:solidFill>
                          </a:endParaRPr>
                        </a:p>
                      </a:txBody>
                      <a:tcPr marL="100795" marR="100795" marT="50397" marB="50397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fr-CA" sz="2205" dirty="0"/>
                            <a:t>2</a:t>
                          </a:r>
                          <a:endParaRPr lang="en-US" sz="2205" dirty="0"/>
                        </a:p>
                      </a:txBody>
                      <a:tcPr marL="100795" marR="100795" marT="50397" marB="50397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defRPr/>
                          </a:pPr>
                          <a14:m>
                            <m:oMath xmlns:m="http://schemas.openxmlformats.org/officeDocument/2006/math">
                              <m:r>
                                <a:rPr lang="en-US" altLang="zh-TW" sz="2205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𝑙𝑜𝑐𝐿𝑖𝑠𝑡</m:t>
                              </m:r>
                              <m:d>
                                <m:dPr>
                                  <m:ctrlPr>
                                    <a:rPr lang="en-US" altLang="zh-TW" sz="2205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TW" sz="2205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</m:e>
                              </m:d>
                              <m:r>
                                <a:rPr lang="en-US" altLang="zh-TW" sz="2205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d>
                                <m:dPr>
                                  <m:begChr m:val="{"/>
                                  <m:endChr m:val="}"/>
                                  <m:ctrlPr>
                                    <a:rPr lang="en-US" altLang="zh-TW" sz="2205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TW" sz="2205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  <m:r>
                                    <a:rPr lang="en-US" altLang="zh-TW" sz="2205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, </m:t>
                                  </m:r>
                                  <m:r>
                                    <a:rPr lang="en-US" altLang="zh-TW" sz="2205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8</m:t>
                                  </m:r>
                                </m:e>
                              </m:d>
                            </m:oMath>
                          </a14:m>
                          <a:r>
                            <a:rPr lang="en-US" altLang="zh-TW" sz="2205" dirty="0">
                              <a:solidFill>
                                <a:schemeClr val="tx1"/>
                              </a:solidFill>
                            </a:rPr>
                            <a:t> </a:t>
                          </a:r>
                          <a:endParaRPr lang="en-US" altLang="zh-TW" sz="2205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100795" marR="100795" marT="50397" marB="50397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16" name="Table 15"/>
              <p:cNvGraphicFramePr>
                <a:graphicFrameLocks noGrp="1"/>
              </p:cNvGraphicFramePr>
              <p:nvPr/>
            </p:nvGraphicFramePr>
            <p:xfrm>
              <a:off x="1564640" y="4241165"/>
              <a:ext cx="7633970" cy="2058035"/>
            </p:xfrm>
            <a:graphic>
              <a:graphicData uri="http://schemas.openxmlformats.org/drawingml/2006/table">
                <a:tbl>
                  <a:tblPr firstRow="1" bandRow="1">
                    <a:tableStyleId>{B301B821-A1FF-4177-AEE7-76D212191A09}</a:tableStyleId>
                  </a:tblPr>
                  <a:tblGrid>
                    <a:gridCol w="1594485"/>
                    <a:gridCol w="1635760"/>
                    <a:gridCol w="4403725"/>
                  </a:tblGrid>
                  <a:tr h="522605">
                    <a:tc>
                      <a:txBody>
                        <a:bodyPr/>
                        <a:lstStyle/>
                        <a:p>
                          <a:r>
                            <a:rPr lang="fr-CA" sz="2205" dirty="0" err="1"/>
                            <a:t>Episode</a:t>
                          </a:r>
                          <a:endParaRPr lang="en-US" sz="2205" dirty="0"/>
                        </a:p>
                      </a:txBody>
                      <a:tcPr marL="100795" marR="100795" marT="50397" marB="50397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fr-CA" sz="2205" dirty="0"/>
                            <a:t>Support</a:t>
                          </a:r>
                          <a:endParaRPr lang="en-US" sz="2205" dirty="0"/>
                        </a:p>
                      </a:txBody>
                      <a:tcPr marL="100795" marR="100795" marT="50397" marB="50397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sz="2205" dirty="0"/>
                            <a:t>location list</a:t>
                          </a:r>
                          <a:endParaRPr lang="en-US" sz="2205" dirty="0"/>
                        </a:p>
                      </a:txBody>
                      <a:tcPr marL="100795" marR="100795" marT="50397" marB="50397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511810">
                    <a:tc>
                      <a:txBody>
                        <a:bodyPr/>
                        <a:lstStyle/>
                        <a:p>
                          <a:endParaRPr lang="fr-CA"/>
                        </a:p>
                      </a:txBody>
                      <a:tcPr marL="100795" marR="100795" marT="50397" marB="50397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fr-CA" sz="2205" dirty="0"/>
                            <a:t>5</a:t>
                          </a:r>
                          <a:endParaRPr lang="en-US" sz="2205" dirty="0"/>
                        </a:p>
                      </a:txBody>
                      <a:tcPr marL="100795" marR="100795" marT="50397" marB="50397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5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fr-CA"/>
                        </a:p>
                      </a:txBody>
                      <a:tcPr marL="100795" marR="100795" marT="50397" marB="50397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</a:blipFill>
                      </a:tcPr>
                    </a:tc>
                  </a:tr>
                  <a:tr h="511810">
                    <a:tc>
                      <a:txBody>
                        <a:bodyPr/>
                        <a:lstStyle/>
                        <a:p>
                          <a:endParaRPr lang="fr-CA"/>
                        </a:p>
                      </a:txBody>
                      <a:tcPr marL="100795" marR="100795" marT="50397" marB="50397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fr-CA" sz="2205" dirty="0"/>
                            <a:t>3</a:t>
                          </a:r>
                          <a:endParaRPr lang="en-US" sz="2205" dirty="0"/>
                        </a:p>
                      </a:txBody>
                      <a:tcPr marL="100795" marR="100795" marT="50397" marB="50397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fr-CA"/>
                        </a:p>
                      </a:txBody>
                      <a:tcPr marL="100795" marR="100795" marT="50397" marB="50397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</a:blipFill>
                      </a:tcPr>
                    </a:tc>
                  </a:tr>
                  <a:tr h="511810">
                    <a:tc>
                      <a:txBody>
                        <a:bodyPr/>
                        <a:lstStyle/>
                        <a:p>
                          <a:endParaRPr lang="fr-CA"/>
                        </a:p>
                      </a:txBody>
                      <a:tcPr marL="100795" marR="100795" marT="50397" marB="50397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fr-CA" sz="2205" dirty="0"/>
                            <a:t>2</a:t>
                          </a:r>
                          <a:endParaRPr lang="en-US" sz="2205" dirty="0"/>
                        </a:p>
                      </a:txBody>
                      <a:tcPr marL="100795" marR="100795" marT="50397" marB="50397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fr-CA"/>
                        </a:p>
                      </a:txBody>
                      <a:tcPr marL="100795" marR="100795" marT="50397" marB="50397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</a:blipFill>
                      </a:tcPr>
                    </a:tc>
                  </a:tr>
                </a:tbl>
              </a:graphicData>
            </a:graphic>
          </p:graphicFrame>
        </mc:Fallback>
      </mc:AlternateContent>
      <p:sp>
        <p:nvSpPr>
          <p:cNvPr id="5" name="Rectangle 4"/>
          <p:cNvSpPr/>
          <p:nvPr/>
        </p:nvSpPr>
        <p:spPr>
          <a:xfrm>
            <a:off x="1951414" y="2037590"/>
            <a:ext cx="231112" cy="1240978"/>
          </a:xfrm>
          <a:prstGeom prst="rect">
            <a:avLst/>
          </a:prstGeom>
          <a:solidFill>
            <a:srgbClr val="FFFF00">
              <a:alpha val="4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0"/>
          </a:p>
        </p:txBody>
      </p:sp>
      <p:sp>
        <p:nvSpPr>
          <p:cNvPr id="8" name="Rectangle 7"/>
          <p:cNvSpPr/>
          <p:nvPr/>
        </p:nvSpPr>
        <p:spPr>
          <a:xfrm>
            <a:off x="2615749" y="2037590"/>
            <a:ext cx="231112" cy="1240978"/>
          </a:xfrm>
          <a:prstGeom prst="rect">
            <a:avLst/>
          </a:prstGeom>
          <a:solidFill>
            <a:srgbClr val="FFFF00">
              <a:alpha val="4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0"/>
          </a:p>
        </p:txBody>
      </p:sp>
      <p:sp>
        <p:nvSpPr>
          <p:cNvPr id="9" name="Rectangle 8"/>
          <p:cNvSpPr/>
          <p:nvPr/>
        </p:nvSpPr>
        <p:spPr>
          <a:xfrm>
            <a:off x="3205633" y="2037590"/>
            <a:ext cx="231112" cy="1240978"/>
          </a:xfrm>
          <a:prstGeom prst="rect">
            <a:avLst/>
          </a:prstGeom>
          <a:solidFill>
            <a:srgbClr val="FFFF00">
              <a:alpha val="4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0"/>
          </a:p>
        </p:txBody>
      </p:sp>
      <p:sp>
        <p:nvSpPr>
          <p:cNvPr id="10" name="Rectangle 9"/>
          <p:cNvSpPr/>
          <p:nvPr/>
        </p:nvSpPr>
        <p:spPr>
          <a:xfrm>
            <a:off x="5040313" y="1984480"/>
            <a:ext cx="231112" cy="1240978"/>
          </a:xfrm>
          <a:prstGeom prst="rect">
            <a:avLst/>
          </a:prstGeom>
          <a:solidFill>
            <a:srgbClr val="FFFF00">
              <a:alpha val="4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0"/>
          </a:p>
        </p:txBody>
      </p:sp>
      <p:sp>
        <p:nvSpPr>
          <p:cNvPr id="12" name="Rectangle 11"/>
          <p:cNvSpPr/>
          <p:nvPr/>
        </p:nvSpPr>
        <p:spPr>
          <a:xfrm>
            <a:off x="5699935" y="2037590"/>
            <a:ext cx="231112" cy="1240978"/>
          </a:xfrm>
          <a:prstGeom prst="rect">
            <a:avLst/>
          </a:prstGeom>
          <a:solidFill>
            <a:srgbClr val="FFFF00">
              <a:alpha val="4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0"/>
          </a:p>
        </p:txBody>
      </p:sp>
      <p:sp>
        <p:nvSpPr>
          <p:cNvPr id="7" name="標題 1"/>
          <p:cNvSpPr>
            <a:spLocks noGrp="1"/>
          </p:cNvSpPr>
          <p:nvPr>
            <p:ph type="title"/>
          </p:nvPr>
        </p:nvSpPr>
        <p:spPr>
          <a:xfrm>
            <a:off x="635" y="33655"/>
            <a:ext cx="10079355" cy="1333500"/>
          </a:xfrm>
        </p:spPr>
        <p:txBody>
          <a:bodyPr>
            <a:normAutofit fontScale="90000"/>
          </a:bodyPr>
          <a:p>
            <a:pPr algn="ctr"/>
            <a:r>
              <a:rPr lang="en-US" altLang="zh-TW" dirty="0"/>
              <a:t>Step </a:t>
            </a:r>
            <a:r>
              <a:rPr lang="fr-CA" altLang="en-US" dirty="0"/>
              <a:t>3</a:t>
            </a:r>
            <a:r>
              <a:rPr lang="en-US" altLang="zh-TW" dirty="0"/>
              <a:t>: Create </a:t>
            </a:r>
            <a:r>
              <a:rPr lang="fr-CA" altLang="en-US" dirty="0"/>
              <a:t>the L</a:t>
            </a:r>
            <a:r>
              <a:rPr lang="en-US" altLang="zh-TW" dirty="0"/>
              <a:t>ocation List</a:t>
            </a:r>
            <a:r>
              <a:rPr lang="fr-CA" altLang="en-US" dirty="0"/>
              <a:t> of each frequent event</a:t>
            </a:r>
            <a:endParaRPr lang="fr-CA" altLang="en-US" dirty="0"/>
          </a:p>
        </p:txBody>
      </p:sp>
    </p:spTree>
  </p:cSld>
  <p:clrMapOvr>
    <a:masterClrMapping/>
  </p:clrMapOvr>
  <p:transition spd="med" advClick="0"/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DC983-A656-4310-B853-8C30532C0C2A}" type="slidenum">
              <a:rPr lang="en-US" sz="1435" smtClean="0"/>
            </a:fld>
            <a:endParaRPr lang="en-US" sz="1435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2" name="內容版面配置區 2"/>
              <p:cNvSpPr>
                <a:spLocks noGrp="1"/>
              </p:cNvSpPr>
              <p:nvPr>
                <p:ph idx="1"/>
              </p:nvPr>
            </p:nvSpPr>
            <p:spPr>
              <a:xfrm>
                <a:off x="507602" y="3728356"/>
                <a:ext cx="9383233" cy="3278344"/>
              </a:xfrm>
            </p:spPr>
            <p:txBody>
              <a:bodyPr>
                <a:normAutofit lnSpcReduction="10000"/>
              </a:bodyPr>
              <a:lstStyle/>
              <a:p>
                <a:pPr marL="0" indent="0">
                  <a:buNone/>
                </a:pPr>
                <a:r>
                  <a:rPr lang="en-US" altLang="zh-TW" sz="2645" dirty="0"/>
                  <a:t>Create a </a:t>
                </a:r>
                <a:r>
                  <a:rPr lang="en-US" altLang="zh-TW" sz="2645" i="1" dirty="0">
                    <a:solidFill>
                      <a:srgbClr val="00B050"/>
                    </a:solidFill>
                  </a:rPr>
                  <a:t>location list </a:t>
                </a:r>
                <a:r>
                  <a:rPr lang="en-US" altLang="zh-TW" sz="2645" dirty="0"/>
                  <a:t>for each frequent event</a:t>
                </a:r>
                <a:endParaRPr lang="en-US" altLang="zh-TW" sz="2645" dirty="0"/>
              </a:p>
              <a:p>
                <a:endParaRPr lang="fr-CA" altLang="zh-TW" sz="2645" b="0" i="1" dirty="0">
                  <a:solidFill>
                    <a:srgbClr val="0000FF"/>
                  </a:solidFill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:endParaRPr lang="en-US" altLang="zh-TW" sz="2645" b="0" dirty="0"/>
              </a:p>
              <a:p>
                <a:pPr marL="0" indent="0">
                  <a:buNone/>
                </a:pPr>
                <a:endParaRPr lang="en-US" altLang="zh-TW" sz="2645" b="0" dirty="0"/>
              </a:p>
              <a:p>
                <a:pPr marL="0" indent="0">
                  <a:buNone/>
                </a:pPr>
                <a:endParaRPr lang="en-US" altLang="zh-TW" sz="2645" dirty="0"/>
              </a:p>
              <a:p>
                <a:pPr marL="0" indent="0">
                  <a:buNone/>
                </a:pPr>
                <a:endParaRPr lang="en-US" altLang="zh-TW" sz="2645" dirty="0"/>
              </a:p>
              <a:p>
                <a:pPr marL="0" indent="0">
                  <a:buNone/>
                </a:pPr>
                <a:r>
                  <a:rPr lang="en-US" altLang="zh-CN" sz="2645" b="0" dirty="0"/>
                  <a:t>                   </a:t>
                </a:r>
                <a:r>
                  <a:rPr lang="en-US" altLang="zh-CN" sz="2645" b="1" dirty="0"/>
                  <a:t>Note</a:t>
                </a:r>
                <a:r>
                  <a:rPr lang="en-US" altLang="zh-CN" sz="2645" b="0" dirty="0"/>
                  <a:t>: for any episode </a:t>
                </a:r>
                <a14:m>
                  <m:oMath xmlns:m="http://schemas.openxmlformats.org/officeDocument/2006/math">
                    <m:r>
                      <a:rPr lang="fr-CA" altLang="zh-CN" sz="2645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𝛼</m:t>
                    </m:r>
                  </m:oMath>
                </a14:m>
                <a:r>
                  <a:rPr lang="en-US" altLang="zh-TW" sz="2645" b="0" dirty="0"/>
                  <a:t>, we have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altLang="zh-TW" sz="2645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TW" sz="2645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𝑙𝑜𝑐𝐿𝑖𝑠𝑡</m:t>
                        </m:r>
                        <m:r>
                          <a:rPr lang="en-US" altLang="zh-TW" sz="2645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fr-CA" altLang="zh-CN" sz="2645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𝛼</m:t>
                        </m:r>
                        <m:r>
                          <a:rPr lang="en-US" altLang="zh-TW" sz="2645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d>
                  </m:oMath>
                </a14:m>
                <a:r>
                  <a:rPr lang="en-US" altLang="zh-TW" sz="2645" i="1" dirty="0"/>
                  <a:t> =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fr-CA" altLang="zh-CN" sz="2645" b="0" i="0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sup</m:t>
                    </m:r>
                    <m:r>
                      <a:rPr lang="fr-CA" altLang="zh-CN" sz="2645" b="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⁡(</m:t>
                    </m:r>
                    <m:r>
                      <a:rPr lang="fr-CA" altLang="zh-CN" sz="2645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𝛼</m:t>
                    </m:r>
                    <m:r>
                      <a:rPr lang="fr-CA" altLang="zh-CN" sz="2645" b="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altLang="zh-TW" sz="2645" i="1" dirty="0"/>
              </a:p>
            </p:txBody>
          </p:sp>
        </mc:Choice>
        <mc:Fallback>
          <p:sp>
            <p:nvSpPr>
              <p:cNvPr id="72" name="內容版面配置區 2"/>
              <p:cNvSpPr>
                <a:spLocks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07602" y="3728356"/>
                <a:ext cx="9383233" cy="3278344"/>
              </a:xfrm>
              <a:blipFill rotWithShape="1">
                <a:blip r:embed="rId1"/>
                <a:stretch>
                  <a:fillRect l="-3" t="-8" r="1" b="3"/>
                </a:stretch>
              </a:blipFill>
            </p:spPr>
            <p:txBody>
              <a:bodyPr/>
              <a:lstStyle/>
              <a:p>
                <a:r>
                  <a:rPr lang="fr-CA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5285" y="2144321"/>
            <a:ext cx="8596166" cy="111273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6" name="Table 15"/>
              <p:cNvGraphicFramePr>
                <a:graphicFrameLocks noGrp="1"/>
              </p:cNvGraphicFramePr>
              <p:nvPr/>
            </p:nvGraphicFramePr>
            <p:xfrm>
              <a:off x="1564640" y="4241165"/>
              <a:ext cx="7633970" cy="2058035"/>
            </p:xfrm>
            <a:graphic>
              <a:graphicData uri="http://schemas.openxmlformats.org/drawingml/2006/table">
                <a:tbl>
                  <a:tblPr firstRow="1" bandRow="1">
                    <a:tableStyleId>{B301B821-A1FF-4177-AEE7-76D212191A09}</a:tableStyleId>
                  </a:tblPr>
                  <a:tblGrid>
                    <a:gridCol w="1594485"/>
                    <a:gridCol w="1635760"/>
                    <a:gridCol w="4403725"/>
                  </a:tblGrid>
                  <a:tr h="522605">
                    <a:tc>
                      <a:txBody>
                        <a:bodyPr/>
                        <a:lstStyle/>
                        <a:p>
                          <a:r>
                            <a:rPr lang="fr-CA" sz="2205" dirty="0" err="1"/>
                            <a:t>Episode</a:t>
                          </a:r>
                          <a:endParaRPr lang="en-US" sz="2205" dirty="0"/>
                        </a:p>
                      </a:txBody>
                      <a:tcPr marL="100795" marR="100795" marT="50397" marB="50397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fr-CA" sz="2205" dirty="0"/>
                            <a:t>Support</a:t>
                          </a:r>
                          <a:endParaRPr lang="en-US" sz="2205" dirty="0"/>
                        </a:p>
                      </a:txBody>
                      <a:tcPr marL="100795" marR="100795" marT="50397" marB="50397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sz="2205" dirty="0"/>
                            <a:t>location list</a:t>
                          </a:r>
                          <a:endParaRPr lang="en-US" sz="2205" dirty="0"/>
                        </a:p>
                      </a:txBody>
                      <a:tcPr marL="100795" marR="100795" marT="50397" marB="50397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237490">
                    <a:tc>
                      <a:txBody>
                        <a:bodyPr/>
                        <a:lstStyle/>
                        <a:p>
                          <a:pPr algn="l">
                            <a:buClrTx/>
                            <a:buSzTx/>
                            <a:buFontTx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d>
                                  <m:dPr>
                                    <m:begChr m:val="⟨"/>
                                    <m:endChr m:val="⟩"/>
                                    <m:ctrlPr>
                                      <a:rPr lang="fr-CA" sz="2205" dirty="0"/>
                                    </m:ctrlPr>
                                  </m:dPr>
                                  <m:e>
                                    <m:d>
                                      <m:dPr>
                                        <m:begChr m:val="{"/>
                                        <m:endChr m:val="}"/>
                                        <m:ctrlPr>
                                          <a:rPr lang="fr-CA" sz="2205" dirty="0"/>
                                        </m:ctrlPr>
                                      </m:dPr>
                                      <m:e>
                                        <m:r>
                                          <a:rPr lang="fr-CA" sz="2205" dirty="0">
                                            <a:latin typeface="Cambria Math" panose="02040503050406030204" pitchFamily="18" charset="0"/>
                                          </a:rPr>
                                          <m:t>𝑎</m:t>
                                        </m:r>
                                      </m:e>
                                    </m:d>
                                  </m:e>
                                </m:d>
                              </m:oMath>
                            </m:oMathPara>
                          </a14:m>
                          <a:endParaRPr lang="fr-CA" sz="2205" dirty="0"/>
                        </a:p>
                      </a:txBody>
                      <a:tcPr marL="100795" marR="100795" marT="50397" marB="50397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5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fr-CA" sz="2205" dirty="0"/>
                            <a:t>5</a:t>
                          </a:r>
                          <a:endParaRPr lang="en-US" sz="2205" dirty="0"/>
                        </a:p>
                      </a:txBody>
                      <a:tcPr marL="100795" marR="100795" marT="50397" marB="50397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defRPr/>
                          </a:pPr>
                          <a:r>
                            <a:rPr lang="fr-CA" altLang="zh-TW" sz="2205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en-US" altLang="zh-TW" sz="2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𝑙𝑜𝑐𝐿𝑖𝑠𝑡</m:t>
                              </m:r>
                              <m:d>
                                <m:dPr>
                                  <m:ctrlPr>
                                    <a:rPr lang="en-US" altLang="zh-TW" sz="22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TW" sz="22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</m:d>
                              <m:r>
                                <a:rPr lang="en-US" altLang="zh-TW" sz="2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d>
                                <m:dPr>
                                  <m:begChr m:val="{"/>
                                  <m:endChr m:val="}"/>
                                  <m:ctrlPr>
                                    <a:rPr lang="en-US" altLang="zh-TW" sz="22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fr-CA" altLang="zh-TW" sz="22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  <m:r>
                                    <a:rPr lang="en-US" altLang="zh-TW" sz="22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, </m:t>
                                  </m:r>
                                  <m:r>
                                    <a:rPr lang="en-US" altLang="zh-TW" sz="22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  <m:r>
                                    <a:rPr lang="en-US" altLang="zh-TW" sz="22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, </m:t>
                                  </m:r>
                                  <m:r>
                                    <a:rPr lang="en-US" altLang="zh-TW" sz="22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  <m:r>
                                    <a:rPr lang="en-US" altLang="zh-TW" sz="22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, </m:t>
                                  </m:r>
                                  <m:r>
                                    <a:rPr lang="fr-CA" altLang="zh-TW" sz="22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6</m:t>
                                  </m:r>
                                  <m:r>
                                    <a:rPr lang="fr-CA" altLang="zh-TW" sz="22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, </m:t>
                                  </m:r>
                                  <m:r>
                                    <a:rPr lang="fr-CA" altLang="zh-TW" sz="22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7</m:t>
                                  </m:r>
                                </m:e>
                              </m:d>
                            </m:oMath>
                          </a14:m>
                          <a:endParaRPr lang="fr-CA" altLang="zh-TW" sz="2205" b="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endParaRPr>
                        </a:p>
                      </a:txBody>
                      <a:tcPr marL="100795" marR="100795" marT="50397" marB="50397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5">
                            <a:lumMod val="20000"/>
                            <a:lumOff val="80000"/>
                          </a:schemeClr>
                        </a:solidFill>
                      </a:tcPr>
                    </a:tc>
                  </a:tr>
                  <a:tr h="511810">
                    <a:tc>
                      <a:txBody>
                        <a:bodyPr/>
                        <a:lstStyle/>
                        <a:p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d>
                                  <m:dPr>
                                    <m:begChr m:val="⟨"/>
                                    <m:endChr m:val="⟩"/>
                                    <m:ctrlPr>
                                      <a:rPr lang="en-US" altLang="zh-TW" sz="2205" smtClean="0">
                                        <a:solidFill>
                                          <a:srgbClr val="0000FF"/>
                                        </a:solidFill>
                                      </a:rPr>
                                    </m:ctrlPr>
                                  </m:dPr>
                                  <m:e>
                                    <m:d>
                                      <m:dPr>
                                        <m:begChr m:val="{"/>
                                        <m:endChr m:val="}"/>
                                        <m:ctrlPr>
                                          <a:rPr lang="en-US" altLang="zh-TW" sz="2205">
                                            <a:solidFill>
                                              <a:srgbClr val="0000FF"/>
                                            </a:solidFill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altLang="zh-TW" sz="2205" smtClean="0">
                                            <a:solidFill>
                                              <a:srgbClr val="0000FF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𝑏</m:t>
                                        </m:r>
                                      </m:e>
                                    </m:d>
                                  </m:e>
                                </m:d>
                              </m:oMath>
                            </m:oMathPara>
                          </a14:m>
                          <a:endParaRPr lang="en-US" sz="2205" dirty="0">
                            <a:solidFill>
                              <a:srgbClr val="0000FF"/>
                            </a:solidFill>
                          </a:endParaRPr>
                        </a:p>
                      </a:txBody>
                      <a:tcPr marL="100795" marR="100795" marT="50397" marB="50397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fr-CA" sz="2205" dirty="0"/>
                            <a:t>3</a:t>
                          </a:r>
                          <a:endParaRPr lang="en-US" sz="2205" dirty="0"/>
                        </a:p>
                      </a:txBody>
                      <a:tcPr marL="100795" marR="100795" marT="50397" marB="50397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14:m>
                            <m:oMath xmlns:m="http://schemas.openxmlformats.org/officeDocument/2006/math">
                              <m:r>
                                <a:rPr lang="en-US" altLang="zh-TW" sz="2205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𝑙𝑜𝑐𝐿𝑖𝑠𝑡</m:t>
                              </m:r>
                              <m:d>
                                <m:dPr>
                                  <m:ctrlPr>
                                    <a:rPr lang="en-US" altLang="zh-TW" sz="2205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TW" sz="2205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e>
                              </m:d>
                              <m:r>
                                <a:rPr lang="en-US" altLang="zh-TW" sz="2205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d>
                                <m:dPr>
                                  <m:begChr m:val="{"/>
                                  <m:endChr m:val="}"/>
                                  <m:ctrlPr>
                                    <a:rPr lang="en-US" altLang="zh-TW" sz="2205" b="1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fr-CA" altLang="zh-TW" sz="2205" b="1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𝟑</m:t>
                                  </m:r>
                                  <m:r>
                                    <a:rPr lang="en-US" altLang="zh-TW" sz="2205" b="1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, </m:t>
                                  </m:r>
                                  <m:r>
                                    <a:rPr lang="en-US" altLang="zh-TW" sz="2205" b="1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𝟕</m:t>
                                  </m:r>
                                  <m:r>
                                    <a:rPr lang="en-US" altLang="zh-TW" sz="2205" b="1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, </m:t>
                                  </m:r>
                                  <m:r>
                                    <a:rPr lang="en-US" altLang="zh-TW" sz="2205" b="1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𝟗</m:t>
                                  </m:r>
                                </m:e>
                              </m:d>
                            </m:oMath>
                          </a14:m>
                          <a:r>
                            <a:rPr lang="en-US" sz="2205" b="1" dirty="0">
                              <a:solidFill>
                                <a:schemeClr val="tx1"/>
                              </a:solidFill>
                            </a:rPr>
                            <a:t>  </a:t>
                          </a:r>
                          <a:endParaRPr lang="en-US" sz="2205" b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100795" marR="100795" marT="50397" marB="50397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FF00"/>
                        </a:solidFill>
                      </a:tcPr>
                    </a:tc>
                  </a:tr>
                  <a:tr h="260350">
                    <a:tc>
                      <a:txBody>
                        <a:bodyPr/>
                        <a:lstStyle/>
                        <a:p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d>
                                  <m:dPr>
                                    <m:begChr m:val="⟨"/>
                                    <m:endChr m:val="⟩"/>
                                    <m:ctrlPr>
                                      <a:rPr lang="en-US" altLang="zh-TW" sz="2205" smtClean="0">
                                        <a:solidFill>
                                          <a:srgbClr val="0000FF"/>
                                        </a:solidFill>
                                      </a:rPr>
                                    </m:ctrlPr>
                                  </m:dPr>
                                  <m:e>
                                    <m:d>
                                      <m:dPr>
                                        <m:begChr m:val="{"/>
                                        <m:endChr m:val="}"/>
                                        <m:ctrlPr>
                                          <a:rPr lang="en-US" altLang="zh-TW" sz="2205">
                                            <a:solidFill>
                                              <a:srgbClr val="0000FF"/>
                                            </a:solidFill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altLang="zh-TW" sz="2205" smtClean="0">
                                            <a:solidFill>
                                              <a:srgbClr val="0000FF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𝑐</m:t>
                                        </m:r>
                                      </m:e>
                                    </m:d>
                                    <m:r>
                                      <a:rPr lang="en-US" altLang="zh-TW" sz="2205" smtClean="0">
                                        <a:solidFill>
                                          <a:srgbClr val="0000FF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 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en-US" sz="2205" dirty="0">
                            <a:solidFill>
                              <a:srgbClr val="0000FF"/>
                            </a:solidFill>
                          </a:endParaRPr>
                        </a:p>
                      </a:txBody>
                      <a:tcPr marL="100795" marR="100795" marT="50397" marB="50397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fr-CA" sz="2205" dirty="0"/>
                            <a:t>2</a:t>
                          </a:r>
                          <a:endParaRPr lang="en-US" sz="2205" dirty="0"/>
                        </a:p>
                      </a:txBody>
                      <a:tcPr marL="100795" marR="100795" marT="50397" marB="50397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defRPr/>
                          </a:pPr>
                          <a14:m>
                            <m:oMath xmlns:m="http://schemas.openxmlformats.org/officeDocument/2006/math">
                              <m:r>
                                <a:rPr lang="en-US" altLang="zh-TW" sz="2205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𝑙𝑜𝑐𝐿𝑖𝑠𝑡</m:t>
                              </m:r>
                              <m:d>
                                <m:dPr>
                                  <m:ctrlPr>
                                    <a:rPr lang="en-US" altLang="zh-TW" sz="2205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TW" sz="2205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</m:e>
                              </m:d>
                              <m:r>
                                <a:rPr lang="en-US" altLang="zh-TW" sz="2205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d>
                                <m:dPr>
                                  <m:begChr m:val="{"/>
                                  <m:endChr m:val="}"/>
                                  <m:ctrlPr>
                                    <a:rPr lang="en-US" altLang="zh-TW" sz="2205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TW" sz="2205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  <m:r>
                                    <a:rPr lang="en-US" altLang="zh-TW" sz="2205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, </m:t>
                                  </m:r>
                                  <m:r>
                                    <a:rPr lang="en-US" altLang="zh-TW" sz="2205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8</m:t>
                                  </m:r>
                                </m:e>
                              </m:d>
                            </m:oMath>
                          </a14:m>
                          <a:r>
                            <a:rPr lang="en-US" altLang="zh-TW" sz="2205" dirty="0">
                              <a:solidFill>
                                <a:schemeClr val="tx1"/>
                              </a:solidFill>
                            </a:rPr>
                            <a:t> </a:t>
                          </a:r>
                          <a:endParaRPr lang="en-US" altLang="zh-TW" sz="2205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100795" marR="100795" marT="50397" marB="50397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16" name="Table 15"/>
              <p:cNvGraphicFramePr>
                <a:graphicFrameLocks noGrp="1"/>
              </p:cNvGraphicFramePr>
              <p:nvPr/>
            </p:nvGraphicFramePr>
            <p:xfrm>
              <a:off x="1564640" y="4241165"/>
              <a:ext cx="7633970" cy="2058035"/>
            </p:xfrm>
            <a:graphic>
              <a:graphicData uri="http://schemas.openxmlformats.org/drawingml/2006/table">
                <a:tbl>
                  <a:tblPr firstRow="1" bandRow="1">
                    <a:tableStyleId>{B301B821-A1FF-4177-AEE7-76D212191A09}</a:tableStyleId>
                  </a:tblPr>
                  <a:tblGrid>
                    <a:gridCol w="1594485"/>
                    <a:gridCol w="1635760"/>
                    <a:gridCol w="4403725"/>
                  </a:tblGrid>
                  <a:tr h="522605">
                    <a:tc>
                      <a:txBody>
                        <a:bodyPr/>
                        <a:lstStyle/>
                        <a:p>
                          <a:r>
                            <a:rPr lang="fr-CA" sz="2205" dirty="0" err="1"/>
                            <a:t>Episode</a:t>
                          </a:r>
                          <a:endParaRPr lang="en-US" sz="2205" dirty="0"/>
                        </a:p>
                      </a:txBody>
                      <a:tcPr marL="100795" marR="100795" marT="50397" marB="50397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fr-CA" sz="2205" dirty="0"/>
                            <a:t>Support</a:t>
                          </a:r>
                          <a:endParaRPr lang="en-US" sz="2205" dirty="0"/>
                        </a:p>
                      </a:txBody>
                      <a:tcPr marL="100795" marR="100795" marT="50397" marB="50397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sz="2205" dirty="0"/>
                            <a:t>location list</a:t>
                          </a:r>
                          <a:endParaRPr lang="en-US" sz="2205" dirty="0"/>
                        </a:p>
                      </a:txBody>
                      <a:tcPr marL="100795" marR="100795" marT="50397" marB="50397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511810">
                    <a:tc>
                      <a:txBody>
                        <a:bodyPr/>
                        <a:lstStyle/>
                        <a:p>
                          <a:endParaRPr lang="fr-CA"/>
                        </a:p>
                      </a:txBody>
                      <a:tcPr marL="100795" marR="100795" marT="50397" marB="50397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fr-CA" sz="2205" dirty="0"/>
                            <a:t>5</a:t>
                          </a:r>
                          <a:endParaRPr lang="en-US" sz="2205" dirty="0"/>
                        </a:p>
                      </a:txBody>
                      <a:tcPr marL="100795" marR="100795" marT="50397" marB="50397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fr-CA"/>
                        </a:p>
                      </a:txBody>
                      <a:tcPr marL="100795" marR="100795" marT="50397" marB="50397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</a:blipFill>
                      </a:tcPr>
                    </a:tc>
                  </a:tr>
                  <a:tr h="511810">
                    <a:tc>
                      <a:txBody>
                        <a:bodyPr/>
                        <a:lstStyle/>
                        <a:p>
                          <a:endParaRPr lang="fr-CA"/>
                        </a:p>
                      </a:txBody>
                      <a:tcPr marL="100795" marR="100795" marT="50397" marB="50397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fr-CA" sz="2205" dirty="0"/>
                            <a:t>3</a:t>
                          </a:r>
                          <a:endParaRPr lang="en-US" sz="2205" dirty="0"/>
                        </a:p>
                      </a:txBody>
                      <a:tcPr marL="100795" marR="100795" marT="50397" marB="50397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fr-CA"/>
                        </a:p>
                      </a:txBody>
                      <a:tcPr marL="100795" marR="100795" marT="50397" marB="50397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</a:blipFill>
                      </a:tcPr>
                    </a:tc>
                  </a:tr>
                  <a:tr h="511810">
                    <a:tc>
                      <a:txBody>
                        <a:bodyPr/>
                        <a:lstStyle/>
                        <a:p>
                          <a:endParaRPr lang="fr-CA"/>
                        </a:p>
                      </a:txBody>
                      <a:tcPr marL="100795" marR="100795" marT="50397" marB="50397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fr-CA" sz="2205" dirty="0"/>
                            <a:t>2</a:t>
                          </a:r>
                          <a:endParaRPr lang="en-US" sz="2205" dirty="0"/>
                        </a:p>
                      </a:txBody>
                      <a:tcPr marL="100795" marR="100795" marT="50397" marB="50397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fr-CA"/>
                        </a:p>
                      </a:txBody>
                      <a:tcPr marL="100795" marR="100795" marT="50397" marB="50397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</a:blipFill>
                      </a:tcPr>
                    </a:tc>
                  </a:tr>
                </a:tbl>
              </a:graphicData>
            </a:graphic>
          </p:graphicFrame>
        </mc:Fallback>
      </mc:AlternateContent>
      <p:sp>
        <p:nvSpPr>
          <p:cNvPr id="9" name="Rectangle 8"/>
          <p:cNvSpPr/>
          <p:nvPr/>
        </p:nvSpPr>
        <p:spPr>
          <a:xfrm>
            <a:off x="3439948" y="2027430"/>
            <a:ext cx="231112" cy="1240978"/>
          </a:xfrm>
          <a:prstGeom prst="rect">
            <a:avLst/>
          </a:prstGeom>
          <a:solidFill>
            <a:srgbClr val="FFFF00">
              <a:alpha val="4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0"/>
          </a:p>
        </p:txBody>
      </p:sp>
      <p:sp>
        <p:nvSpPr>
          <p:cNvPr id="10" name="Rectangle 9"/>
          <p:cNvSpPr/>
          <p:nvPr/>
        </p:nvSpPr>
        <p:spPr>
          <a:xfrm>
            <a:off x="6868478" y="2037820"/>
            <a:ext cx="231112" cy="1240978"/>
          </a:xfrm>
          <a:prstGeom prst="rect">
            <a:avLst/>
          </a:prstGeom>
          <a:solidFill>
            <a:srgbClr val="FFFF00">
              <a:alpha val="4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0"/>
          </a:p>
        </p:txBody>
      </p:sp>
      <p:sp>
        <p:nvSpPr>
          <p:cNvPr id="12" name="Rectangle 11"/>
          <p:cNvSpPr/>
          <p:nvPr/>
        </p:nvSpPr>
        <p:spPr>
          <a:xfrm>
            <a:off x="5802170" y="2027430"/>
            <a:ext cx="231112" cy="1240978"/>
          </a:xfrm>
          <a:prstGeom prst="rect">
            <a:avLst/>
          </a:prstGeom>
          <a:solidFill>
            <a:srgbClr val="FFFF00">
              <a:alpha val="4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0"/>
          </a:p>
        </p:txBody>
      </p:sp>
      <p:sp>
        <p:nvSpPr>
          <p:cNvPr id="7" name="標題 1"/>
          <p:cNvSpPr>
            <a:spLocks noGrp="1"/>
          </p:cNvSpPr>
          <p:nvPr>
            <p:ph type="title"/>
          </p:nvPr>
        </p:nvSpPr>
        <p:spPr>
          <a:xfrm>
            <a:off x="635" y="33655"/>
            <a:ext cx="10079355" cy="1333500"/>
          </a:xfrm>
        </p:spPr>
        <p:txBody>
          <a:bodyPr>
            <a:normAutofit fontScale="90000"/>
          </a:bodyPr>
          <a:p>
            <a:pPr algn="ctr"/>
            <a:r>
              <a:rPr lang="en-US" altLang="zh-TW" dirty="0"/>
              <a:t>Step </a:t>
            </a:r>
            <a:r>
              <a:rPr lang="fr-CA" altLang="en-US" dirty="0"/>
              <a:t>3</a:t>
            </a:r>
            <a:r>
              <a:rPr lang="en-US" altLang="zh-TW" dirty="0"/>
              <a:t>: Create </a:t>
            </a:r>
            <a:r>
              <a:rPr lang="fr-CA" altLang="en-US" dirty="0"/>
              <a:t>the L</a:t>
            </a:r>
            <a:r>
              <a:rPr lang="en-US" altLang="zh-TW" dirty="0"/>
              <a:t>ocation List</a:t>
            </a:r>
            <a:r>
              <a:rPr lang="fr-CA" altLang="en-US" dirty="0"/>
              <a:t> of each frequent event</a:t>
            </a:r>
            <a:endParaRPr lang="fr-CA" altLang="en-US" dirty="0"/>
          </a:p>
        </p:txBody>
      </p:sp>
    </p:spTree>
  </p:cSld>
  <p:clrMapOvr>
    <a:masterClrMapping/>
  </p:clrMapOvr>
  <p:transition spd="med" advClick="0"/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DC983-A656-4310-B853-8C30532C0C2A}" type="slidenum">
              <a:rPr lang="en-US" sz="1435" smtClean="0"/>
            </a:fld>
            <a:endParaRPr lang="en-US" sz="1435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2" name="內容版面配置區 2"/>
              <p:cNvSpPr>
                <a:spLocks noGrp="1"/>
              </p:cNvSpPr>
              <p:nvPr>
                <p:ph idx="1"/>
              </p:nvPr>
            </p:nvSpPr>
            <p:spPr>
              <a:xfrm>
                <a:off x="507602" y="3728356"/>
                <a:ext cx="9383233" cy="3278344"/>
              </a:xfrm>
            </p:spPr>
            <p:txBody>
              <a:bodyPr>
                <a:normAutofit lnSpcReduction="10000"/>
              </a:bodyPr>
              <a:lstStyle/>
              <a:p>
                <a:pPr marL="0" indent="0">
                  <a:buNone/>
                </a:pPr>
                <a:r>
                  <a:rPr lang="en-US" altLang="zh-TW" sz="2645" dirty="0"/>
                  <a:t>Create a </a:t>
                </a:r>
                <a:r>
                  <a:rPr lang="en-US" altLang="zh-TW" sz="2645" i="1" dirty="0">
                    <a:solidFill>
                      <a:srgbClr val="00B050"/>
                    </a:solidFill>
                  </a:rPr>
                  <a:t>location list </a:t>
                </a:r>
                <a:r>
                  <a:rPr lang="en-US" altLang="zh-TW" sz="2645" dirty="0"/>
                  <a:t>for each frequent event</a:t>
                </a:r>
                <a:endParaRPr lang="en-US" altLang="zh-TW" sz="2645" dirty="0"/>
              </a:p>
              <a:p>
                <a:endParaRPr lang="fr-CA" altLang="zh-TW" sz="2645" b="0" i="1" dirty="0">
                  <a:solidFill>
                    <a:srgbClr val="0000FF"/>
                  </a:solidFill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:endParaRPr lang="en-US" altLang="zh-TW" sz="2645" b="0" dirty="0"/>
              </a:p>
              <a:p>
                <a:pPr marL="0" indent="0">
                  <a:buNone/>
                </a:pPr>
                <a:endParaRPr lang="en-US" altLang="zh-TW" sz="2645" b="0" dirty="0"/>
              </a:p>
              <a:p>
                <a:pPr marL="0" indent="0">
                  <a:buNone/>
                </a:pPr>
                <a:endParaRPr lang="en-US" altLang="zh-TW" sz="2645" dirty="0"/>
              </a:p>
              <a:p>
                <a:pPr marL="0" indent="0">
                  <a:buNone/>
                </a:pPr>
                <a:endParaRPr lang="en-US" altLang="zh-TW" sz="2645" dirty="0"/>
              </a:p>
              <a:p>
                <a:pPr marL="0" indent="0">
                  <a:buNone/>
                </a:pPr>
                <a:r>
                  <a:rPr lang="en-US" altLang="zh-CN" sz="2645" b="0" dirty="0"/>
                  <a:t>                   </a:t>
                </a:r>
                <a:r>
                  <a:rPr lang="en-US" altLang="zh-CN" sz="2645" b="1" dirty="0"/>
                  <a:t>Note</a:t>
                </a:r>
                <a:r>
                  <a:rPr lang="en-US" altLang="zh-CN" sz="2645" b="0" dirty="0"/>
                  <a:t>: for any episode </a:t>
                </a:r>
                <a14:m>
                  <m:oMath xmlns:m="http://schemas.openxmlformats.org/officeDocument/2006/math">
                    <m:r>
                      <a:rPr lang="fr-CA" altLang="zh-CN" sz="2645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𝛼</m:t>
                    </m:r>
                  </m:oMath>
                </a14:m>
                <a:r>
                  <a:rPr lang="en-US" altLang="zh-TW" sz="2645" b="0" dirty="0"/>
                  <a:t>, we have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altLang="zh-TW" sz="2645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TW" sz="2645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𝑙𝑜𝑐𝐿𝑖𝑠𝑡</m:t>
                        </m:r>
                        <m:r>
                          <a:rPr lang="en-US" altLang="zh-TW" sz="2645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fr-CA" altLang="zh-CN" sz="2645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𝛼</m:t>
                        </m:r>
                        <m:r>
                          <a:rPr lang="en-US" altLang="zh-TW" sz="2645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d>
                  </m:oMath>
                </a14:m>
                <a:r>
                  <a:rPr lang="en-US" altLang="zh-TW" sz="2645" i="1" dirty="0"/>
                  <a:t> =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fr-CA" altLang="zh-CN" sz="2645" b="0" i="0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sup</m:t>
                    </m:r>
                    <m:r>
                      <a:rPr lang="fr-CA" altLang="zh-CN" sz="2645" b="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⁡(</m:t>
                    </m:r>
                    <m:r>
                      <a:rPr lang="fr-CA" altLang="zh-CN" sz="2645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𝛼</m:t>
                    </m:r>
                    <m:r>
                      <a:rPr lang="fr-CA" altLang="zh-CN" sz="2645" b="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altLang="zh-TW" sz="2645" i="1" dirty="0"/>
              </a:p>
            </p:txBody>
          </p:sp>
        </mc:Choice>
        <mc:Fallback>
          <p:sp>
            <p:nvSpPr>
              <p:cNvPr id="72" name="內容版面配置區 2"/>
              <p:cNvSpPr>
                <a:spLocks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07602" y="3728356"/>
                <a:ext cx="9383233" cy="3278344"/>
              </a:xfrm>
              <a:blipFill rotWithShape="1">
                <a:blip r:embed="rId1"/>
                <a:stretch>
                  <a:fillRect l="-3" t="-8" r="1" b="3"/>
                </a:stretch>
              </a:blipFill>
            </p:spPr>
            <p:txBody>
              <a:bodyPr/>
              <a:lstStyle/>
              <a:p>
                <a:r>
                  <a:rPr lang="fr-CA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5285" y="2144321"/>
            <a:ext cx="8596166" cy="111273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6" name="Table 15"/>
              <p:cNvGraphicFramePr>
                <a:graphicFrameLocks noGrp="1"/>
              </p:cNvGraphicFramePr>
              <p:nvPr/>
            </p:nvGraphicFramePr>
            <p:xfrm>
              <a:off x="1564640" y="4241165"/>
              <a:ext cx="7633970" cy="2058035"/>
            </p:xfrm>
            <a:graphic>
              <a:graphicData uri="http://schemas.openxmlformats.org/drawingml/2006/table">
                <a:tbl>
                  <a:tblPr firstRow="1" bandRow="1">
                    <a:tableStyleId>{B301B821-A1FF-4177-AEE7-76D212191A09}</a:tableStyleId>
                  </a:tblPr>
                  <a:tblGrid>
                    <a:gridCol w="1594485"/>
                    <a:gridCol w="1635760"/>
                    <a:gridCol w="4403725"/>
                  </a:tblGrid>
                  <a:tr h="522605">
                    <a:tc>
                      <a:txBody>
                        <a:bodyPr/>
                        <a:lstStyle/>
                        <a:p>
                          <a:r>
                            <a:rPr lang="fr-CA" sz="2205" dirty="0" err="1"/>
                            <a:t>Episode</a:t>
                          </a:r>
                          <a:endParaRPr lang="en-US" sz="2205" dirty="0"/>
                        </a:p>
                      </a:txBody>
                      <a:tcPr marL="100795" marR="100795" marT="50397" marB="50397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fr-CA" sz="2205" dirty="0"/>
                            <a:t>Support</a:t>
                          </a:r>
                          <a:endParaRPr lang="en-US" sz="2205" dirty="0"/>
                        </a:p>
                      </a:txBody>
                      <a:tcPr marL="100795" marR="100795" marT="50397" marB="50397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sz="2205" dirty="0"/>
                            <a:t>location list</a:t>
                          </a:r>
                          <a:endParaRPr lang="en-US" sz="2205" dirty="0"/>
                        </a:p>
                      </a:txBody>
                      <a:tcPr marL="100795" marR="100795" marT="50397" marB="50397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237490">
                    <a:tc>
                      <a:txBody>
                        <a:bodyPr/>
                        <a:lstStyle/>
                        <a:p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d>
                                  <m:dPr>
                                    <m:begChr m:val="⟨"/>
                                    <m:endChr m:val="⟩"/>
                                    <m:ctrlPr>
                                      <a:rPr lang="en-US" altLang="zh-TW" sz="2205" smtClean="0">
                                        <a:solidFill>
                                          <a:srgbClr val="0000FF"/>
                                        </a:solidFill>
                                      </a:rPr>
                                    </m:ctrlPr>
                                  </m:dPr>
                                  <m:e>
                                    <m:d>
                                      <m:dPr>
                                        <m:begChr m:val="{"/>
                                        <m:endChr m:val="}"/>
                                        <m:ctrlPr>
                                          <a:rPr lang="en-US" altLang="zh-TW" sz="2205">
                                            <a:solidFill>
                                              <a:srgbClr val="0000FF"/>
                                            </a:solidFill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altLang="zh-TW" sz="2205">
                                            <a:solidFill>
                                              <a:srgbClr val="0000FF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𝑎</m:t>
                                        </m:r>
                                      </m:e>
                                    </m:d>
                                  </m:e>
                                </m:d>
                              </m:oMath>
                            </m:oMathPara>
                          </a14:m>
                          <a:endParaRPr lang="en-US" sz="2205" dirty="0">
                            <a:solidFill>
                              <a:srgbClr val="0000FF"/>
                            </a:solidFill>
                          </a:endParaRPr>
                        </a:p>
                      </a:txBody>
                      <a:tcPr marL="100795" marR="100795" marT="50397" marB="50397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5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fr-CA" sz="2205" dirty="0"/>
                            <a:t>5</a:t>
                          </a:r>
                          <a:endParaRPr lang="en-US" sz="2205" dirty="0"/>
                        </a:p>
                      </a:txBody>
                      <a:tcPr marL="100795" marR="100795" marT="50397" marB="50397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5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defRPr/>
                          </a:pPr>
                          <a:r>
                            <a:rPr lang="fr-CA" altLang="zh-TW" sz="2205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en-US" altLang="zh-TW" sz="2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𝑙𝑜𝑐𝐿𝑖𝑠𝑡</m:t>
                              </m:r>
                              <m:d>
                                <m:dPr>
                                  <m:ctrlPr>
                                    <a:rPr lang="en-US" altLang="zh-TW" sz="22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TW" sz="22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</m:d>
                              <m:r>
                                <a:rPr lang="en-US" altLang="zh-TW" sz="2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d>
                                <m:dPr>
                                  <m:begChr m:val="{"/>
                                  <m:endChr m:val="}"/>
                                  <m:ctrlPr>
                                    <a:rPr lang="en-US" altLang="zh-TW" sz="2200" b="1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fr-CA" altLang="zh-TW" sz="2200" b="1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𝟏</m:t>
                                  </m:r>
                                  <m:r>
                                    <a:rPr lang="en-US" altLang="zh-TW" sz="2200" b="1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, </m:t>
                                  </m:r>
                                  <m:r>
                                    <a:rPr lang="en-US" altLang="zh-TW" sz="2200" b="1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  <m:r>
                                    <a:rPr lang="en-US" altLang="zh-TW" sz="2200" b="1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, </m:t>
                                  </m:r>
                                  <m:r>
                                    <a:rPr lang="en-US" altLang="zh-TW" sz="2200" b="1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𝟑</m:t>
                                  </m:r>
                                  <m:r>
                                    <a:rPr lang="en-US" altLang="zh-TW" sz="2200" b="1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, </m:t>
                                  </m:r>
                                  <m:r>
                                    <a:rPr lang="fr-CA" altLang="zh-TW" sz="2200" b="1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𝟔</m:t>
                                  </m:r>
                                  <m:r>
                                    <a:rPr lang="fr-CA" altLang="zh-TW" sz="2200" b="1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, </m:t>
                                  </m:r>
                                  <m:r>
                                    <a:rPr lang="fr-CA" altLang="zh-TW" sz="2200" b="1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𝟕</m:t>
                                  </m:r>
                                </m:e>
                              </m:d>
                            </m:oMath>
                          </a14:m>
                          <a:endParaRPr lang="fr-CA" altLang="zh-TW" sz="2205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endParaRPr>
                        </a:p>
                      </a:txBody>
                      <a:tcPr marL="100795" marR="100795" marT="50397" marB="50397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5">
                            <a:lumMod val="20000"/>
                            <a:lumOff val="80000"/>
                          </a:schemeClr>
                        </a:solidFill>
                      </a:tcPr>
                    </a:tc>
                  </a:tr>
                  <a:tr h="511810">
                    <a:tc>
                      <a:txBody>
                        <a:bodyPr/>
                        <a:lstStyle/>
                        <a:p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d>
                                  <m:dPr>
                                    <m:begChr m:val="⟨"/>
                                    <m:endChr m:val="⟩"/>
                                    <m:ctrlPr>
                                      <a:rPr lang="en-US" altLang="zh-TW" sz="2205" smtClean="0">
                                        <a:solidFill>
                                          <a:srgbClr val="0000FF"/>
                                        </a:solidFill>
                                      </a:rPr>
                                    </m:ctrlPr>
                                  </m:dPr>
                                  <m:e>
                                    <m:d>
                                      <m:dPr>
                                        <m:begChr m:val="{"/>
                                        <m:endChr m:val="}"/>
                                        <m:ctrlPr>
                                          <a:rPr lang="en-US" altLang="zh-TW" sz="2205">
                                            <a:solidFill>
                                              <a:srgbClr val="0000FF"/>
                                            </a:solidFill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altLang="zh-TW" sz="2205" smtClean="0">
                                            <a:solidFill>
                                              <a:srgbClr val="0000FF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𝑏</m:t>
                                        </m:r>
                                      </m:e>
                                    </m:d>
                                  </m:e>
                                </m:d>
                              </m:oMath>
                            </m:oMathPara>
                          </a14:m>
                          <a:endParaRPr lang="en-US" sz="2205" dirty="0">
                            <a:solidFill>
                              <a:srgbClr val="0000FF"/>
                            </a:solidFill>
                          </a:endParaRPr>
                        </a:p>
                      </a:txBody>
                      <a:tcPr marL="100795" marR="100795" marT="50397" marB="50397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fr-CA" sz="2205" dirty="0"/>
                            <a:t>3</a:t>
                          </a:r>
                          <a:endParaRPr lang="en-US" sz="2205" dirty="0"/>
                        </a:p>
                      </a:txBody>
                      <a:tcPr marL="100795" marR="100795" marT="50397" marB="50397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14:m>
                            <m:oMath xmlns:m="http://schemas.openxmlformats.org/officeDocument/2006/math">
                              <m:r>
                                <a:rPr lang="en-US" altLang="zh-TW" sz="2205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𝑙𝑜𝑐𝐿𝑖𝑠𝑡</m:t>
                              </m:r>
                              <m:d>
                                <m:dPr>
                                  <m:ctrlPr>
                                    <a:rPr lang="en-US" altLang="zh-TW" sz="2205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TW" sz="2205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e>
                              </m:d>
                              <m:r>
                                <a:rPr lang="en-US" altLang="zh-TW" sz="2205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d>
                                <m:dPr>
                                  <m:begChr m:val="{"/>
                                  <m:endChr m:val="}"/>
                                  <m:ctrlPr>
                                    <a:rPr lang="en-US" altLang="zh-TW" sz="2205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fr-CA" altLang="zh-TW" sz="2205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  <m:r>
                                    <a:rPr lang="en-US" altLang="zh-TW" sz="2205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, </m:t>
                                  </m:r>
                                  <m:r>
                                    <a:rPr lang="en-US" altLang="zh-TW" sz="2205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7</m:t>
                                  </m:r>
                                  <m:r>
                                    <a:rPr lang="en-US" altLang="zh-TW" sz="2205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, </m:t>
                                  </m:r>
                                  <m:r>
                                    <a:rPr lang="en-US" altLang="zh-TW" sz="2205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9</m:t>
                                  </m:r>
                                </m:e>
                              </m:d>
                            </m:oMath>
                          </a14:m>
                          <a:r>
                            <a:rPr lang="en-US" sz="2205" dirty="0">
                              <a:solidFill>
                                <a:schemeClr val="tx1"/>
                              </a:solidFill>
                            </a:rPr>
                            <a:t>  </a:t>
                          </a:r>
                          <a:endParaRPr lang="en-US" sz="2205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100795" marR="100795" marT="50397" marB="50397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</a:tr>
                  <a:tr h="260350">
                    <a:tc>
                      <a:txBody>
                        <a:bodyPr/>
                        <a:lstStyle/>
                        <a:p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d>
                                  <m:dPr>
                                    <m:begChr m:val="⟨"/>
                                    <m:endChr m:val="⟩"/>
                                    <m:ctrlPr>
                                      <a:rPr lang="en-US" altLang="zh-TW" sz="2205" smtClean="0">
                                        <a:solidFill>
                                          <a:srgbClr val="0000FF"/>
                                        </a:solidFill>
                                      </a:rPr>
                                    </m:ctrlPr>
                                  </m:dPr>
                                  <m:e>
                                    <m:d>
                                      <m:dPr>
                                        <m:begChr m:val="{"/>
                                        <m:endChr m:val="}"/>
                                        <m:ctrlPr>
                                          <a:rPr lang="en-US" altLang="zh-TW" sz="2205">
                                            <a:solidFill>
                                              <a:srgbClr val="0000FF"/>
                                            </a:solidFill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altLang="zh-TW" sz="2205" smtClean="0">
                                            <a:solidFill>
                                              <a:srgbClr val="0000FF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𝑐</m:t>
                                        </m:r>
                                      </m:e>
                                    </m:d>
                                    <m:r>
                                      <a:rPr lang="en-US" altLang="zh-TW" sz="2205" smtClean="0">
                                        <a:solidFill>
                                          <a:srgbClr val="0000FF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 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en-US" sz="2205" dirty="0">
                            <a:solidFill>
                              <a:srgbClr val="0000FF"/>
                            </a:solidFill>
                          </a:endParaRPr>
                        </a:p>
                      </a:txBody>
                      <a:tcPr marL="100795" marR="100795" marT="50397" marB="50397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fr-CA" sz="2205" dirty="0"/>
                            <a:t>2</a:t>
                          </a:r>
                          <a:endParaRPr lang="en-US" sz="2205" dirty="0"/>
                        </a:p>
                      </a:txBody>
                      <a:tcPr marL="100795" marR="100795" marT="50397" marB="50397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defRPr/>
                          </a:pPr>
                          <a14:m>
                            <m:oMath xmlns:m="http://schemas.openxmlformats.org/officeDocument/2006/math">
                              <m:r>
                                <a:rPr lang="en-US" altLang="zh-TW" sz="2205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𝑙𝑜𝑐𝐿𝑖𝑠𝑡</m:t>
                              </m:r>
                              <m:d>
                                <m:dPr>
                                  <m:ctrlPr>
                                    <a:rPr lang="en-US" altLang="zh-TW" sz="2205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TW" sz="2205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</m:e>
                              </m:d>
                              <m:r>
                                <a:rPr lang="en-US" altLang="zh-TW" sz="2205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d>
                                <m:dPr>
                                  <m:begChr m:val="{"/>
                                  <m:endChr m:val="}"/>
                                  <m:ctrlPr>
                                    <a:rPr lang="en-US" altLang="zh-TW" sz="2205" b="1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TW" sz="2205" b="1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𝟏</m:t>
                                  </m:r>
                                  <m:r>
                                    <a:rPr lang="en-US" altLang="zh-TW" sz="2205" b="1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, </m:t>
                                  </m:r>
                                  <m:r>
                                    <a:rPr lang="en-US" altLang="zh-TW" sz="2205" b="1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𝟖</m:t>
                                  </m:r>
                                </m:e>
                              </m:d>
                            </m:oMath>
                          </a14:m>
                          <a:r>
                            <a:rPr lang="en-US" altLang="zh-TW" sz="2205" b="1" dirty="0">
                              <a:solidFill>
                                <a:schemeClr val="tx1"/>
                              </a:solidFill>
                            </a:rPr>
                            <a:t> </a:t>
                          </a:r>
                          <a:endParaRPr lang="en-US" altLang="zh-TW" sz="2205" b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100795" marR="100795" marT="50397" marB="50397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FF00"/>
                        </a:solidFill>
                      </a:tcPr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16" name="Table 15"/>
              <p:cNvGraphicFramePr>
                <a:graphicFrameLocks noGrp="1"/>
              </p:cNvGraphicFramePr>
              <p:nvPr/>
            </p:nvGraphicFramePr>
            <p:xfrm>
              <a:off x="1564640" y="4241165"/>
              <a:ext cx="7633970" cy="2058035"/>
            </p:xfrm>
            <a:graphic>
              <a:graphicData uri="http://schemas.openxmlformats.org/drawingml/2006/table">
                <a:tbl>
                  <a:tblPr firstRow="1" bandRow="1">
                    <a:tableStyleId>{B301B821-A1FF-4177-AEE7-76D212191A09}</a:tableStyleId>
                  </a:tblPr>
                  <a:tblGrid>
                    <a:gridCol w="1594485"/>
                    <a:gridCol w="1635760"/>
                    <a:gridCol w="4403725"/>
                  </a:tblGrid>
                  <a:tr h="522605">
                    <a:tc>
                      <a:txBody>
                        <a:bodyPr/>
                        <a:lstStyle/>
                        <a:p>
                          <a:r>
                            <a:rPr lang="fr-CA" sz="2205" dirty="0" err="1"/>
                            <a:t>Episode</a:t>
                          </a:r>
                          <a:endParaRPr lang="en-US" sz="2205" dirty="0"/>
                        </a:p>
                      </a:txBody>
                      <a:tcPr marL="100795" marR="100795" marT="50397" marB="50397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fr-CA" sz="2205" dirty="0"/>
                            <a:t>Support</a:t>
                          </a:r>
                          <a:endParaRPr lang="en-US" sz="2205" dirty="0"/>
                        </a:p>
                      </a:txBody>
                      <a:tcPr marL="100795" marR="100795" marT="50397" marB="50397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sz="2205" dirty="0"/>
                            <a:t>location list</a:t>
                          </a:r>
                          <a:endParaRPr lang="en-US" sz="2205" dirty="0"/>
                        </a:p>
                      </a:txBody>
                      <a:tcPr marL="100795" marR="100795" marT="50397" marB="50397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511810">
                    <a:tc>
                      <a:txBody>
                        <a:bodyPr/>
                        <a:lstStyle/>
                        <a:p>
                          <a:endParaRPr lang="fr-CA"/>
                        </a:p>
                      </a:txBody>
                      <a:tcPr marL="100795" marR="100795" marT="50397" marB="50397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fr-CA" sz="2205" dirty="0"/>
                            <a:t>5</a:t>
                          </a:r>
                          <a:endParaRPr lang="en-US" sz="2205" dirty="0"/>
                        </a:p>
                      </a:txBody>
                      <a:tcPr marL="100795" marR="100795" marT="50397" marB="50397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5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fr-CA"/>
                        </a:p>
                      </a:txBody>
                      <a:tcPr marL="100795" marR="100795" marT="50397" marB="50397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</a:blipFill>
                      </a:tcPr>
                    </a:tc>
                  </a:tr>
                  <a:tr h="511810">
                    <a:tc>
                      <a:txBody>
                        <a:bodyPr/>
                        <a:lstStyle/>
                        <a:p>
                          <a:endParaRPr lang="fr-CA"/>
                        </a:p>
                      </a:txBody>
                      <a:tcPr marL="100795" marR="100795" marT="50397" marB="50397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fr-CA" sz="2205" dirty="0"/>
                            <a:t>3</a:t>
                          </a:r>
                          <a:endParaRPr lang="en-US" sz="2205" dirty="0"/>
                        </a:p>
                      </a:txBody>
                      <a:tcPr marL="100795" marR="100795" marT="50397" marB="50397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fr-CA"/>
                        </a:p>
                      </a:txBody>
                      <a:tcPr marL="100795" marR="100795" marT="50397" marB="50397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</a:blipFill>
                      </a:tcPr>
                    </a:tc>
                  </a:tr>
                  <a:tr h="511810">
                    <a:tc>
                      <a:txBody>
                        <a:bodyPr/>
                        <a:lstStyle/>
                        <a:p>
                          <a:endParaRPr lang="fr-CA"/>
                        </a:p>
                      </a:txBody>
                      <a:tcPr marL="100795" marR="100795" marT="50397" marB="50397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fr-CA" sz="2205" dirty="0"/>
                            <a:t>2</a:t>
                          </a:r>
                          <a:endParaRPr lang="en-US" sz="2205" dirty="0"/>
                        </a:p>
                      </a:txBody>
                      <a:tcPr marL="100795" marR="100795" marT="50397" marB="50397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fr-CA"/>
                        </a:p>
                      </a:txBody>
                      <a:tcPr marL="100795" marR="100795" marT="50397" marB="50397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</a:blipFill>
                      </a:tcPr>
                    </a:tc>
                  </a:tr>
                </a:tbl>
              </a:graphicData>
            </a:graphic>
          </p:graphicFrame>
        </mc:Fallback>
      </mc:AlternateContent>
      <p:sp>
        <p:nvSpPr>
          <p:cNvPr id="5" name="Rectangle 4"/>
          <p:cNvSpPr/>
          <p:nvPr/>
        </p:nvSpPr>
        <p:spPr>
          <a:xfrm>
            <a:off x="2144454" y="2080135"/>
            <a:ext cx="231112" cy="1240978"/>
          </a:xfrm>
          <a:prstGeom prst="rect">
            <a:avLst/>
          </a:prstGeom>
          <a:solidFill>
            <a:srgbClr val="FFFF00">
              <a:alpha val="4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0"/>
          </a:p>
        </p:txBody>
      </p:sp>
      <p:sp>
        <p:nvSpPr>
          <p:cNvPr id="12" name="Rectangle 11"/>
          <p:cNvSpPr/>
          <p:nvPr/>
        </p:nvSpPr>
        <p:spPr>
          <a:xfrm>
            <a:off x="6259370" y="1984250"/>
            <a:ext cx="231112" cy="1240978"/>
          </a:xfrm>
          <a:prstGeom prst="rect">
            <a:avLst/>
          </a:prstGeom>
          <a:solidFill>
            <a:srgbClr val="FFFF00">
              <a:alpha val="4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0"/>
          </a:p>
        </p:txBody>
      </p:sp>
      <p:sp>
        <p:nvSpPr>
          <p:cNvPr id="7" name="標題 1"/>
          <p:cNvSpPr>
            <a:spLocks noGrp="1"/>
          </p:cNvSpPr>
          <p:nvPr>
            <p:ph type="title"/>
          </p:nvPr>
        </p:nvSpPr>
        <p:spPr>
          <a:xfrm>
            <a:off x="635" y="33655"/>
            <a:ext cx="10079355" cy="1333500"/>
          </a:xfrm>
        </p:spPr>
        <p:txBody>
          <a:bodyPr>
            <a:normAutofit fontScale="90000"/>
          </a:bodyPr>
          <a:p>
            <a:pPr algn="ctr"/>
            <a:r>
              <a:rPr lang="en-US" altLang="zh-TW" dirty="0"/>
              <a:t>Step </a:t>
            </a:r>
            <a:r>
              <a:rPr lang="fr-CA" altLang="en-US" dirty="0"/>
              <a:t>3</a:t>
            </a:r>
            <a:r>
              <a:rPr lang="en-US" altLang="zh-TW" dirty="0"/>
              <a:t>: Create </a:t>
            </a:r>
            <a:r>
              <a:rPr lang="fr-CA" altLang="en-US" dirty="0"/>
              <a:t>the L</a:t>
            </a:r>
            <a:r>
              <a:rPr lang="en-US" altLang="zh-TW" dirty="0"/>
              <a:t>ocation List</a:t>
            </a:r>
            <a:r>
              <a:rPr lang="fr-CA" altLang="en-US" dirty="0"/>
              <a:t> of each frequent event</a:t>
            </a:r>
            <a:endParaRPr lang="fr-CA" altLang="en-US" dirty="0"/>
          </a:p>
        </p:txBody>
      </p:sp>
    </p:spTree>
  </p:cSld>
  <p:clrMapOvr>
    <a:masterClrMapping/>
  </p:clrMapOvr>
  <p:transition spd="med" advClick="0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altLang="en-US"/>
              <a:t>Event set</a:t>
            </a:r>
            <a:endParaRPr lang="fr-CA" alt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211455" y="1493520"/>
                <a:ext cx="9406255" cy="4989195"/>
              </a:xfrm>
            </p:spPr>
            <p:txBody>
              <a:bodyPr>
                <a:normAutofit fontScale="90000" lnSpcReduction="10000"/>
              </a:bodyPr>
              <a:lstStyle/>
              <a:p>
                <a:r>
                  <a:rPr lang="fr-CA" altLang="en-US" sz="2645" dirty="0"/>
                  <a:t>An </a:t>
                </a:r>
                <a:r>
                  <a:rPr lang="fr-CA" altLang="en-US" sz="2645" b="1" dirty="0"/>
                  <a:t>event set</a:t>
                </a:r>
                <a:r>
                  <a:rPr lang="fr-CA" altLang="en-US" sz="2645" dirty="0"/>
                  <a:t> </a:t>
                </a:r>
                <a14:m>
                  <m:oMath xmlns:m="http://schemas.openxmlformats.org/officeDocument/2006/math">
                    <m:r>
                      <a:rPr lang="en-US" sz="2645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fr-CA" altLang="en-US" sz="2645" dirty="0"/>
                  <a:t> is a set of events that have occurred at the same time.</a:t>
                </a:r>
                <a:br>
                  <a:rPr lang="fr-CA" altLang="en-US" sz="2645" dirty="0"/>
                </a:br>
                <a:r>
                  <a:rPr lang="fr-CA" altLang="en-US" sz="2645" dirty="0"/>
                  <a:t>Formally, </a:t>
                </a:r>
                <a14:m>
                  <m:oMath xmlns:m="http://schemas.openxmlformats.org/officeDocument/2006/math">
                    <m:r>
                      <a:rPr lang="en-US" sz="2645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sz="2645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⊆</m:t>
                    </m:r>
                    <m:r>
                      <a:rPr lang="en-US" sz="2645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𝐸</m:t>
                    </m:r>
                  </m:oMath>
                </a14:m>
                <a:r>
                  <a:rPr lang="en-US" sz="2645" dirty="0"/>
                  <a:t>. </a:t>
                </a:r>
                <a:endParaRPr lang="en-US" sz="2645" dirty="0"/>
              </a:p>
              <a:p>
                <a:endParaRPr lang="en-US" sz="1765" dirty="0"/>
              </a:p>
              <a:p>
                <a:r>
                  <a:rPr lang="fr-CA" altLang="en-US" sz="2645" b="1" dirty="0"/>
                  <a:t>Example 1</a:t>
                </a:r>
                <a:r>
                  <a:rPr lang="fr-CA" altLang="en-US" sz="2645" dirty="0"/>
                  <a:t>: </a:t>
                </a:r>
                <a:r>
                  <a:rPr lang="fr-CA" altLang="en-US" sz="2645" b="1" dirty="0">
                    <a:solidFill>
                      <a:srgbClr val="00B050"/>
                    </a:solidFill>
                  </a:rPr>
                  <a:t>{a,b}</a:t>
                </a:r>
                <a:r>
                  <a:rPr lang="fr-CA" altLang="en-US" sz="2645" b="1" dirty="0">
                    <a:solidFill>
                      <a:srgbClr val="00B0F0"/>
                    </a:solidFill>
                  </a:rPr>
                  <a:t> </a:t>
                </a:r>
                <a:r>
                  <a:rPr lang="fr-CA" altLang="en-US" sz="2645" dirty="0">
                    <a:solidFill>
                      <a:srgbClr val="00B0F0"/>
                    </a:solidFill>
                  </a:rPr>
                  <a:t>is an event set indicating that someone has bought </a:t>
                </a:r>
                <a:r>
                  <a:rPr lang="fr-CA" altLang="en-US" sz="2645" b="1" dirty="0">
                    <a:solidFill>
                      <a:srgbClr val="00B050"/>
                    </a:solidFill>
                  </a:rPr>
                  <a:t>apple </a:t>
                </a:r>
                <a:r>
                  <a:rPr lang="fr-CA" altLang="en-US" sz="2645" dirty="0">
                    <a:solidFill>
                      <a:srgbClr val="00B0F0"/>
                    </a:solidFill>
                  </a:rPr>
                  <a:t>and </a:t>
                </a:r>
                <a:r>
                  <a:rPr lang="fr-CA" altLang="en-US" sz="2645" b="1" dirty="0">
                    <a:solidFill>
                      <a:srgbClr val="00B050"/>
                    </a:solidFill>
                  </a:rPr>
                  <a:t>bread </a:t>
                </a:r>
                <a:r>
                  <a:rPr lang="fr-CA" altLang="en-US" sz="2645" dirty="0">
                    <a:solidFill>
                      <a:srgbClr val="00B0F0"/>
                    </a:solidFill>
                  </a:rPr>
                  <a:t>at the same time.</a:t>
                </a:r>
                <a:endParaRPr lang="fr-CA" altLang="en-US" sz="2645" dirty="0"/>
              </a:p>
              <a:p>
                <a:endParaRPr lang="fr-CA" altLang="en-US" sz="2645" dirty="0"/>
              </a:p>
              <a:p>
                <a:endParaRPr lang="fr-CA" altLang="en-US" sz="2645" dirty="0"/>
              </a:p>
              <a:p>
                <a:endParaRPr lang="fr-CA" altLang="en-US" sz="2645" dirty="0"/>
              </a:p>
              <a:p>
                <a:endParaRPr lang="fr-CA" altLang="en-US" sz="2645" b="1" dirty="0">
                  <a:sym typeface="+mn-ea"/>
                </a:endParaRPr>
              </a:p>
              <a:p>
                <a:r>
                  <a:rPr lang="fr-CA" altLang="en-US" sz="2645" b="1" dirty="0">
                    <a:sym typeface="+mn-ea"/>
                  </a:rPr>
                  <a:t>Example 1</a:t>
                </a:r>
                <a:r>
                  <a:rPr lang="fr-CA" altLang="en-US" sz="2645" dirty="0">
                    <a:sym typeface="+mn-ea"/>
                  </a:rPr>
                  <a:t>: </a:t>
                </a:r>
                <a:r>
                  <a:rPr lang="fr-CA" altLang="en-US" sz="2645" b="1" dirty="0">
                    <a:solidFill>
                      <a:srgbClr val="00B050"/>
                    </a:solidFill>
                    <a:sym typeface="+mn-ea"/>
                  </a:rPr>
                  <a:t>{b, c, d}</a:t>
                </a:r>
                <a:r>
                  <a:rPr lang="fr-CA" altLang="en-US" sz="2645" b="1" dirty="0">
                    <a:solidFill>
                      <a:srgbClr val="00B0F0"/>
                    </a:solidFill>
                    <a:sym typeface="+mn-ea"/>
                  </a:rPr>
                  <a:t> </a:t>
                </a:r>
                <a:r>
                  <a:rPr lang="fr-CA" altLang="en-US" sz="2645" dirty="0">
                    <a:solidFill>
                      <a:srgbClr val="00B0F0"/>
                    </a:solidFill>
                    <a:sym typeface="+mn-ea"/>
                  </a:rPr>
                  <a:t>is an event set indicating that someone has bought </a:t>
                </a:r>
                <a:r>
                  <a:rPr lang="fr-CA" altLang="en-US" sz="2645" b="1" dirty="0">
                    <a:solidFill>
                      <a:srgbClr val="00B050"/>
                    </a:solidFill>
                    <a:sym typeface="+mn-ea"/>
                  </a:rPr>
                  <a:t>bread</a:t>
                </a:r>
                <a:r>
                  <a:rPr lang="fr-CA" altLang="en-US" sz="2645" dirty="0">
                    <a:solidFill>
                      <a:srgbClr val="00B0F0"/>
                    </a:solidFill>
                    <a:sym typeface="+mn-ea"/>
                  </a:rPr>
                  <a:t>, </a:t>
                </a:r>
                <a:r>
                  <a:rPr lang="fr-CA" altLang="en-US" sz="2645" b="1" dirty="0">
                    <a:solidFill>
                      <a:srgbClr val="00B050"/>
                    </a:solidFill>
                    <a:sym typeface="+mn-ea"/>
                  </a:rPr>
                  <a:t>cake </a:t>
                </a:r>
                <a:r>
                  <a:rPr lang="fr-CA" altLang="en-US" sz="2645" dirty="0">
                    <a:solidFill>
                      <a:srgbClr val="00B0F0"/>
                    </a:solidFill>
                    <a:sym typeface="+mn-ea"/>
                  </a:rPr>
                  <a:t>and </a:t>
                </a:r>
                <a:r>
                  <a:rPr lang="fr-CA" altLang="en-US" sz="2645" b="1" dirty="0">
                    <a:solidFill>
                      <a:srgbClr val="00B050"/>
                    </a:solidFill>
                    <a:sym typeface="+mn-ea"/>
                  </a:rPr>
                  <a:t>dates </a:t>
                </a:r>
                <a:r>
                  <a:rPr lang="fr-CA" altLang="en-US" sz="2645" dirty="0">
                    <a:solidFill>
                      <a:srgbClr val="00B0F0"/>
                    </a:solidFill>
                    <a:sym typeface="+mn-ea"/>
                  </a:rPr>
                  <a:t>at the same time</a:t>
                </a:r>
                <a:r>
                  <a:rPr lang="fr-CA" altLang="en-US" sz="2645" dirty="0">
                    <a:sym typeface="+mn-ea"/>
                  </a:rPr>
                  <a:t>.</a:t>
                </a:r>
                <a:br>
                  <a:rPr lang="en-US" sz="2645" dirty="0"/>
                </a:br>
                <a:br>
                  <a:rPr lang="en-US" sz="2645" dirty="0"/>
                </a:br>
                <a:endParaRPr lang="en-US" sz="2645" dirty="0"/>
              </a:p>
            </p:txBody>
          </p:sp>
        </mc:Choice>
        <mc:Fallback>
          <p:sp>
            <p:nvSpPr>
              <p:cNvPr id="3" name="Content Placeholder 2"/>
              <p:cNvSpPr>
                <a:spLocks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11455" y="1493520"/>
                <a:ext cx="9406255" cy="4989195"/>
              </a:xfrm>
              <a:blipFill rotWithShape="1">
                <a:blip r:embed="rId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CA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03" descr="Loaf of bread loaf free vectors deluxevectors clip art imag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1617" y="3551053"/>
            <a:ext cx="1135595" cy="6655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See the source imag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6240" y="3779565"/>
            <a:ext cx="789785" cy="7897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303" descr="Loaf of bread loaf free vectors deluxevectors clip art imag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4165" y="5836920"/>
            <a:ext cx="1077595" cy="631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6" descr="Image result for dates fruit clipart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125" b="20728"/>
          <a:stretch>
            <a:fillRect/>
          </a:stretch>
        </p:blipFill>
        <p:spPr bwMode="auto">
          <a:xfrm>
            <a:off x="4887595" y="5760720"/>
            <a:ext cx="974090" cy="8058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See the source image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3195" y="5850890"/>
            <a:ext cx="789305" cy="9264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Zone de texte 9"/>
          <p:cNvSpPr txBox="1"/>
          <p:nvPr/>
        </p:nvSpPr>
        <p:spPr>
          <a:xfrm>
            <a:off x="4430395" y="6903720"/>
            <a:ext cx="3048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fr-CA" altLang="en-US"/>
              <a:t>It is an event set of size 3</a:t>
            </a:r>
            <a:endParaRPr lang="fr-CA" altLang="en-US"/>
          </a:p>
        </p:txBody>
      </p:sp>
      <p:sp>
        <p:nvSpPr>
          <p:cNvPr id="14" name="Zone de texte 13"/>
          <p:cNvSpPr txBox="1"/>
          <p:nvPr/>
        </p:nvSpPr>
        <p:spPr>
          <a:xfrm>
            <a:off x="4430395" y="4389120"/>
            <a:ext cx="3048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fr-CA" altLang="en-US"/>
              <a:t>It is an event set of size 2</a:t>
            </a:r>
            <a:endParaRPr lang="fr-CA" altLang="en-US"/>
          </a:p>
        </p:txBody>
      </p:sp>
    </p:spTree>
  </p:cSld>
  <p:clrMapOvr>
    <a:masterClrMapping/>
  </p:clrMapOvr>
  <p:transition/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4720" y="54246"/>
            <a:ext cx="9971185" cy="1461188"/>
          </a:xfrm>
        </p:spPr>
        <p:txBody>
          <a:bodyPr/>
          <a:lstStyle/>
          <a:p>
            <a:r>
              <a:rPr lang="en-US" altLang="zh-TW" sz="3970" dirty="0"/>
              <a:t>Step </a:t>
            </a:r>
            <a:r>
              <a:rPr lang="fr-CA" altLang="en-US" sz="3970" dirty="0"/>
              <a:t>4</a:t>
            </a:r>
            <a:r>
              <a:rPr lang="en-US" altLang="zh-TW" sz="3970" dirty="0"/>
              <a:t>: Find the Frequent Parallel Episodes</a:t>
            </a:r>
            <a:endParaRPr lang="zh-TW" altLang="en-US" sz="3970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DC983-A656-4310-B853-8C30532C0C2A}" type="slidenum">
              <a:rPr lang="en-US" sz="1435" smtClean="0"/>
            </a:fld>
            <a:endParaRPr lang="en-US" sz="1435" dirty="0"/>
          </a:p>
        </p:txBody>
      </p:sp>
      <p:sp>
        <p:nvSpPr>
          <p:cNvPr id="72" name="內容版面配置區 2"/>
          <p:cNvSpPr>
            <a:spLocks noGrp="1"/>
          </p:cNvSpPr>
          <p:nvPr>
            <p:ph idx="1"/>
          </p:nvPr>
        </p:nvSpPr>
        <p:spPr>
          <a:xfrm>
            <a:off x="603956" y="1417850"/>
            <a:ext cx="8974066" cy="2175778"/>
          </a:xfrm>
        </p:spPr>
        <p:txBody>
          <a:bodyPr/>
          <a:lstStyle/>
          <a:p>
            <a:r>
              <a:rPr lang="en-US" altLang="zh-TW" sz="3200" dirty="0"/>
              <a:t>Recursively combine frequent events to create </a:t>
            </a:r>
            <a:r>
              <a:rPr lang="en-US" altLang="zh-TW" sz="3200" b="1" dirty="0"/>
              <a:t>parallel episodes </a:t>
            </a:r>
            <a:r>
              <a:rPr lang="en-US" altLang="zh-TW" sz="3200" dirty="0"/>
              <a:t>with their locations lists.</a:t>
            </a:r>
            <a:endParaRPr lang="en-US" altLang="zh-TW" sz="3200" dirty="0"/>
          </a:p>
          <a:p>
            <a:r>
              <a:rPr lang="en-US" altLang="zh-TW" sz="3200" dirty="0"/>
              <a:t>Keep </a:t>
            </a:r>
            <a:r>
              <a:rPr lang="fr-CA" altLang="en-US" sz="3200" dirty="0"/>
              <a:t>only </a:t>
            </a:r>
            <a:r>
              <a:rPr lang="en-US" altLang="zh-TW" sz="3200" dirty="0"/>
              <a:t>the parallel episodes</a:t>
            </a:r>
            <a:r>
              <a:rPr lang="fr-CA" altLang="en-US" sz="3200" dirty="0"/>
              <a:t> that are </a:t>
            </a:r>
            <a:r>
              <a:rPr lang="fr-CA" altLang="en-US" sz="3200" u="sng" dirty="0"/>
              <a:t>frequent</a:t>
            </a:r>
            <a:endParaRPr lang="fr-CA" altLang="en-US" sz="3200" u="sng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" name="文字方塊 4"/>
              <p:cNvSpPr txBox="1"/>
              <p:nvPr/>
            </p:nvSpPr>
            <p:spPr>
              <a:xfrm>
                <a:off x="-50829" y="4027047"/>
                <a:ext cx="4031826" cy="407670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CA" altLang="zh-TW" sz="2645" b="1" i="0" smtClean="0">
                          <a:latin typeface="Cambria Math" panose="02040503050406030204" pitchFamily="18" charset="0"/>
                        </a:rPr>
                        <m:t>𝐅</m:t>
                      </m:r>
                      <m:r>
                        <a:rPr lang="en-US" altLang="zh-TW" sz="2645" b="1" i="0" smtClean="0">
                          <a:latin typeface="Cambria Math" panose="02040503050406030204" pitchFamily="18" charset="0"/>
                        </a:rPr>
                        <m:t>𝐫𝐞𝐪𝐮𝐞𝐧𝐭</m:t>
                      </m:r>
                      <m:r>
                        <a:rPr lang="en-US" altLang="zh-TW" sz="2645" b="1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fr-CA" altLang="zh-TW" sz="2645" b="1" i="0" smtClean="0">
                          <a:latin typeface="Cambria Math" panose="02040503050406030204" pitchFamily="18" charset="0"/>
                        </a:rPr>
                        <m:t>𝐞</m:t>
                      </m:r>
                      <m:r>
                        <a:rPr lang="en-US" altLang="fr-CA" sz="2645" b="1" i="0" smtClean="0">
                          <a:latin typeface="Cambria Math" panose="02040503050406030204" pitchFamily="18" charset="0"/>
                        </a:rPr>
                        <m:t>𝐯𝐞𝐧𝐭𝐬</m:t>
                      </m:r>
                    </m:oMath>
                  </m:oMathPara>
                </a14:m>
                <a:endParaRPr lang="zh-TW" altLang="en-US" sz="2645" dirty="0"/>
              </a:p>
            </p:txBody>
          </p:sp>
        </mc:Choice>
        <mc:Fallback>
          <p:sp>
            <p:nvSpPr>
              <p:cNvPr id="7" name="文字方塊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50829" y="4027047"/>
                <a:ext cx="4031826" cy="407670"/>
              </a:xfrm>
              <a:prstGeom prst="rect">
                <a:avLst/>
              </a:prstGeom>
              <a:blipFill rotWithShape="1">
                <a:blip r:embed="rId1"/>
                <a:stretch>
                  <a:fillRect l="1" t="-126" r="5" b="126"/>
                </a:stretch>
              </a:blipFill>
            </p:spPr>
            <p:txBody>
              <a:bodyPr/>
              <a:lstStyle/>
              <a:p>
                <a:r>
                  <a:rPr lang="fr-CA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8" name="Table 7"/>
              <p:cNvGraphicFramePr>
                <a:graphicFrameLocks noGrp="1"/>
              </p:cNvGraphicFramePr>
              <p:nvPr/>
            </p:nvGraphicFramePr>
            <p:xfrm>
              <a:off x="478487" y="4771427"/>
              <a:ext cx="2973070" cy="2120900"/>
            </p:xfrm>
            <a:graphic>
              <a:graphicData uri="http://schemas.openxmlformats.org/drawingml/2006/table">
                <a:tbl>
                  <a:tblPr firstRow="1" bandRow="1">
                    <a:tableStyleId>{B301B821-A1FF-4177-AEE7-76D212191A09}</a:tableStyleId>
                  </a:tblPr>
                  <a:tblGrid>
                    <a:gridCol w="1174115"/>
                    <a:gridCol w="1798955"/>
                  </a:tblGrid>
                  <a:tr h="585470">
                    <a:tc>
                      <a:txBody>
                        <a:bodyPr/>
                        <a:lstStyle/>
                        <a:p>
                          <a:r>
                            <a:rPr lang="fr-CA" sz="2205" dirty="0" err="1"/>
                            <a:t>Episode</a:t>
                          </a:r>
                          <a:endParaRPr lang="en-US" sz="2205" dirty="0"/>
                        </a:p>
                      </a:txBody>
                      <a:tcPr marL="100795" marR="100795" marT="50397" marB="50397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sz="2205" dirty="0"/>
                            <a:t>location list</a:t>
                          </a:r>
                          <a:endParaRPr lang="en-US" sz="2205" dirty="0"/>
                        </a:p>
                      </a:txBody>
                      <a:tcPr marL="100795" marR="100795" marT="50397" marB="50397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511810">
                    <a:tc>
                      <a:txBody>
                        <a:bodyPr/>
                        <a:lstStyle/>
                        <a:p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d>
                                  <m:dPr>
                                    <m:begChr m:val="⟨"/>
                                    <m:endChr m:val="⟩"/>
                                    <m:ctrlPr>
                                      <a:rPr lang="en-US" altLang="zh-TW" sz="2205" smtClean="0">
                                        <a:solidFill>
                                          <a:srgbClr val="0000FF"/>
                                        </a:solidFill>
                                      </a:rPr>
                                    </m:ctrlPr>
                                  </m:dPr>
                                  <m:e>
                                    <m:d>
                                      <m:dPr>
                                        <m:begChr m:val="{"/>
                                        <m:endChr m:val="}"/>
                                        <m:ctrlPr>
                                          <a:rPr lang="en-US" altLang="zh-TW" sz="2205">
                                            <a:solidFill>
                                              <a:srgbClr val="0000FF"/>
                                            </a:solidFill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altLang="zh-TW" sz="2205">
                                            <a:solidFill>
                                              <a:srgbClr val="0000FF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𝑎</m:t>
                                        </m:r>
                                      </m:e>
                                    </m:d>
                                  </m:e>
                                </m:d>
                              </m:oMath>
                            </m:oMathPara>
                          </a14:m>
                          <a:endParaRPr lang="en-US" sz="2205" dirty="0">
                            <a:solidFill>
                              <a:srgbClr val="0000FF"/>
                            </a:solidFill>
                          </a:endParaRPr>
                        </a:p>
                      </a:txBody>
                      <a:tcPr marL="100795" marR="100795" marT="50397" marB="50397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defRPr/>
                          </a:pPr>
                          <a14:m>
                            <m:oMath xmlns:m="http://schemas.openxmlformats.org/officeDocument/2006/math">
                              <m:d>
                                <m:dPr>
                                  <m:begChr m:val="{"/>
                                  <m:endChr m:val="}"/>
                                  <m:ctrlPr>
                                    <a:rPr lang="en-US" altLang="zh-TW" sz="2205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fr-CA" altLang="zh-TW" sz="2205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  <m:r>
                                    <a:rPr lang="en-US" altLang="zh-TW" sz="2205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, </m:t>
                                  </m:r>
                                  <m:r>
                                    <a:rPr lang="en-US" altLang="zh-TW" sz="2205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  <m:r>
                                    <a:rPr lang="en-US" altLang="zh-TW" sz="2205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, </m:t>
                                  </m:r>
                                  <m:r>
                                    <a:rPr lang="en-US" altLang="zh-TW" sz="2205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  <m:r>
                                    <a:rPr lang="en-US" altLang="zh-TW" sz="2205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, </m:t>
                                  </m:r>
                                  <m:r>
                                    <a:rPr lang="fr-CA" altLang="zh-TW" sz="2205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6</m:t>
                                  </m:r>
                                  <m:r>
                                    <a:rPr lang="en-US" altLang="zh-TW" sz="2205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, </m:t>
                                  </m:r>
                                  <m:r>
                                    <a:rPr lang="fr-CA" altLang="zh-TW" sz="2205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7</m:t>
                                  </m:r>
                                </m:e>
                              </m:d>
                              <m:r>
                                <a:rPr lang="fr-CA" altLang="zh-TW" sz="2205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</m:oMath>
                          </a14:m>
                          <a:r>
                            <a:rPr lang="fr-CA" altLang="zh-TW" sz="2205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a:t> </a:t>
                          </a:r>
                          <a:endParaRPr lang="fr-CA" altLang="zh-TW" sz="2205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endParaRPr>
                        </a:p>
                      </a:txBody>
                      <a:tcPr marL="100795" marR="100795" marT="50397" marB="50397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511810">
                    <a:tc>
                      <a:txBody>
                        <a:bodyPr/>
                        <a:lstStyle/>
                        <a:p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d>
                                  <m:dPr>
                                    <m:begChr m:val="⟨"/>
                                    <m:endChr m:val="⟩"/>
                                    <m:ctrlPr>
                                      <a:rPr lang="en-US" altLang="zh-TW" sz="2205" smtClean="0">
                                        <a:solidFill>
                                          <a:srgbClr val="0000FF"/>
                                        </a:solidFill>
                                      </a:rPr>
                                    </m:ctrlPr>
                                  </m:dPr>
                                  <m:e>
                                    <m:d>
                                      <m:dPr>
                                        <m:begChr m:val="{"/>
                                        <m:endChr m:val="}"/>
                                        <m:ctrlPr>
                                          <a:rPr lang="en-US" altLang="zh-TW" sz="2205">
                                            <a:solidFill>
                                              <a:srgbClr val="0000FF"/>
                                            </a:solidFill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altLang="zh-TW" sz="2205" smtClean="0">
                                            <a:solidFill>
                                              <a:srgbClr val="0000FF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𝑏</m:t>
                                        </m:r>
                                      </m:e>
                                    </m:d>
                                  </m:e>
                                </m:d>
                              </m:oMath>
                            </m:oMathPara>
                          </a14:m>
                          <a:endParaRPr lang="en-US" sz="2205" dirty="0">
                            <a:solidFill>
                              <a:srgbClr val="0000FF"/>
                            </a:solidFill>
                          </a:endParaRPr>
                        </a:p>
                      </a:txBody>
                      <a:tcPr marL="100795" marR="100795" marT="50397" marB="50397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14:m>
                            <m:oMath xmlns:m="http://schemas.openxmlformats.org/officeDocument/2006/math">
                              <m:d>
                                <m:dPr>
                                  <m:begChr m:val="{"/>
                                  <m:endChr m:val="}"/>
                                  <m:ctrlPr>
                                    <a:rPr lang="en-US" altLang="zh-TW" sz="2205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fr-CA" altLang="zh-TW" sz="2205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  <m:r>
                                    <a:rPr lang="en-US" altLang="zh-TW" sz="2205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, </m:t>
                                  </m:r>
                                  <m:r>
                                    <a:rPr lang="en-US" altLang="zh-TW" sz="2205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7</m:t>
                                  </m:r>
                                  <m:r>
                                    <a:rPr lang="en-US" altLang="zh-TW" sz="2205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, </m:t>
                                  </m:r>
                                  <m:r>
                                    <a:rPr lang="en-US" altLang="zh-TW" sz="2205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9</m:t>
                                  </m:r>
                                </m:e>
                              </m:d>
                            </m:oMath>
                          </a14:m>
                          <a:r>
                            <a:rPr lang="en-US" sz="2205" dirty="0">
                              <a:solidFill>
                                <a:srgbClr val="FF0000"/>
                              </a:solidFill>
                            </a:rPr>
                            <a:t>  </a:t>
                          </a:r>
                          <a:endParaRPr lang="en-US" sz="2205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 marL="100795" marR="100795" marT="50397" marB="50397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511810">
                    <a:tc>
                      <a:txBody>
                        <a:bodyPr/>
                        <a:lstStyle/>
                        <a:p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d>
                                  <m:dPr>
                                    <m:begChr m:val="⟨"/>
                                    <m:endChr m:val="⟩"/>
                                    <m:ctrlPr>
                                      <a:rPr lang="en-US" altLang="zh-TW" sz="2205" smtClean="0">
                                        <a:solidFill>
                                          <a:srgbClr val="0000FF"/>
                                        </a:solidFill>
                                      </a:rPr>
                                    </m:ctrlPr>
                                  </m:dPr>
                                  <m:e>
                                    <m:d>
                                      <m:dPr>
                                        <m:begChr m:val="{"/>
                                        <m:endChr m:val="}"/>
                                        <m:ctrlPr>
                                          <a:rPr lang="en-US" altLang="zh-TW" sz="2205">
                                            <a:solidFill>
                                              <a:srgbClr val="0000FF"/>
                                            </a:solidFill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altLang="zh-TW" sz="2205" smtClean="0">
                                            <a:solidFill>
                                              <a:srgbClr val="0000FF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𝑐</m:t>
                                        </m:r>
                                      </m:e>
                                    </m:d>
                                    <m:r>
                                      <a:rPr lang="en-US" altLang="zh-TW" sz="2205" smtClean="0">
                                        <a:solidFill>
                                          <a:srgbClr val="0000FF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 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en-US" sz="2205" dirty="0">
                            <a:solidFill>
                              <a:srgbClr val="0000FF"/>
                            </a:solidFill>
                          </a:endParaRPr>
                        </a:p>
                      </a:txBody>
                      <a:tcPr marL="100795" marR="100795" marT="50397" marB="50397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defRPr/>
                          </a:pPr>
                          <a14:m>
                            <m:oMath xmlns:m="http://schemas.openxmlformats.org/officeDocument/2006/math">
                              <m:d>
                                <m:dPr>
                                  <m:begChr m:val="{"/>
                                  <m:endChr m:val="}"/>
                                  <m:ctrlPr>
                                    <a:rPr lang="en-US" altLang="zh-TW" sz="2205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TW" sz="2205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  <m:r>
                                    <a:rPr lang="en-US" altLang="zh-TW" sz="2205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, </m:t>
                                  </m:r>
                                  <m:r>
                                    <a:rPr lang="en-US" altLang="zh-TW" sz="2205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8</m:t>
                                  </m:r>
                                </m:e>
                              </m:d>
                            </m:oMath>
                          </a14:m>
                          <a:r>
                            <a:rPr lang="en-US" altLang="zh-TW" sz="2205" dirty="0">
                              <a:solidFill>
                                <a:srgbClr val="FF0000"/>
                              </a:solidFill>
                            </a:rPr>
                            <a:t> </a:t>
                          </a:r>
                          <a:endParaRPr lang="en-US" altLang="zh-TW" sz="2205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 marL="100795" marR="100795" marT="50397" marB="50397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8" name="Table 7"/>
              <p:cNvGraphicFramePr>
                <a:graphicFrameLocks noGrp="1"/>
              </p:cNvGraphicFramePr>
              <p:nvPr/>
            </p:nvGraphicFramePr>
            <p:xfrm>
              <a:off x="478487" y="4771427"/>
              <a:ext cx="2973070" cy="2120900"/>
            </p:xfrm>
            <a:graphic>
              <a:graphicData uri="http://schemas.openxmlformats.org/drawingml/2006/table">
                <a:tbl>
                  <a:tblPr firstRow="1" bandRow="1">
                    <a:tableStyleId>{B301B821-A1FF-4177-AEE7-76D212191A09}</a:tableStyleId>
                  </a:tblPr>
                  <a:tblGrid>
                    <a:gridCol w="1174115"/>
                    <a:gridCol w="1798955"/>
                  </a:tblGrid>
                  <a:tr h="585470">
                    <a:tc>
                      <a:txBody>
                        <a:bodyPr/>
                        <a:lstStyle/>
                        <a:p>
                          <a:r>
                            <a:rPr lang="fr-CA" sz="2205" dirty="0" err="1"/>
                            <a:t>Episode</a:t>
                          </a:r>
                          <a:endParaRPr lang="en-US" sz="2205" dirty="0"/>
                        </a:p>
                      </a:txBody>
                      <a:tcPr marL="100795" marR="100795" marT="50397" marB="50397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sz="2205" dirty="0"/>
                            <a:t>location list</a:t>
                          </a:r>
                          <a:endParaRPr lang="en-US" sz="2205" dirty="0"/>
                        </a:p>
                      </a:txBody>
                      <a:tcPr marL="100795" marR="100795" marT="50397" marB="50397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511810">
                    <a:tc>
                      <a:txBody>
                        <a:bodyPr/>
                        <a:lstStyle/>
                        <a:p>
                          <a:endParaRPr lang="fr-CA"/>
                        </a:p>
                      </a:txBody>
                      <a:tcPr marL="100795" marR="100795" marT="50397" marB="50397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CA"/>
                        </a:p>
                      </a:txBody>
                      <a:tcPr marL="100795" marR="100795" marT="50397" marB="50397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</a:blipFill>
                      </a:tcPr>
                    </a:tc>
                  </a:tr>
                  <a:tr h="511810">
                    <a:tc>
                      <a:txBody>
                        <a:bodyPr/>
                        <a:lstStyle/>
                        <a:p>
                          <a:endParaRPr lang="fr-CA"/>
                        </a:p>
                      </a:txBody>
                      <a:tcPr marL="100795" marR="100795" marT="50397" marB="50397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CA"/>
                        </a:p>
                      </a:txBody>
                      <a:tcPr marL="100795" marR="100795" marT="50397" marB="50397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</a:blipFill>
                      </a:tcPr>
                    </a:tc>
                  </a:tr>
                  <a:tr h="511810">
                    <a:tc>
                      <a:txBody>
                        <a:bodyPr/>
                        <a:lstStyle/>
                        <a:p>
                          <a:endParaRPr lang="fr-CA"/>
                        </a:p>
                      </a:txBody>
                      <a:tcPr marL="100795" marR="100795" marT="50397" marB="50397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CA"/>
                        </a:p>
                      </a:txBody>
                      <a:tcPr marL="100795" marR="100795" marT="50397" marB="50397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</a:blipFill>
                      </a:tcPr>
                    </a:tc>
                  </a:tr>
                </a:tbl>
              </a:graphicData>
            </a:graphic>
          </p:graphicFrame>
        </mc:Fallback>
      </mc:AlternateContent>
    </p:spTree>
  </p:cSld>
  <p:clrMapOvr>
    <a:masterClrMapping/>
  </p:clrMapOvr>
  <p:transition spd="med" advClick="0"/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4720" y="54246"/>
            <a:ext cx="9971185" cy="1461188"/>
          </a:xfrm>
        </p:spPr>
        <p:txBody>
          <a:bodyPr/>
          <a:lstStyle/>
          <a:p>
            <a:r>
              <a:rPr lang="en-US" altLang="zh-TW" sz="3970" dirty="0"/>
              <a:t>Step </a:t>
            </a:r>
            <a:r>
              <a:rPr lang="fr-CA" altLang="en-US" sz="3970" dirty="0"/>
              <a:t>4</a:t>
            </a:r>
            <a:r>
              <a:rPr lang="en-US" altLang="zh-TW" sz="3970" dirty="0"/>
              <a:t>: Find the Frequent Parallel Episodes</a:t>
            </a:r>
            <a:endParaRPr lang="zh-TW" altLang="en-US" sz="3970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DC983-A656-4310-B853-8C30532C0C2A}" type="slidenum">
              <a:rPr lang="en-US" sz="1435" smtClean="0"/>
            </a:fld>
            <a:endParaRPr lang="en-US" sz="1435" dirty="0"/>
          </a:p>
        </p:txBody>
      </p:sp>
      <p:sp>
        <p:nvSpPr>
          <p:cNvPr id="72" name="內容版面配置區 2"/>
          <p:cNvSpPr>
            <a:spLocks noGrp="1"/>
          </p:cNvSpPr>
          <p:nvPr>
            <p:ph idx="1"/>
          </p:nvPr>
        </p:nvSpPr>
        <p:spPr>
          <a:xfrm>
            <a:off x="603956" y="1417850"/>
            <a:ext cx="8974066" cy="2175778"/>
          </a:xfrm>
        </p:spPr>
        <p:txBody>
          <a:bodyPr/>
          <a:lstStyle/>
          <a:p>
            <a:pPr marL="0" indent="0">
              <a:buNone/>
            </a:pPr>
            <a:r>
              <a:rPr lang="fr-CA" altLang="en-US" sz="3200" dirty="0"/>
              <a:t>First, all the frequent events are frequent parallel episodes.</a:t>
            </a:r>
            <a:endParaRPr lang="fr-CA" altLang="en-US" sz="32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文字方塊 4"/>
              <p:cNvSpPr txBox="1"/>
              <p:nvPr/>
            </p:nvSpPr>
            <p:spPr>
              <a:xfrm>
                <a:off x="5454997" y="3283605"/>
                <a:ext cx="4031826" cy="407670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CA" altLang="zh-TW" sz="2645" b="1" i="0" smtClean="0">
                          <a:latin typeface="Cambria Math" panose="02040503050406030204" pitchFamily="18" charset="0"/>
                        </a:rPr>
                        <m:t>𝐅</m:t>
                      </m:r>
                      <m:r>
                        <a:rPr lang="en-US" altLang="zh-TW" sz="2645" b="1" i="0" smtClean="0">
                          <a:latin typeface="Cambria Math" panose="02040503050406030204" pitchFamily="18" charset="0"/>
                        </a:rPr>
                        <m:t>𝐫𝐞𝐪𝐮𝐞𝐧𝐭</m:t>
                      </m:r>
                      <m:r>
                        <a:rPr lang="en-US" altLang="zh-TW" sz="2645" b="1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fr-CA" altLang="zh-TW" sz="2645" b="1" i="0" smtClean="0">
                          <a:latin typeface="Cambria Math" panose="02040503050406030204" pitchFamily="18" charset="0"/>
                        </a:rPr>
                        <m:t>𝐩𝐚𝐫𝐚𝐥𝐥𝐞𝐥</m:t>
                      </m:r>
                      <m:r>
                        <a:rPr lang="fr-CA" altLang="zh-TW" sz="2645" b="1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fr-CA" altLang="zh-TW" sz="2645" b="1" i="0" smtClean="0">
                          <a:latin typeface="Cambria Math" panose="02040503050406030204" pitchFamily="18" charset="0"/>
                        </a:rPr>
                        <m:t>𝐞𝐩𝐢𝐬𝐨𝐝𝐞𝐬</m:t>
                      </m:r>
                    </m:oMath>
                  </m:oMathPara>
                </a14:m>
                <a:endParaRPr lang="zh-TW" altLang="en-US" sz="2645" dirty="0"/>
              </a:p>
            </p:txBody>
          </p:sp>
        </mc:Choice>
        <mc:Fallback>
          <p:sp>
            <p:nvSpPr>
              <p:cNvPr id="5" name="文字方塊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54997" y="3283605"/>
                <a:ext cx="4031826" cy="407670"/>
              </a:xfrm>
              <a:prstGeom prst="rect">
                <a:avLst/>
              </a:prstGeom>
              <a:blipFill rotWithShape="1">
                <a:blip r:embed="rId1"/>
                <a:stretch>
                  <a:fillRect l="-9" t="-5" r="-5672" b="5"/>
                </a:stretch>
              </a:blipFill>
            </p:spPr>
            <p:txBody>
              <a:bodyPr/>
              <a:lstStyle/>
              <a:p>
                <a:r>
                  <a:rPr lang="fr-CA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6" name="Table 5"/>
              <p:cNvGraphicFramePr>
                <a:graphicFrameLocks noGrp="1"/>
              </p:cNvGraphicFramePr>
              <p:nvPr/>
            </p:nvGraphicFramePr>
            <p:xfrm>
              <a:off x="5116769" y="3773232"/>
              <a:ext cx="4562475" cy="2120900"/>
            </p:xfrm>
            <a:graphic>
              <a:graphicData uri="http://schemas.openxmlformats.org/drawingml/2006/table">
                <a:tbl>
                  <a:tblPr firstRow="1" bandRow="1">
                    <a:tableStyleId>{B301B821-A1FF-4177-AEE7-76D212191A09}</a:tableStyleId>
                  </a:tblPr>
                  <a:tblGrid>
                    <a:gridCol w="1174115"/>
                    <a:gridCol w="1195705"/>
                    <a:gridCol w="2192655"/>
                  </a:tblGrid>
                  <a:tr h="585470">
                    <a:tc>
                      <a:txBody>
                        <a:bodyPr/>
                        <a:lstStyle/>
                        <a:p>
                          <a:r>
                            <a:rPr lang="fr-CA" sz="2205" dirty="0" err="1"/>
                            <a:t>Episode</a:t>
                          </a:r>
                          <a:endParaRPr lang="en-US" sz="2205" dirty="0"/>
                        </a:p>
                      </a:txBody>
                      <a:tcPr marL="100795" marR="100795" marT="50397" marB="50397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fr-CA" sz="2205" dirty="0"/>
                            <a:t>Support</a:t>
                          </a:r>
                          <a:endParaRPr lang="en-US" sz="2205" dirty="0"/>
                        </a:p>
                      </a:txBody>
                      <a:tcPr marL="100795" marR="100795" marT="50397" marB="50397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sz="2205" dirty="0"/>
                            <a:t>location list</a:t>
                          </a:r>
                          <a:endParaRPr lang="en-US" sz="2205" dirty="0"/>
                        </a:p>
                      </a:txBody>
                      <a:tcPr marL="100795" marR="100795" marT="50397" marB="50397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511810">
                    <a:tc>
                      <a:txBody>
                        <a:bodyPr/>
                        <a:lstStyle/>
                        <a:p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d>
                                  <m:dPr>
                                    <m:begChr m:val="⟨"/>
                                    <m:endChr m:val="⟩"/>
                                    <m:ctrlPr>
                                      <a:rPr lang="en-US" altLang="zh-TW" sz="2205" smtClean="0">
                                        <a:solidFill>
                                          <a:srgbClr val="0000FF"/>
                                        </a:solidFill>
                                      </a:rPr>
                                    </m:ctrlPr>
                                  </m:dPr>
                                  <m:e>
                                    <m:d>
                                      <m:dPr>
                                        <m:begChr m:val="{"/>
                                        <m:endChr m:val="}"/>
                                        <m:ctrlPr>
                                          <a:rPr lang="en-US" altLang="zh-TW" sz="2205">
                                            <a:solidFill>
                                              <a:srgbClr val="0000FF"/>
                                            </a:solidFill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altLang="zh-TW" sz="2205">
                                            <a:solidFill>
                                              <a:srgbClr val="0000FF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𝑎</m:t>
                                        </m:r>
                                      </m:e>
                                    </m:d>
                                  </m:e>
                                </m:d>
                              </m:oMath>
                            </m:oMathPara>
                          </a14:m>
                          <a:endParaRPr lang="en-US" sz="2205" dirty="0">
                            <a:solidFill>
                              <a:srgbClr val="0000FF"/>
                            </a:solidFill>
                          </a:endParaRPr>
                        </a:p>
                      </a:txBody>
                      <a:tcPr marL="100795" marR="100795" marT="50397" marB="50397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fr-CA" sz="2205" dirty="0"/>
                            <a:t>5</a:t>
                          </a:r>
                          <a:endParaRPr lang="en-US" sz="2205" dirty="0"/>
                        </a:p>
                      </a:txBody>
                      <a:tcPr marL="100795" marR="100795" marT="50397" marB="50397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defRPr/>
                          </a:pPr>
                          <a14:m>
                            <m:oMath xmlns:m="http://schemas.openxmlformats.org/officeDocument/2006/math">
                              <m:d>
                                <m:dPr>
                                  <m:begChr m:val="{"/>
                                  <m:endChr m:val="}"/>
                                  <m:ctrlPr>
                                    <a:rPr lang="en-US" altLang="zh-TW" sz="2205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fr-CA" altLang="zh-TW" sz="2205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  <m:r>
                                    <a:rPr lang="en-US" altLang="zh-TW" sz="2205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, </m:t>
                                  </m:r>
                                  <m:r>
                                    <a:rPr lang="en-US" altLang="zh-TW" sz="2205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  <m:r>
                                    <a:rPr lang="en-US" altLang="zh-TW" sz="2205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, </m:t>
                                  </m:r>
                                  <m:r>
                                    <a:rPr lang="en-US" altLang="zh-TW" sz="2205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  <m:r>
                                    <a:rPr lang="en-US" altLang="zh-TW" sz="2205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, </m:t>
                                  </m:r>
                                  <m:r>
                                    <a:rPr lang="fr-CA" altLang="zh-TW" sz="2205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6</m:t>
                                  </m:r>
                                  <m:r>
                                    <a:rPr lang="en-US" altLang="zh-TW" sz="2205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, </m:t>
                                  </m:r>
                                  <m:r>
                                    <a:rPr lang="fr-CA" altLang="zh-TW" sz="2205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7</m:t>
                                  </m:r>
                                </m:e>
                              </m:d>
                            </m:oMath>
                          </a14:m>
                          <a:r>
                            <a:rPr lang="fr-CA" altLang="zh-TW" sz="2205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a:t> </a:t>
                          </a:r>
                          <a:endParaRPr lang="fr-CA" altLang="zh-TW" sz="2205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endParaRPr>
                        </a:p>
                      </a:txBody>
                      <a:tcPr marL="100795" marR="100795" marT="50397" marB="50397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511810">
                    <a:tc>
                      <a:txBody>
                        <a:bodyPr/>
                        <a:lstStyle/>
                        <a:p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d>
                                  <m:dPr>
                                    <m:begChr m:val="⟨"/>
                                    <m:endChr m:val="⟩"/>
                                    <m:ctrlPr>
                                      <a:rPr lang="en-US" altLang="zh-TW" sz="2205" smtClean="0">
                                        <a:solidFill>
                                          <a:srgbClr val="0000FF"/>
                                        </a:solidFill>
                                      </a:rPr>
                                    </m:ctrlPr>
                                  </m:dPr>
                                  <m:e>
                                    <m:d>
                                      <m:dPr>
                                        <m:begChr m:val="{"/>
                                        <m:endChr m:val="}"/>
                                        <m:ctrlPr>
                                          <a:rPr lang="en-US" altLang="zh-TW" sz="2205">
                                            <a:solidFill>
                                              <a:srgbClr val="0000FF"/>
                                            </a:solidFill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altLang="zh-TW" sz="2205" smtClean="0">
                                            <a:solidFill>
                                              <a:srgbClr val="0000FF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𝑏</m:t>
                                        </m:r>
                                      </m:e>
                                    </m:d>
                                  </m:e>
                                </m:d>
                              </m:oMath>
                            </m:oMathPara>
                          </a14:m>
                          <a:endParaRPr lang="en-US" sz="2205" dirty="0">
                            <a:solidFill>
                              <a:srgbClr val="0000FF"/>
                            </a:solidFill>
                          </a:endParaRPr>
                        </a:p>
                      </a:txBody>
                      <a:tcPr marL="100795" marR="100795" marT="50397" marB="50397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fr-CA" sz="2205" dirty="0"/>
                            <a:t>3</a:t>
                          </a:r>
                          <a:endParaRPr lang="en-US" sz="2205" dirty="0"/>
                        </a:p>
                      </a:txBody>
                      <a:tcPr marL="100795" marR="100795" marT="50397" marB="50397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14:m>
                            <m:oMath xmlns:m="http://schemas.openxmlformats.org/officeDocument/2006/math">
                              <m:d>
                                <m:dPr>
                                  <m:begChr m:val="{"/>
                                  <m:endChr m:val="}"/>
                                  <m:ctrlPr>
                                    <a:rPr lang="en-US" altLang="zh-TW" sz="2205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fr-CA" altLang="zh-TW" sz="2205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  <m:r>
                                    <a:rPr lang="en-US" altLang="zh-TW" sz="2205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, </m:t>
                                  </m:r>
                                  <m:r>
                                    <a:rPr lang="en-US" altLang="zh-TW" sz="2205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7</m:t>
                                  </m:r>
                                  <m:r>
                                    <a:rPr lang="en-US" altLang="zh-TW" sz="2205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, </m:t>
                                  </m:r>
                                  <m:r>
                                    <a:rPr lang="en-US" altLang="zh-TW" sz="2205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9</m:t>
                                  </m:r>
                                </m:e>
                              </m:d>
                            </m:oMath>
                          </a14:m>
                          <a:r>
                            <a:rPr lang="en-US" sz="2205" dirty="0">
                              <a:solidFill>
                                <a:srgbClr val="FF0000"/>
                              </a:solidFill>
                            </a:rPr>
                            <a:t>  </a:t>
                          </a:r>
                          <a:endParaRPr lang="en-US" sz="2205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 marL="100795" marR="100795" marT="50397" marB="50397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511810">
                    <a:tc>
                      <a:txBody>
                        <a:bodyPr/>
                        <a:lstStyle/>
                        <a:p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d>
                                  <m:dPr>
                                    <m:begChr m:val="⟨"/>
                                    <m:endChr m:val="⟩"/>
                                    <m:ctrlPr>
                                      <a:rPr lang="en-US" altLang="zh-TW" sz="2205" smtClean="0">
                                        <a:solidFill>
                                          <a:srgbClr val="0000FF"/>
                                        </a:solidFill>
                                      </a:rPr>
                                    </m:ctrlPr>
                                  </m:dPr>
                                  <m:e>
                                    <m:d>
                                      <m:dPr>
                                        <m:begChr m:val="{"/>
                                        <m:endChr m:val="}"/>
                                        <m:ctrlPr>
                                          <a:rPr lang="en-US" altLang="zh-TW" sz="2205">
                                            <a:solidFill>
                                              <a:srgbClr val="0000FF"/>
                                            </a:solidFill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altLang="zh-TW" sz="2205" smtClean="0">
                                            <a:solidFill>
                                              <a:srgbClr val="0000FF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𝑐</m:t>
                                        </m:r>
                                      </m:e>
                                    </m:d>
                                    <m:r>
                                      <a:rPr lang="en-US" altLang="zh-TW" sz="2205" smtClean="0">
                                        <a:solidFill>
                                          <a:srgbClr val="0000FF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 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en-US" sz="2205" dirty="0">
                            <a:solidFill>
                              <a:srgbClr val="0000FF"/>
                            </a:solidFill>
                          </a:endParaRPr>
                        </a:p>
                      </a:txBody>
                      <a:tcPr marL="100795" marR="100795" marT="50397" marB="50397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fr-CA" sz="2205" dirty="0"/>
                            <a:t>2</a:t>
                          </a:r>
                          <a:endParaRPr lang="en-US" sz="2205" dirty="0"/>
                        </a:p>
                      </a:txBody>
                      <a:tcPr marL="100795" marR="100795" marT="50397" marB="50397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defRPr/>
                          </a:pPr>
                          <a14:m>
                            <m:oMath xmlns:m="http://schemas.openxmlformats.org/officeDocument/2006/math">
                              <m:d>
                                <m:dPr>
                                  <m:begChr m:val="{"/>
                                  <m:endChr m:val="}"/>
                                  <m:ctrlPr>
                                    <a:rPr lang="en-US" altLang="zh-TW" sz="2205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TW" sz="2205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  <m:r>
                                    <a:rPr lang="en-US" altLang="zh-TW" sz="2205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, </m:t>
                                  </m:r>
                                  <m:r>
                                    <a:rPr lang="en-US" altLang="zh-TW" sz="2205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8</m:t>
                                  </m:r>
                                </m:e>
                              </m:d>
                            </m:oMath>
                          </a14:m>
                          <a:r>
                            <a:rPr lang="en-US" altLang="zh-TW" sz="2205" dirty="0">
                              <a:solidFill>
                                <a:srgbClr val="FF0000"/>
                              </a:solidFill>
                            </a:rPr>
                            <a:t> </a:t>
                          </a:r>
                          <a:endParaRPr lang="en-US" altLang="zh-TW" sz="2205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 marL="100795" marR="100795" marT="50397" marB="50397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6" name="Table 5"/>
              <p:cNvGraphicFramePr>
                <a:graphicFrameLocks noGrp="1"/>
              </p:cNvGraphicFramePr>
              <p:nvPr/>
            </p:nvGraphicFramePr>
            <p:xfrm>
              <a:off x="5116769" y="3773232"/>
              <a:ext cx="4562475" cy="2120900"/>
            </p:xfrm>
            <a:graphic>
              <a:graphicData uri="http://schemas.openxmlformats.org/drawingml/2006/table">
                <a:tbl>
                  <a:tblPr firstRow="1" bandRow="1">
                    <a:tableStyleId>{B301B821-A1FF-4177-AEE7-76D212191A09}</a:tableStyleId>
                  </a:tblPr>
                  <a:tblGrid>
                    <a:gridCol w="1174115"/>
                    <a:gridCol w="1195705"/>
                    <a:gridCol w="2192655"/>
                  </a:tblGrid>
                  <a:tr h="585470">
                    <a:tc>
                      <a:txBody>
                        <a:bodyPr/>
                        <a:lstStyle/>
                        <a:p>
                          <a:r>
                            <a:rPr lang="fr-CA" sz="2205" dirty="0" err="1"/>
                            <a:t>Episode</a:t>
                          </a:r>
                          <a:endParaRPr lang="en-US" sz="2205" dirty="0"/>
                        </a:p>
                      </a:txBody>
                      <a:tcPr marL="100795" marR="100795" marT="50397" marB="50397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fr-CA" sz="2205" dirty="0"/>
                            <a:t>Support</a:t>
                          </a:r>
                          <a:endParaRPr lang="en-US" sz="2205" dirty="0"/>
                        </a:p>
                      </a:txBody>
                      <a:tcPr marL="100795" marR="100795" marT="50397" marB="50397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sz="2205" dirty="0"/>
                            <a:t>location list</a:t>
                          </a:r>
                          <a:endParaRPr lang="en-US" sz="2205" dirty="0"/>
                        </a:p>
                      </a:txBody>
                      <a:tcPr marL="100795" marR="100795" marT="50397" marB="50397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511810">
                    <a:tc>
                      <a:txBody>
                        <a:bodyPr/>
                        <a:lstStyle/>
                        <a:p>
                          <a:endParaRPr lang="fr-CA"/>
                        </a:p>
                      </a:txBody>
                      <a:tcPr marL="100795" marR="100795" marT="50397" marB="50397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fr-CA" sz="2205" dirty="0"/>
                            <a:t>5</a:t>
                          </a:r>
                          <a:endParaRPr lang="en-US" sz="2205" dirty="0"/>
                        </a:p>
                      </a:txBody>
                      <a:tcPr marL="100795" marR="100795" marT="50397" marB="50397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fr-CA"/>
                        </a:p>
                      </a:txBody>
                      <a:tcPr marL="100795" marR="100795" marT="50397" marB="50397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</a:blipFill>
                      </a:tcPr>
                    </a:tc>
                  </a:tr>
                  <a:tr h="511810">
                    <a:tc>
                      <a:txBody>
                        <a:bodyPr/>
                        <a:lstStyle/>
                        <a:p>
                          <a:endParaRPr lang="fr-CA"/>
                        </a:p>
                      </a:txBody>
                      <a:tcPr marL="100795" marR="100795" marT="50397" marB="50397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fr-CA" sz="2205" dirty="0"/>
                            <a:t>3</a:t>
                          </a:r>
                          <a:endParaRPr lang="en-US" sz="2205" dirty="0"/>
                        </a:p>
                      </a:txBody>
                      <a:tcPr marL="100795" marR="100795" marT="50397" marB="50397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fr-CA"/>
                        </a:p>
                      </a:txBody>
                      <a:tcPr marL="100795" marR="100795" marT="50397" marB="50397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</a:blipFill>
                      </a:tcPr>
                    </a:tc>
                  </a:tr>
                  <a:tr h="511810">
                    <a:tc>
                      <a:txBody>
                        <a:bodyPr/>
                        <a:lstStyle/>
                        <a:p>
                          <a:endParaRPr lang="fr-CA"/>
                        </a:p>
                      </a:txBody>
                      <a:tcPr marL="100795" marR="100795" marT="50397" marB="50397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fr-CA" sz="2205" dirty="0"/>
                            <a:t>2</a:t>
                          </a:r>
                          <a:endParaRPr lang="en-US" sz="2205" dirty="0"/>
                        </a:p>
                      </a:txBody>
                      <a:tcPr marL="100795" marR="100795" marT="50397" marB="50397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fr-CA"/>
                        </a:p>
                      </a:txBody>
                      <a:tcPr marL="100795" marR="100795" marT="50397" marB="50397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</a:blipFill>
                      </a:tcPr>
                    </a:tc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" name="文字方塊 4"/>
              <p:cNvSpPr txBox="1"/>
              <p:nvPr/>
            </p:nvSpPr>
            <p:spPr>
              <a:xfrm>
                <a:off x="-50829" y="4027047"/>
                <a:ext cx="4031826" cy="407670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CA" altLang="zh-TW" sz="2645" b="1" i="0" smtClean="0">
                          <a:latin typeface="Cambria Math" panose="02040503050406030204" pitchFamily="18" charset="0"/>
                        </a:rPr>
                        <m:t>𝐅</m:t>
                      </m:r>
                      <m:r>
                        <a:rPr lang="en-US" altLang="zh-TW" sz="2645" b="1" i="0" smtClean="0">
                          <a:latin typeface="Cambria Math" panose="02040503050406030204" pitchFamily="18" charset="0"/>
                        </a:rPr>
                        <m:t>𝐫𝐞𝐪𝐮𝐞𝐧𝐭</m:t>
                      </m:r>
                      <m:r>
                        <a:rPr lang="en-US" altLang="zh-TW" sz="2645" b="1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fr-CA" altLang="zh-TW" sz="2645" b="1" i="0" smtClean="0">
                          <a:latin typeface="Cambria Math" panose="02040503050406030204" pitchFamily="18" charset="0"/>
                        </a:rPr>
                        <m:t>𝐞</m:t>
                      </m:r>
                      <m:r>
                        <a:rPr lang="en-US" altLang="fr-CA" sz="2645" b="1" i="0" smtClean="0">
                          <a:latin typeface="Cambria Math" panose="02040503050406030204" pitchFamily="18" charset="0"/>
                        </a:rPr>
                        <m:t>𝐯𝐞𝐧𝐭𝐬</m:t>
                      </m:r>
                    </m:oMath>
                  </m:oMathPara>
                </a14:m>
                <a:endParaRPr lang="zh-TW" altLang="en-US" sz="2645" dirty="0"/>
              </a:p>
            </p:txBody>
          </p:sp>
        </mc:Choice>
        <mc:Fallback>
          <p:sp>
            <p:nvSpPr>
              <p:cNvPr id="7" name="文字方塊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50829" y="4027047"/>
                <a:ext cx="4031826" cy="407670"/>
              </a:xfrm>
              <a:prstGeom prst="rect">
                <a:avLst/>
              </a:prstGeom>
              <a:blipFill rotWithShape="1">
                <a:blip r:embed="rId3"/>
                <a:stretch>
                  <a:fillRect l="1" t="-126" r="5" b="126"/>
                </a:stretch>
              </a:blipFill>
            </p:spPr>
            <p:txBody>
              <a:bodyPr/>
              <a:lstStyle/>
              <a:p>
                <a:r>
                  <a:rPr lang="fr-CA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8" name="Table 7"/>
              <p:cNvGraphicFramePr>
                <a:graphicFrameLocks noGrp="1"/>
              </p:cNvGraphicFramePr>
              <p:nvPr/>
            </p:nvGraphicFramePr>
            <p:xfrm>
              <a:off x="478487" y="4771427"/>
              <a:ext cx="2973070" cy="2120900"/>
            </p:xfrm>
            <a:graphic>
              <a:graphicData uri="http://schemas.openxmlformats.org/drawingml/2006/table">
                <a:tbl>
                  <a:tblPr firstRow="1" bandRow="1">
                    <a:tableStyleId>{B301B821-A1FF-4177-AEE7-76D212191A09}</a:tableStyleId>
                  </a:tblPr>
                  <a:tblGrid>
                    <a:gridCol w="1174115"/>
                    <a:gridCol w="1798955"/>
                  </a:tblGrid>
                  <a:tr h="585470">
                    <a:tc>
                      <a:txBody>
                        <a:bodyPr/>
                        <a:lstStyle/>
                        <a:p>
                          <a:r>
                            <a:rPr lang="fr-CA" sz="2205" dirty="0" err="1"/>
                            <a:t>Episode</a:t>
                          </a:r>
                          <a:endParaRPr lang="en-US" sz="2205" dirty="0"/>
                        </a:p>
                      </a:txBody>
                      <a:tcPr marL="100795" marR="100795" marT="50397" marB="50397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sz="2205" dirty="0"/>
                            <a:t>location list</a:t>
                          </a:r>
                          <a:endParaRPr lang="en-US" sz="2205" dirty="0"/>
                        </a:p>
                      </a:txBody>
                      <a:tcPr marL="100795" marR="100795" marT="50397" marB="50397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511810">
                    <a:tc>
                      <a:txBody>
                        <a:bodyPr/>
                        <a:lstStyle/>
                        <a:p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d>
                                  <m:dPr>
                                    <m:begChr m:val="⟨"/>
                                    <m:endChr m:val="⟩"/>
                                    <m:ctrlPr>
                                      <a:rPr lang="en-US" altLang="zh-TW" sz="2205" smtClean="0">
                                        <a:solidFill>
                                          <a:srgbClr val="0000FF"/>
                                        </a:solidFill>
                                      </a:rPr>
                                    </m:ctrlPr>
                                  </m:dPr>
                                  <m:e>
                                    <m:d>
                                      <m:dPr>
                                        <m:begChr m:val="{"/>
                                        <m:endChr m:val="}"/>
                                        <m:ctrlPr>
                                          <a:rPr lang="en-US" altLang="zh-TW" sz="2205">
                                            <a:solidFill>
                                              <a:srgbClr val="0000FF"/>
                                            </a:solidFill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altLang="zh-TW" sz="2205">
                                            <a:solidFill>
                                              <a:srgbClr val="0000FF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𝑎</m:t>
                                        </m:r>
                                      </m:e>
                                    </m:d>
                                  </m:e>
                                </m:d>
                              </m:oMath>
                            </m:oMathPara>
                          </a14:m>
                          <a:endParaRPr lang="en-US" sz="2205" dirty="0">
                            <a:solidFill>
                              <a:srgbClr val="0000FF"/>
                            </a:solidFill>
                          </a:endParaRPr>
                        </a:p>
                      </a:txBody>
                      <a:tcPr marL="100795" marR="100795" marT="50397" marB="50397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defRPr/>
                          </a:pPr>
                          <a14:m>
                            <m:oMath xmlns:m="http://schemas.openxmlformats.org/officeDocument/2006/math">
                              <m:d>
                                <m:dPr>
                                  <m:begChr m:val="{"/>
                                  <m:endChr m:val="}"/>
                                  <m:ctrlPr>
                                    <a:rPr lang="en-US" altLang="zh-TW" sz="2205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fr-CA" altLang="zh-TW" sz="2205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  <m:r>
                                    <a:rPr lang="en-US" altLang="zh-TW" sz="2205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, </m:t>
                                  </m:r>
                                  <m:r>
                                    <a:rPr lang="en-US" altLang="zh-TW" sz="2205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  <m:r>
                                    <a:rPr lang="en-US" altLang="zh-TW" sz="2205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, </m:t>
                                  </m:r>
                                  <m:r>
                                    <a:rPr lang="en-US" altLang="zh-TW" sz="2205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  <m:r>
                                    <a:rPr lang="en-US" altLang="zh-TW" sz="2205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, </m:t>
                                  </m:r>
                                  <m:r>
                                    <a:rPr lang="fr-CA" altLang="zh-TW" sz="2205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6</m:t>
                                  </m:r>
                                  <m:r>
                                    <a:rPr lang="en-US" altLang="zh-TW" sz="2205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, </m:t>
                                  </m:r>
                                  <m:r>
                                    <a:rPr lang="fr-CA" altLang="zh-TW" sz="2205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7</m:t>
                                  </m:r>
                                </m:e>
                              </m:d>
                              <m:r>
                                <a:rPr lang="fr-CA" altLang="zh-TW" sz="2205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</m:oMath>
                          </a14:m>
                          <a:r>
                            <a:rPr lang="fr-CA" altLang="zh-TW" sz="2205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a:t> </a:t>
                          </a:r>
                          <a:endParaRPr lang="fr-CA" altLang="zh-TW" sz="2205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endParaRPr>
                        </a:p>
                      </a:txBody>
                      <a:tcPr marL="100795" marR="100795" marT="50397" marB="50397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511810">
                    <a:tc>
                      <a:txBody>
                        <a:bodyPr/>
                        <a:lstStyle/>
                        <a:p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d>
                                  <m:dPr>
                                    <m:begChr m:val="⟨"/>
                                    <m:endChr m:val="⟩"/>
                                    <m:ctrlPr>
                                      <a:rPr lang="en-US" altLang="zh-TW" sz="2205" smtClean="0">
                                        <a:solidFill>
                                          <a:srgbClr val="0000FF"/>
                                        </a:solidFill>
                                      </a:rPr>
                                    </m:ctrlPr>
                                  </m:dPr>
                                  <m:e>
                                    <m:d>
                                      <m:dPr>
                                        <m:begChr m:val="{"/>
                                        <m:endChr m:val="}"/>
                                        <m:ctrlPr>
                                          <a:rPr lang="en-US" altLang="zh-TW" sz="2205">
                                            <a:solidFill>
                                              <a:srgbClr val="0000FF"/>
                                            </a:solidFill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altLang="zh-TW" sz="2205" smtClean="0">
                                            <a:solidFill>
                                              <a:srgbClr val="0000FF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𝑏</m:t>
                                        </m:r>
                                      </m:e>
                                    </m:d>
                                  </m:e>
                                </m:d>
                              </m:oMath>
                            </m:oMathPara>
                          </a14:m>
                          <a:endParaRPr lang="en-US" sz="2205" dirty="0">
                            <a:solidFill>
                              <a:srgbClr val="0000FF"/>
                            </a:solidFill>
                          </a:endParaRPr>
                        </a:p>
                      </a:txBody>
                      <a:tcPr marL="100795" marR="100795" marT="50397" marB="50397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14:m>
                            <m:oMath xmlns:m="http://schemas.openxmlformats.org/officeDocument/2006/math">
                              <m:d>
                                <m:dPr>
                                  <m:begChr m:val="{"/>
                                  <m:endChr m:val="}"/>
                                  <m:ctrlPr>
                                    <a:rPr lang="en-US" altLang="zh-TW" sz="2205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fr-CA" altLang="zh-TW" sz="2205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  <m:r>
                                    <a:rPr lang="en-US" altLang="zh-TW" sz="2205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, </m:t>
                                  </m:r>
                                  <m:r>
                                    <a:rPr lang="en-US" altLang="zh-TW" sz="2205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7</m:t>
                                  </m:r>
                                  <m:r>
                                    <a:rPr lang="en-US" altLang="zh-TW" sz="2205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, </m:t>
                                  </m:r>
                                  <m:r>
                                    <a:rPr lang="en-US" altLang="zh-TW" sz="2205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9</m:t>
                                  </m:r>
                                </m:e>
                              </m:d>
                            </m:oMath>
                          </a14:m>
                          <a:r>
                            <a:rPr lang="en-US" sz="2205" dirty="0">
                              <a:solidFill>
                                <a:srgbClr val="FF0000"/>
                              </a:solidFill>
                            </a:rPr>
                            <a:t>  </a:t>
                          </a:r>
                          <a:endParaRPr lang="en-US" sz="2205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 marL="100795" marR="100795" marT="50397" marB="50397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511810">
                    <a:tc>
                      <a:txBody>
                        <a:bodyPr/>
                        <a:lstStyle/>
                        <a:p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d>
                                  <m:dPr>
                                    <m:begChr m:val="⟨"/>
                                    <m:endChr m:val="⟩"/>
                                    <m:ctrlPr>
                                      <a:rPr lang="en-US" altLang="zh-TW" sz="2205" smtClean="0">
                                        <a:solidFill>
                                          <a:srgbClr val="0000FF"/>
                                        </a:solidFill>
                                      </a:rPr>
                                    </m:ctrlPr>
                                  </m:dPr>
                                  <m:e>
                                    <m:d>
                                      <m:dPr>
                                        <m:begChr m:val="{"/>
                                        <m:endChr m:val="}"/>
                                        <m:ctrlPr>
                                          <a:rPr lang="en-US" altLang="zh-TW" sz="2205">
                                            <a:solidFill>
                                              <a:srgbClr val="0000FF"/>
                                            </a:solidFill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altLang="zh-TW" sz="2205" smtClean="0">
                                            <a:solidFill>
                                              <a:srgbClr val="0000FF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𝑐</m:t>
                                        </m:r>
                                      </m:e>
                                    </m:d>
                                    <m:r>
                                      <a:rPr lang="en-US" altLang="zh-TW" sz="2205" smtClean="0">
                                        <a:solidFill>
                                          <a:srgbClr val="0000FF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 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en-US" sz="2205" dirty="0">
                            <a:solidFill>
                              <a:srgbClr val="0000FF"/>
                            </a:solidFill>
                          </a:endParaRPr>
                        </a:p>
                      </a:txBody>
                      <a:tcPr marL="100795" marR="100795" marT="50397" marB="50397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defRPr/>
                          </a:pPr>
                          <a14:m>
                            <m:oMath xmlns:m="http://schemas.openxmlformats.org/officeDocument/2006/math">
                              <m:d>
                                <m:dPr>
                                  <m:begChr m:val="{"/>
                                  <m:endChr m:val="}"/>
                                  <m:ctrlPr>
                                    <a:rPr lang="en-US" altLang="zh-TW" sz="2205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TW" sz="2205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  <m:r>
                                    <a:rPr lang="en-US" altLang="zh-TW" sz="2205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, </m:t>
                                  </m:r>
                                  <m:r>
                                    <a:rPr lang="en-US" altLang="zh-TW" sz="2205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8</m:t>
                                  </m:r>
                                </m:e>
                              </m:d>
                            </m:oMath>
                          </a14:m>
                          <a:r>
                            <a:rPr lang="en-US" altLang="zh-TW" sz="2205" dirty="0">
                              <a:solidFill>
                                <a:srgbClr val="FF0000"/>
                              </a:solidFill>
                            </a:rPr>
                            <a:t> </a:t>
                          </a:r>
                          <a:endParaRPr lang="en-US" altLang="zh-TW" sz="2205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 marL="100795" marR="100795" marT="50397" marB="50397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8" name="Table 7"/>
              <p:cNvGraphicFramePr>
                <a:graphicFrameLocks noGrp="1"/>
              </p:cNvGraphicFramePr>
              <p:nvPr/>
            </p:nvGraphicFramePr>
            <p:xfrm>
              <a:off x="478487" y="4771427"/>
              <a:ext cx="2973070" cy="2120900"/>
            </p:xfrm>
            <a:graphic>
              <a:graphicData uri="http://schemas.openxmlformats.org/drawingml/2006/table">
                <a:tbl>
                  <a:tblPr firstRow="1" bandRow="1">
                    <a:tableStyleId>{B301B821-A1FF-4177-AEE7-76D212191A09}</a:tableStyleId>
                  </a:tblPr>
                  <a:tblGrid>
                    <a:gridCol w="1174115"/>
                    <a:gridCol w="1798955"/>
                  </a:tblGrid>
                  <a:tr h="585470">
                    <a:tc>
                      <a:txBody>
                        <a:bodyPr/>
                        <a:lstStyle/>
                        <a:p>
                          <a:r>
                            <a:rPr lang="fr-CA" sz="2205" dirty="0" err="1"/>
                            <a:t>Episode</a:t>
                          </a:r>
                          <a:endParaRPr lang="en-US" sz="2205" dirty="0"/>
                        </a:p>
                      </a:txBody>
                      <a:tcPr marL="100795" marR="100795" marT="50397" marB="50397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sz="2205" dirty="0"/>
                            <a:t>location list</a:t>
                          </a:r>
                          <a:endParaRPr lang="en-US" sz="2205" dirty="0"/>
                        </a:p>
                      </a:txBody>
                      <a:tcPr marL="100795" marR="100795" marT="50397" marB="50397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511810">
                    <a:tc>
                      <a:txBody>
                        <a:bodyPr/>
                        <a:lstStyle/>
                        <a:p>
                          <a:endParaRPr lang="fr-CA"/>
                        </a:p>
                      </a:txBody>
                      <a:tcPr marL="100795" marR="100795" marT="50397" marB="50397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CA"/>
                        </a:p>
                      </a:txBody>
                      <a:tcPr marL="100795" marR="100795" marT="50397" marB="50397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</a:blipFill>
                      </a:tcPr>
                    </a:tc>
                  </a:tr>
                  <a:tr h="511810">
                    <a:tc>
                      <a:txBody>
                        <a:bodyPr/>
                        <a:lstStyle/>
                        <a:p>
                          <a:endParaRPr lang="fr-CA"/>
                        </a:p>
                      </a:txBody>
                      <a:tcPr marL="100795" marR="100795" marT="50397" marB="50397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CA"/>
                        </a:p>
                      </a:txBody>
                      <a:tcPr marL="100795" marR="100795" marT="50397" marB="50397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</a:blipFill>
                      </a:tcPr>
                    </a:tc>
                  </a:tr>
                  <a:tr h="511810">
                    <a:tc>
                      <a:txBody>
                        <a:bodyPr/>
                        <a:lstStyle/>
                        <a:p>
                          <a:endParaRPr lang="fr-CA"/>
                        </a:p>
                      </a:txBody>
                      <a:tcPr marL="100795" marR="100795" marT="50397" marB="50397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CA"/>
                        </a:p>
                      </a:txBody>
                      <a:tcPr marL="100795" marR="100795" marT="50397" marB="50397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</a:blipFill>
                      </a:tcPr>
                    </a:tc>
                  </a:tr>
                </a:tbl>
              </a:graphicData>
            </a:graphic>
          </p:graphicFrame>
        </mc:Fallback>
      </mc:AlternateContent>
      <p:sp>
        <p:nvSpPr>
          <p:cNvPr id="3" name="Flèche droite 2"/>
          <p:cNvSpPr/>
          <p:nvPr/>
        </p:nvSpPr>
        <p:spPr>
          <a:xfrm>
            <a:off x="3668395" y="5380355"/>
            <a:ext cx="1295400" cy="5334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fr-CA" altLang="en-US"/>
          </a:p>
        </p:txBody>
      </p:sp>
    </p:spTree>
  </p:cSld>
  <p:clrMapOvr>
    <a:masterClrMapping/>
  </p:clrMapOvr>
  <p:transition spd="med" advClick="0"/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4720" y="54246"/>
            <a:ext cx="9971185" cy="1461188"/>
          </a:xfrm>
        </p:spPr>
        <p:txBody>
          <a:bodyPr/>
          <a:lstStyle/>
          <a:p>
            <a:r>
              <a:rPr lang="en-US" altLang="zh-TW" sz="3970" dirty="0"/>
              <a:t>Step </a:t>
            </a:r>
            <a:r>
              <a:rPr lang="fr-CA" altLang="en-US" sz="3970" dirty="0"/>
              <a:t>4</a:t>
            </a:r>
            <a:r>
              <a:rPr lang="en-US" altLang="zh-TW" sz="3970" dirty="0"/>
              <a:t>: Find the Frequent Parallel Episodes</a:t>
            </a:r>
            <a:endParaRPr lang="zh-TW" altLang="en-US" sz="3970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DC983-A656-4310-B853-8C30532C0C2A}" type="slidenum">
              <a:rPr lang="en-US" sz="1435" smtClean="0"/>
            </a:fld>
            <a:endParaRPr lang="en-US" sz="1435" dirty="0"/>
          </a:p>
        </p:txBody>
      </p:sp>
      <p:sp>
        <p:nvSpPr>
          <p:cNvPr id="72" name="內容版面配置區 2"/>
          <p:cNvSpPr>
            <a:spLocks noGrp="1"/>
          </p:cNvSpPr>
          <p:nvPr>
            <p:ph idx="1"/>
          </p:nvPr>
        </p:nvSpPr>
        <p:spPr>
          <a:xfrm>
            <a:off x="603956" y="1417850"/>
            <a:ext cx="8974066" cy="2175778"/>
          </a:xfrm>
        </p:spPr>
        <p:txBody>
          <a:bodyPr/>
          <a:lstStyle/>
          <a:p>
            <a:pPr marL="0" indent="0">
              <a:buNone/>
            </a:pPr>
            <a:r>
              <a:rPr lang="fr-CA" altLang="en-US" sz="2800" dirty="0">
                <a:sym typeface="+mn-ea"/>
              </a:rPr>
              <a:t>Next, the algorithm combines frequent parallel episodes with frequent events to create more parallel episodes, and keep only the frequent episodes.</a:t>
            </a:r>
            <a:endParaRPr lang="fr-CA" altLang="en-US" sz="2800" dirty="0">
              <a:sym typeface="+mn-ea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文字方塊 4"/>
              <p:cNvSpPr txBox="1"/>
              <p:nvPr/>
            </p:nvSpPr>
            <p:spPr>
              <a:xfrm>
                <a:off x="5454997" y="3283605"/>
                <a:ext cx="4031826" cy="407670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CA" altLang="zh-TW" sz="2645" b="1" i="0" smtClean="0">
                          <a:latin typeface="Cambria Math" panose="02040503050406030204" pitchFamily="18" charset="0"/>
                        </a:rPr>
                        <m:t>𝐅</m:t>
                      </m:r>
                      <m:r>
                        <a:rPr lang="en-US" altLang="zh-TW" sz="2645" b="1" i="0" smtClean="0">
                          <a:latin typeface="Cambria Math" panose="02040503050406030204" pitchFamily="18" charset="0"/>
                        </a:rPr>
                        <m:t>𝐫𝐞𝐪𝐮𝐞𝐧𝐭</m:t>
                      </m:r>
                      <m:r>
                        <a:rPr lang="en-US" altLang="zh-TW" sz="2645" b="1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fr-CA" altLang="zh-TW" sz="2645" b="1" i="0" smtClean="0">
                          <a:latin typeface="Cambria Math" panose="02040503050406030204" pitchFamily="18" charset="0"/>
                        </a:rPr>
                        <m:t>𝐩𝐚𝐫𝐚𝐥𝐥𝐞𝐥</m:t>
                      </m:r>
                      <m:r>
                        <a:rPr lang="fr-CA" altLang="zh-TW" sz="2645" b="1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fr-CA" altLang="zh-TW" sz="2645" b="1" i="0" smtClean="0">
                          <a:latin typeface="Cambria Math" panose="02040503050406030204" pitchFamily="18" charset="0"/>
                        </a:rPr>
                        <m:t>𝐞𝐩𝐢𝐬𝐨𝐝𝐞𝐬</m:t>
                      </m:r>
                    </m:oMath>
                  </m:oMathPara>
                </a14:m>
                <a:endParaRPr lang="zh-TW" altLang="en-US" sz="2645" dirty="0"/>
              </a:p>
            </p:txBody>
          </p:sp>
        </mc:Choice>
        <mc:Fallback>
          <p:sp>
            <p:nvSpPr>
              <p:cNvPr id="5" name="文字方塊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54997" y="3283605"/>
                <a:ext cx="4031826" cy="407670"/>
              </a:xfrm>
              <a:prstGeom prst="rect">
                <a:avLst/>
              </a:prstGeom>
              <a:blipFill rotWithShape="1">
                <a:blip r:embed="rId1"/>
                <a:stretch>
                  <a:fillRect l="-9" t="-5" r="-5672" b="5"/>
                </a:stretch>
              </a:blipFill>
            </p:spPr>
            <p:txBody>
              <a:bodyPr/>
              <a:lstStyle/>
              <a:p>
                <a:r>
                  <a:rPr lang="fr-CA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6" name="Table 5"/>
              <p:cNvGraphicFramePr>
                <a:graphicFrameLocks noGrp="1"/>
              </p:cNvGraphicFramePr>
              <p:nvPr/>
            </p:nvGraphicFramePr>
            <p:xfrm>
              <a:off x="5116769" y="3773232"/>
              <a:ext cx="4562475" cy="2120900"/>
            </p:xfrm>
            <a:graphic>
              <a:graphicData uri="http://schemas.openxmlformats.org/drawingml/2006/table">
                <a:tbl>
                  <a:tblPr firstRow="1" bandRow="1">
                    <a:tableStyleId>{B301B821-A1FF-4177-AEE7-76D212191A09}</a:tableStyleId>
                  </a:tblPr>
                  <a:tblGrid>
                    <a:gridCol w="1174115"/>
                    <a:gridCol w="1195705"/>
                    <a:gridCol w="2192655"/>
                  </a:tblGrid>
                  <a:tr h="585470">
                    <a:tc>
                      <a:txBody>
                        <a:bodyPr/>
                        <a:lstStyle/>
                        <a:p>
                          <a:r>
                            <a:rPr lang="fr-CA" sz="2205" dirty="0" err="1"/>
                            <a:t>Episode</a:t>
                          </a:r>
                          <a:endParaRPr lang="en-US" sz="2205" dirty="0"/>
                        </a:p>
                      </a:txBody>
                      <a:tcPr marL="100795" marR="100795" marT="50397" marB="50397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fr-CA" sz="2205" dirty="0"/>
                            <a:t>Support</a:t>
                          </a:r>
                          <a:endParaRPr lang="en-US" sz="2205" dirty="0"/>
                        </a:p>
                      </a:txBody>
                      <a:tcPr marL="100795" marR="100795" marT="50397" marB="50397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sz="2205" dirty="0"/>
                            <a:t>location list</a:t>
                          </a:r>
                          <a:endParaRPr lang="en-US" sz="2205" dirty="0"/>
                        </a:p>
                      </a:txBody>
                      <a:tcPr marL="100795" marR="100795" marT="50397" marB="50397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511810">
                    <a:tc>
                      <a:txBody>
                        <a:bodyPr/>
                        <a:lstStyle/>
                        <a:p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d>
                                  <m:dPr>
                                    <m:begChr m:val="⟨"/>
                                    <m:endChr m:val="⟩"/>
                                    <m:ctrlPr>
                                      <a:rPr lang="en-US" altLang="zh-TW" sz="2205" smtClean="0">
                                        <a:solidFill>
                                          <a:srgbClr val="0000FF"/>
                                        </a:solidFill>
                                      </a:rPr>
                                    </m:ctrlPr>
                                  </m:dPr>
                                  <m:e>
                                    <m:d>
                                      <m:dPr>
                                        <m:begChr m:val="{"/>
                                        <m:endChr m:val="}"/>
                                        <m:ctrlPr>
                                          <a:rPr lang="en-US" altLang="zh-TW" sz="2205">
                                            <a:solidFill>
                                              <a:srgbClr val="0000FF"/>
                                            </a:solidFill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altLang="zh-TW" sz="2205">
                                            <a:solidFill>
                                              <a:srgbClr val="0000FF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𝑎</m:t>
                                        </m:r>
                                      </m:e>
                                    </m:d>
                                  </m:e>
                                </m:d>
                              </m:oMath>
                            </m:oMathPara>
                          </a14:m>
                          <a:endParaRPr lang="en-US" sz="2205" dirty="0">
                            <a:solidFill>
                              <a:srgbClr val="0000FF"/>
                            </a:solidFill>
                          </a:endParaRPr>
                        </a:p>
                      </a:txBody>
                      <a:tcPr marL="100795" marR="100795" marT="50397" marB="50397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fr-CA" sz="2205" dirty="0"/>
                            <a:t>5</a:t>
                          </a:r>
                          <a:endParaRPr lang="en-US" sz="2205" dirty="0"/>
                        </a:p>
                      </a:txBody>
                      <a:tcPr marL="100795" marR="100795" marT="50397" marB="50397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defRPr/>
                          </a:pPr>
                          <a14:m>
                            <m:oMath xmlns:m="http://schemas.openxmlformats.org/officeDocument/2006/math">
                              <m:d>
                                <m:dPr>
                                  <m:begChr m:val="{"/>
                                  <m:endChr m:val="}"/>
                                  <m:ctrlPr>
                                    <a:rPr lang="en-US" altLang="zh-TW" sz="2205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fr-CA" altLang="zh-TW" sz="2205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  <m:r>
                                    <a:rPr lang="en-US" altLang="zh-TW" sz="2205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, </m:t>
                                  </m:r>
                                  <m:r>
                                    <a:rPr lang="en-US" altLang="zh-TW" sz="2205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  <m:r>
                                    <a:rPr lang="en-US" altLang="zh-TW" sz="2205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, </m:t>
                                  </m:r>
                                  <m:r>
                                    <a:rPr lang="en-US" altLang="zh-TW" sz="2205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  <m:r>
                                    <a:rPr lang="en-US" altLang="zh-TW" sz="2205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, </m:t>
                                  </m:r>
                                  <m:r>
                                    <a:rPr lang="fr-CA" altLang="zh-TW" sz="2205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6</m:t>
                                  </m:r>
                                  <m:r>
                                    <a:rPr lang="en-US" altLang="zh-TW" sz="2205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, </m:t>
                                  </m:r>
                                  <m:r>
                                    <a:rPr lang="fr-CA" altLang="zh-TW" sz="2205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7</m:t>
                                  </m:r>
                                </m:e>
                              </m:d>
                            </m:oMath>
                          </a14:m>
                          <a:r>
                            <a:rPr lang="fr-CA" altLang="zh-TW" sz="2205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a:t> </a:t>
                          </a:r>
                          <a:endParaRPr lang="fr-CA" altLang="zh-TW" sz="2205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endParaRPr>
                        </a:p>
                      </a:txBody>
                      <a:tcPr marL="100795" marR="100795" marT="50397" marB="50397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511810">
                    <a:tc>
                      <a:txBody>
                        <a:bodyPr/>
                        <a:lstStyle/>
                        <a:p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d>
                                  <m:dPr>
                                    <m:begChr m:val="⟨"/>
                                    <m:endChr m:val="⟩"/>
                                    <m:ctrlPr>
                                      <a:rPr lang="en-US" altLang="zh-TW" sz="2205" smtClean="0">
                                        <a:solidFill>
                                          <a:srgbClr val="0000FF"/>
                                        </a:solidFill>
                                      </a:rPr>
                                    </m:ctrlPr>
                                  </m:dPr>
                                  <m:e>
                                    <m:d>
                                      <m:dPr>
                                        <m:begChr m:val="{"/>
                                        <m:endChr m:val="}"/>
                                        <m:ctrlPr>
                                          <a:rPr lang="en-US" altLang="zh-TW" sz="2205">
                                            <a:solidFill>
                                              <a:srgbClr val="0000FF"/>
                                            </a:solidFill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altLang="zh-TW" sz="2205" smtClean="0">
                                            <a:solidFill>
                                              <a:srgbClr val="0000FF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𝑏</m:t>
                                        </m:r>
                                      </m:e>
                                    </m:d>
                                  </m:e>
                                </m:d>
                              </m:oMath>
                            </m:oMathPara>
                          </a14:m>
                          <a:endParaRPr lang="en-US" sz="2205" dirty="0">
                            <a:solidFill>
                              <a:srgbClr val="0000FF"/>
                            </a:solidFill>
                          </a:endParaRPr>
                        </a:p>
                      </a:txBody>
                      <a:tcPr marL="100795" marR="100795" marT="50397" marB="50397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fr-CA" sz="2205" dirty="0"/>
                            <a:t>3</a:t>
                          </a:r>
                          <a:endParaRPr lang="en-US" sz="2205" dirty="0"/>
                        </a:p>
                      </a:txBody>
                      <a:tcPr marL="100795" marR="100795" marT="50397" marB="50397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14:m>
                            <m:oMath xmlns:m="http://schemas.openxmlformats.org/officeDocument/2006/math">
                              <m:d>
                                <m:dPr>
                                  <m:begChr m:val="{"/>
                                  <m:endChr m:val="}"/>
                                  <m:ctrlPr>
                                    <a:rPr lang="en-US" altLang="zh-TW" sz="2205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fr-CA" altLang="zh-TW" sz="2205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  <m:r>
                                    <a:rPr lang="en-US" altLang="zh-TW" sz="2205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, </m:t>
                                  </m:r>
                                  <m:r>
                                    <a:rPr lang="en-US" altLang="zh-TW" sz="2205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7</m:t>
                                  </m:r>
                                  <m:r>
                                    <a:rPr lang="en-US" altLang="zh-TW" sz="2205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, </m:t>
                                  </m:r>
                                  <m:r>
                                    <a:rPr lang="en-US" altLang="zh-TW" sz="2205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9</m:t>
                                  </m:r>
                                </m:e>
                              </m:d>
                            </m:oMath>
                          </a14:m>
                          <a:r>
                            <a:rPr lang="en-US" sz="2205" dirty="0">
                              <a:solidFill>
                                <a:srgbClr val="FF0000"/>
                              </a:solidFill>
                            </a:rPr>
                            <a:t>  </a:t>
                          </a:r>
                          <a:endParaRPr lang="en-US" sz="2205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 marL="100795" marR="100795" marT="50397" marB="50397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511810">
                    <a:tc>
                      <a:txBody>
                        <a:bodyPr/>
                        <a:lstStyle/>
                        <a:p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d>
                                  <m:dPr>
                                    <m:begChr m:val="⟨"/>
                                    <m:endChr m:val="⟩"/>
                                    <m:ctrlPr>
                                      <a:rPr lang="en-US" altLang="zh-TW" sz="2205" smtClean="0">
                                        <a:solidFill>
                                          <a:srgbClr val="0000FF"/>
                                        </a:solidFill>
                                      </a:rPr>
                                    </m:ctrlPr>
                                  </m:dPr>
                                  <m:e>
                                    <m:d>
                                      <m:dPr>
                                        <m:begChr m:val="{"/>
                                        <m:endChr m:val="}"/>
                                        <m:ctrlPr>
                                          <a:rPr lang="en-US" altLang="zh-TW" sz="2205">
                                            <a:solidFill>
                                              <a:srgbClr val="0000FF"/>
                                            </a:solidFill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altLang="zh-TW" sz="2205" smtClean="0">
                                            <a:solidFill>
                                              <a:srgbClr val="0000FF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𝑐</m:t>
                                        </m:r>
                                      </m:e>
                                    </m:d>
                                    <m:r>
                                      <a:rPr lang="en-US" altLang="zh-TW" sz="2205" smtClean="0">
                                        <a:solidFill>
                                          <a:srgbClr val="0000FF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 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en-US" sz="2205" dirty="0">
                            <a:solidFill>
                              <a:srgbClr val="0000FF"/>
                            </a:solidFill>
                          </a:endParaRPr>
                        </a:p>
                      </a:txBody>
                      <a:tcPr marL="100795" marR="100795" marT="50397" marB="50397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fr-CA" sz="2205" dirty="0"/>
                            <a:t>2</a:t>
                          </a:r>
                          <a:endParaRPr lang="en-US" sz="2205" dirty="0"/>
                        </a:p>
                      </a:txBody>
                      <a:tcPr marL="100795" marR="100795" marT="50397" marB="50397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defRPr/>
                          </a:pPr>
                          <a14:m>
                            <m:oMath xmlns:m="http://schemas.openxmlformats.org/officeDocument/2006/math">
                              <m:d>
                                <m:dPr>
                                  <m:begChr m:val="{"/>
                                  <m:endChr m:val="}"/>
                                  <m:ctrlPr>
                                    <a:rPr lang="en-US" altLang="zh-TW" sz="2205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TW" sz="2205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  <m:r>
                                    <a:rPr lang="en-US" altLang="zh-TW" sz="2205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, </m:t>
                                  </m:r>
                                  <m:r>
                                    <a:rPr lang="en-US" altLang="zh-TW" sz="2205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8</m:t>
                                  </m:r>
                                </m:e>
                              </m:d>
                            </m:oMath>
                          </a14:m>
                          <a:r>
                            <a:rPr lang="en-US" altLang="zh-TW" sz="2205" dirty="0">
                              <a:solidFill>
                                <a:srgbClr val="FF0000"/>
                              </a:solidFill>
                            </a:rPr>
                            <a:t> </a:t>
                          </a:r>
                          <a:endParaRPr lang="en-US" altLang="zh-TW" sz="2205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 marL="100795" marR="100795" marT="50397" marB="50397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6" name="Table 5"/>
              <p:cNvGraphicFramePr>
                <a:graphicFrameLocks noGrp="1"/>
              </p:cNvGraphicFramePr>
              <p:nvPr/>
            </p:nvGraphicFramePr>
            <p:xfrm>
              <a:off x="5116769" y="3773232"/>
              <a:ext cx="4562475" cy="2120900"/>
            </p:xfrm>
            <a:graphic>
              <a:graphicData uri="http://schemas.openxmlformats.org/drawingml/2006/table">
                <a:tbl>
                  <a:tblPr firstRow="1" bandRow="1">
                    <a:tableStyleId>{B301B821-A1FF-4177-AEE7-76D212191A09}</a:tableStyleId>
                  </a:tblPr>
                  <a:tblGrid>
                    <a:gridCol w="1174115"/>
                    <a:gridCol w="1195705"/>
                    <a:gridCol w="2192655"/>
                  </a:tblGrid>
                  <a:tr h="585470">
                    <a:tc>
                      <a:txBody>
                        <a:bodyPr/>
                        <a:lstStyle/>
                        <a:p>
                          <a:r>
                            <a:rPr lang="fr-CA" sz="2205" dirty="0" err="1"/>
                            <a:t>Episode</a:t>
                          </a:r>
                          <a:endParaRPr lang="en-US" sz="2205" dirty="0"/>
                        </a:p>
                      </a:txBody>
                      <a:tcPr marL="100795" marR="100795" marT="50397" marB="50397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fr-CA" sz="2205" dirty="0"/>
                            <a:t>Support</a:t>
                          </a:r>
                          <a:endParaRPr lang="en-US" sz="2205" dirty="0"/>
                        </a:p>
                      </a:txBody>
                      <a:tcPr marL="100795" marR="100795" marT="50397" marB="50397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sz="2205" dirty="0"/>
                            <a:t>location list</a:t>
                          </a:r>
                          <a:endParaRPr lang="en-US" sz="2205" dirty="0"/>
                        </a:p>
                      </a:txBody>
                      <a:tcPr marL="100795" marR="100795" marT="50397" marB="50397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511810">
                    <a:tc>
                      <a:txBody>
                        <a:bodyPr/>
                        <a:lstStyle/>
                        <a:p>
                          <a:endParaRPr lang="fr-CA"/>
                        </a:p>
                      </a:txBody>
                      <a:tcPr marL="100795" marR="100795" marT="50397" marB="50397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fr-CA" sz="2205" dirty="0"/>
                            <a:t>5</a:t>
                          </a:r>
                          <a:endParaRPr lang="en-US" sz="2205" dirty="0"/>
                        </a:p>
                      </a:txBody>
                      <a:tcPr marL="100795" marR="100795" marT="50397" marB="50397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fr-CA"/>
                        </a:p>
                      </a:txBody>
                      <a:tcPr marL="100795" marR="100795" marT="50397" marB="50397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</a:blipFill>
                      </a:tcPr>
                    </a:tc>
                  </a:tr>
                  <a:tr h="511810">
                    <a:tc>
                      <a:txBody>
                        <a:bodyPr/>
                        <a:lstStyle/>
                        <a:p>
                          <a:endParaRPr lang="fr-CA"/>
                        </a:p>
                      </a:txBody>
                      <a:tcPr marL="100795" marR="100795" marT="50397" marB="50397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fr-CA" sz="2205" dirty="0"/>
                            <a:t>3</a:t>
                          </a:r>
                          <a:endParaRPr lang="en-US" sz="2205" dirty="0"/>
                        </a:p>
                      </a:txBody>
                      <a:tcPr marL="100795" marR="100795" marT="50397" marB="50397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fr-CA"/>
                        </a:p>
                      </a:txBody>
                      <a:tcPr marL="100795" marR="100795" marT="50397" marB="50397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</a:blipFill>
                      </a:tcPr>
                    </a:tc>
                  </a:tr>
                  <a:tr h="511810">
                    <a:tc>
                      <a:txBody>
                        <a:bodyPr/>
                        <a:lstStyle/>
                        <a:p>
                          <a:endParaRPr lang="fr-CA"/>
                        </a:p>
                      </a:txBody>
                      <a:tcPr marL="100795" marR="100795" marT="50397" marB="50397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fr-CA" sz="2205" dirty="0"/>
                            <a:t>2</a:t>
                          </a:r>
                          <a:endParaRPr lang="en-US" sz="2205" dirty="0"/>
                        </a:p>
                      </a:txBody>
                      <a:tcPr marL="100795" marR="100795" marT="50397" marB="50397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fr-CA"/>
                        </a:p>
                      </a:txBody>
                      <a:tcPr marL="100795" marR="100795" marT="50397" marB="50397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</a:blipFill>
                      </a:tcPr>
                    </a:tc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" name="文字方塊 4"/>
              <p:cNvSpPr txBox="1"/>
              <p:nvPr/>
            </p:nvSpPr>
            <p:spPr>
              <a:xfrm>
                <a:off x="-50829" y="4027047"/>
                <a:ext cx="4031826" cy="407670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CA" altLang="zh-TW" sz="2645" b="1" i="0" smtClean="0">
                          <a:latin typeface="Cambria Math" panose="02040503050406030204" pitchFamily="18" charset="0"/>
                        </a:rPr>
                        <m:t>𝐅</m:t>
                      </m:r>
                      <m:r>
                        <a:rPr lang="en-US" altLang="zh-TW" sz="2645" b="1" i="0" smtClean="0">
                          <a:latin typeface="Cambria Math" panose="02040503050406030204" pitchFamily="18" charset="0"/>
                        </a:rPr>
                        <m:t>𝐫𝐞𝐪𝐮𝐞𝐧𝐭</m:t>
                      </m:r>
                      <m:r>
                        <a:rPr lang="en-US" altLang="zh-TW" sz="2645" b="1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fr-CA" altLang="zh-TW" sz="2645" b="1" i="0" smtClean="0">
                          <a:latin typeface="Cambria Math" panose="02040503050406030204" pitchFamily="18" charset="0"/>
                        </a:rPr>
                        <m:t>𝐞</m:t>
                      </m:r>
                      <m:r>
                        <a:rPr lang="en-US" altLang="fr-CA" sz="2645" b="1" i="0" smtClean="0">
                          <a:latin typeface="Cambria Math" panose="02040503050406030204" pitchFamily="18" charset="0"/>
                        </a:rPr>
                        <m:t>𝐯𝐞𝐧𝐭𝐬</m:t>
                      </m:r>
                    </m:oMath>
                  </m:oMathPara>
                </a14:m>
                <a:endParaRPr lang="zh-TW" altLang="en-US" sz="2645" dirty="0"/>
              </a:p>
            </p:txBody>
          </p:sp>
        </mc:Choice>
        <mc:Fallback>
          <p:sp>
            <p:nvSpPr>
              <p:cNvPr id="7" name="文字方塊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50829" y="4027047"/>
                <a:ext cx="4031826" cy="407670"/>
              </a:xfrm>
              <a:prstGeom prst="rect">
                <a:avLst/>
              </a:prstGeom>
              <a:blipFill rotWithShape="1">
                <a:blip r:embed="rId3"/>
                <a:stretch>
                  <a:fillRect l="1" t="-126" r="5" b="126"/>
                </a:stretch>
              </a:blipFill>
            </p:spPr>
            <p:txBody>
              <a:bodyPr/>
              <a:lstStyle/>
              <a:p>
                <a:r>
                  <a:rPr lang="fr-CA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8" name="Table 7"/>
              <p:cNvGraphicFramePr>
                <a:graphicFrameLocks noGrp="1"/>
              </p:cNvGraphicFramePr>
              <p:nvPr/>
            </p:nvGraphicFramePr>
            <p:xfrm>
              <a:off x="478487" y="4771427"/>
              <a:ext cx="2973070" cy="2120900"/>
            </p:xfrm>
            <a:graphic>
              <a:graphicData uri="http://schemas.openxmlformats.org/drawingml/2006/table">
                <a:tbl>
                  <a:tblPr firstRow="1" bandRow="1">
                    <a:tableStyleId>{B301B821-A1FF-4177-AEE7-76D212191A09}</a:tableStyleId>
                  </a:tblPr>
                  <a:tblGrid>
                    <a:gridCol w="1174115"/>
                    <a:gridCol w="1798955"/>
                  </a:tblGrid>
                  <a:tr h="585470">
                    <a:tc>
                      <a:txBody>
                        <a:bodyPr/>
                        <a:lstStyle/>
                        <a:p>
                          <a:r>
                            <a:rPr lang="fr-CA" sz="2205" dirty="0" err="1"/>
                            <a:t>Episode</a:t>
                          </a:r>
                          <a:endParaRPr lang="en-US" sz="2205" dirty="0"/>
                        </a:p>
                      </a:txBody>
                      <a:tcPr marL="100795" marR="100795" marT="50397" marB="50397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sz="2205" dirty="0"/>
                            <a:t>location list</a:t>
                          </a:r>
                          <a:endParaRPr lang="en-US" sz="2205" dirty="0"/>
                        </a:p>
                      </a:txBody>
                      <a:tcPr marL="100795" marR="100795" marT="50397" marB="50397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511810">
                    <a:tc>
                      <a:txBody>
                        <a:bodyPr/>
                        <a:lstStyle/>
                        <a:p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d>
                                  <m:dPr>
                                    <m:begChr m:val="⟨"/>
                                    <m:endChr m:val="⟩"/>
                                    <m:ctrlPr>
                                      <a:rPr lang="en-US" altLang="zh-TW" sz="2205" smtClean="0">
                                        <a:solidFill>
                                          <a:srgbClr val="0000FF"/>
                                        </a:solidFill>
                                      </a:rPr>
                                    </m:ctrlPr>
                                  </m:dPr>
                                  <m:e>
                                    <m:d>
                                      <m:dPr>
                                        <m:begChr m:val="{"/>
                                        <m:endChr m:val="}"/>
                                        <m:ctrlPr>
                                          <a:rPr lang="en-US" altLang="zh-TW" sz="2205">
                                            <a:solidFill>
                                              <a:srgbClr val="0000FF"/>
                                            </a:solidFill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altLang="zh-TW" sz="2205">
                                            <a:solidFill>
                                              <a:srgbClr val="0000FF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𝑎</m:t>
                                        </m:r>
                                      </m:e>
                                    </m:d>
                                  </m:e>
                                </m:d>
                              </m:oMath>
                            </m:oMathPara>
                          </a14:m>
                          <a:endParaRPr lang="en-US" sz="2205" dirty="0">
                            <a:solidFill>
                              <a:srgbClr val="0000FF"/>
                            </a:solidFill>
                          </a:endParaRPr>
                        </a:p>
                      </a:txBody>
                      <a:tcPr marL="100795" marR="100795" marT="50397" marB="50397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defRPr/>
                          </a:pPr>
                          <a14:m>
                            <m:oMath xmlns:m="http://schemas.openxmlformats.org/officeDocument/2006/math">
                              <m:d>
                                <m:dPr>
                                  <m:begChr m:val="{"/>
                                  <m:endChr m:val="}"/>
                                  <m:ctrlPr>
                                    <a:rPr lang="en-US" altLang="zh-TW" sz="2205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fr-CA" altLang="zh-TW" sz="2205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  <m:r>
                                    <a:rPr lang="en-US" altLang="zh-TW" sz="2205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, </m:t>
                                  </m:r>
                                  <m:r>
                                    <a:rPr lang="en-US" altLang="zh-TW" sz="2205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  <m:r>
                                    <a:rPr lang="en-US" altLang="zh-TW" sz="2205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, </m:t>
                                  </m:r>
                                  <m:r>
                                    <a:rPr lang="en-US" altLang="zh-TW" sz="2205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  <m:r>
                                    <a:rPr lang="en-US" altLang="zh-TW" sz="2205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, </m:t>
                                  </m:r>
                                  <m:r>
                                    <a:rPr lang="fr-CA" altLang="zh-TW" sz="2205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6</m:t>
                                  </m:r>
                                  <m:r>
                                    <a:rPr lang="en-US" altLang="zh-TW" sz="2205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, </m:t>
                                  </m:r>
                                  <m:r>
                                    <a:rPr lang="fr-CA" altLang="zh-TW" sz="2205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7</m:t>
                                  </m:r>
                                </m:e>
                              </m:d>
                              <m:r>
                                <a:rPr lang="fr-CA" altLang="zh-TW" sz="2205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</m:oMath>
                          </a14:m>
                          <a:r>
                            <a:rPr lang="fr-CA" altLang="zh-TW" sz="2205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a:t> </a:t>
                          </a:r>
                          <a:endParaRPr lang="fr-CA" altLang="zh-TW" sz="2205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endParaRPr>
                        </a:p>
                      </a:txBody>
                      <a:tcPr marL="100795" marR="100795" marT="50397" marB="50397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511810">
                    <a:tc>
                      <a:txBody>
                        <a:bodyPr/>
                        <a:lstStyle/>
                        <a:p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d>
                                  <m:dPr>
                                    <m:begChr m:val="⟨"/>
                                    <m:endChr m:val="⟩"/>
                                    <m:ctrlPr>
                                      <a:rPr lang="en-US" altLang="zh-TW" sz="2205" smtClean="0">
                                        <a:solidFill>
                                          <a:srgbClr val="0000FF"/>
                                        </a:solidFill>
                                      </a:rPr>
                                    </m:ctrlPr>
                                  </m:dPr>
                                  <m:e>
                                    <m:d>
                                      <m:dPr>
                                        <m:begChr m:val="{"/>
                                        <m:endChr m:val="}"/>
                                        <m:ctrlPr>
                                          <a:rPr lang="en-US" altLang="zh-TW" sz="2205">
                                            <a:solidFill>
                                              <a:srgbClr val="0000FF"/>
                                            </a:solidFill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altLang="zh-TW" sz="2205" smtClean="0">
                                            <a:solidFill>
                                              <a:srgbClr val="0000FF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𝑏</m:t>
                                        </m:r>
                                      </m:e>
                                    </m:d>
                                  </m:e>
                                </m:d>
                              </m:oMath>
                            </m:oMathPara>
                          </a14:m>
                          <a:endParaRPr lang="en-US" sz="2205" dirty="0">
                            <a:solidFill>
                              <a:srgbClr val="0000FF"/>
                            </a:solidFill>
                          </a:endParaRPr>
                        </a:p>
                      </a:txBody>
                      <a:tcPr marL="100795" marR="100795" marT="50397" marB="50397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14:m>
                            <m:oMath xmlns:m="http://schemas.openxmlformats.org/officeDocument/2006/math">
                              <m:d>
                                <m:dPr>
                                  <m:begChr m:val="{"/>
                                  <m:endChr m:val="}"/>
                                  <m:ctrlPr>
                                    <a:rPr lang="en-US" altLang="zh-TW" sz="2205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fr-CA" altLang="zh-TW" sz="2205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  <m:r>
                                    <a:rPr lang="en-US" altLang="zh-TW" sz="2205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, </m:t>
                                  </m:r>
                                  <m:r>
                                    <a:rPr lang="en-US" altLang="zh-TW" sz="2205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7</m:t>
                                  </m:r>
                                  <m:r>
                                    <a:rPr lang="en-US" altLang="zh-TW" sz="2205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, </m:t>
                                  </m:r>
                                  <m:r>
                                    <a:rPr lang="en-US" altLang="zh-TW" sz="2205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9</m:t>
                                  </m:r>
                                </m:e>
                              </m:d>
                            </m:oMath>
                          </a14:m>
                          <a:r>
                            <a:rPr lang="en-US" sz="2205" dirty="0">
                              <a:solidFill>
                                <a:srgbClr val="FF0000"/>
                              </a:solidFill>
                            </a:rPr>
                            <a:t>  </a:t>
                          </a:r>
                          <a:endParaRPr lang="en-US" sz="2205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 marL="100795" marR="100795" marT="50397" marB="50397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511810">
                    <a:tc>
                      <a:txBody>
                        <a:bodyPr/>
                        <a:lstStyle/>
                        <a:p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d>
                                  <m:dPr>
                                    <m:begChr m:val="⟨"/>
                                    <m:endChr m:val="⟩"/>
                                    <m:ctrlPr>
                                      <a:rPr lang="en-US" altLang="zh-TW" sz="2205" smtClean="0">
                                        <a:solidFill>
                                          <a:srgbClr val="0000FF"/>
                                        </a:solidFill>
                                      </a:rPr>
                                    </m:ctrlPr>
                                  </m:dPr>
                                  <m:e>
                                    <m:d>
                                      <m:dPr>
                                        <m:begChr m:val="{"/>
                                        <m:endChr m:val="}"/>
                                        <m:ctrlPr>
                                          <a:rPr lang="en-US" altLang="zh-TW" sz="2205">
                                            <a:solidFill>
                                              <a:srgbClr val="0000FF"/>
                                            </a:solidFill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altLang="zh-TW" sz="2205" smtClean="0">
                                            <a:solidFill>
                                              <a:srgbClr val="0000FF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𝑐</m:t>
                                        </m:r>
                                      </m:e>
                                    </m:d>
                                    <m:r>
                                      <a:rPr lang="en-US" altLang="zh-TW" sz="2205" smtClean="0">
                                        <a:solidFill>
                                          <a:srgbClr val="0000FF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 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en-US" sz="2205" dirty="0">
                            <a:solidFill>
                              <a:srgbClr val="0000FF"/>
                            </a:solidFill>
                          </a:endParaRPr>
                        </a:p>
                      </a:txBody>
                      <a:tcPr marL="100795" marR="100795" marT="50397" marB="50397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defRPr/>
                          </a:pPr>
                          <a14:m>
                            <m:oMath xmlns:m="http://schemas.openxmlformats.org/officeDocument/2006/math">
                              <m:d>
                                <m:dPr>
                                  <m:begChr m:val="{"/>
                                  <m:endChr m:val="}"/>
                                  <m:ctrlPr>
                                    <a:rPr lang="en-US" altLang="zh-TW" sz="2205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TW" sz="2205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  <m:r>
                                    <a:rPr lang="en-US" altLang="zh-TW" sz="2205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, </m:t>
                                  </m:r>
                                  <m:r>
                                    <a:rPr lang="en-US" altLang="zh-TW" sz="2205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8</m:t>
                                  </m:r>
                                </m:e>
                              </m:d>
                            </m:oMath>
                          </a14:m>
                          <a:r>
                            <a:rPr lang="en-US" altLang="zh-TW" sz="2205" dirty="0">
                              <a:solidFill>
                                <a:srgbClr val="FF0000"/>
                              </a:solidFill>
                            </a:rPr>
                            <a:t> </a:t>
                          </a:r>
                          <a:endParaRPr lang="en-US" altLang="zh-TW" sz="2205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 marL="100795" marR="100795" marT="50397" marB="50397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8" name="Table 7"/>
              <p:cNvGraphicFramePr>
                <a:graphicFrameLocks noGrp="1"/>
              </p:cNvGraphicFramePr>
              <p:nvPr/>
            </p:nvGraphicFramePr>
            <p:xfrm>
              <a:off x="478487" y="4771427"/>
              <a:ext cx="2973070" cy="2120900"/>
            </p:xfrm>
            <a:graphic>
              <a:graphicData uri="http://schemas.openxmlformats.org/drawingml/2006/table">
                <a:tbl>
                  <a:tblPr firstRow="1" bandRow="1">
                    <a:tableStyleId>{B301B821-A1FF-4177-AEE7-76D212191A09}</a:tableStyleId>
                  </a:tblPr>
                  <a:tblGrid>
                    <a:gridCol w="1174115"/>
                    <a:gridCol w="1798955"/>
                  </a:tblGrid>
                  <a:tr h="585470">
                    <a:tc>
                      <a:txBody>
                        <a:bodyPr/>
                        <a:lstStyle/>
                        <a:p>
                          <a:r>
                            <a:rPr lang="fr-CA" sz="2205" dirty="0" err="1"/>
                            <a:t>Episode</a:t>
                          </a:r>
                          <a:endParaRPr lang="en-US" sz="2205" dirty="0"/>
                        </a:p>
                      </a:txBody>
                      <a:tcPr marL="100795" marR="100795" marT="50397" marB="50397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sz="2205" dirty="0"/>
                            <a:t>location list</a:t>
                          </a:r>
                          <a:endParaRPr lang="en-US" sz="2205" dirty="0"/>
                        </a:p>
                      </a:txBody>
                      <a:tcPr marL="100795" marR="100795" marT="50397" marB="50397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511810">
                    <a:tc>
                      <a:txBody>
                        <a:bodyPr/>
                        <a:lstStyle/>
                        <a:p>
                          <a:endParaRPr lang="fr-CA"/>
                        </a:p>
                      </a:txBody>
                      <a:tcPr marL="100795" marR="100795" marT="50397" marB="50397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CA"/>
                        </a:p>
                      </a:txBody>
                      <a:tcPr marL="100795" marR="100795" marT="50397" marB="50397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</a:blipFill>
                      </a:tcPr>
                    </a:tc>
                  </a:tr>
                  <a:tr h="511810">
                    <a:tc>
                      <a:txBody>
                        <a:bodyPr/>
                        <a:lstStyle/>
                        <a:p>
                          <a:endParaRPr lang="fr-CA"/>
                        </a:p>
                      </a:txBody>
                      <a:tcPr marL="100795" marR="100795" marT="50397" marB="50397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CA"/>
                        </a:p>
                      </a:txBody>
                      <a:tcPr marL="100795" marR="100795" marT="50397" marB="50397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</a:blipFill>
                      </a:tcPr>
                    </a:tc>
                  </a:tr>
                  <a:tr h="511810">
                    <a:tc>
                      <a:txBody>
                        <a:bodyPr/>
                        <a:lstStyle/>
                        <a:p>
                          <a:endParaRPr lang="fr-CA"/>
                        </a:p>
                      </a:txBody>
                      <a:tcPr marL="100795" marR="100795" marT="50397" marB="50397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CA"/>
                        </a:p>
                      </a:txBody>
                      <a:tcPr marL="100795" marR="100795" marT="50397" marB="50397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</a:blipFill>
                      </a:tcPr>
                    </a:tc>
                  </a:tr>
                </a:tbl>
              </a:graphicData>
            </a:graphic>
          </p:graphicFrame>
        </mc:Fallback>
      </mc:AlternateContent>
    </p:spTree>
  </p:cSld>
  <p:clrMapOvr>
    <a:masterClrMapping/>
  </p:clrMapOvr>
  <p:transition spd="med" advClick="0"/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DC983-A656-4310-B853-8C30532C0C2A}" type="slidenum">
              <a:rPr lang="en-US" sz="1435" smtClean="0"/>
            </a:fld>
            <a:endParaRPr lang="en-US" sz="1435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文字方塊 4"/>
              <p:cNvSpPr txBox="1"/>
              <p:nvPr/>
            </p:nvSpPr>
            <p:spPr>
              <a:xfrm>
                <a:off x="5454997" y="3283605"/>
                <a:ext cx="4031826" cy="407670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CA" altLang="zh-TW" sz="2645" b="1" i="0" smtClean="0">
                          <a:latin typeface="Cambria Math" panose="02040503050406030204" pitchFamily="18" charset="0"/>
                        </a:rPr>
                        <m:t>𝐅</m:t>
                      </m:r>
                      <m:r>
                        <a:rPr lang="en-US" altLang="zh-TW" sz="2645" b="1" i="0" smtClean="0">
                          <a:latin typeface="Cambria Math" panose="02040503050406030204" pitchFamily="18" charset="0"/>
                        </a:rPr>
                        <m:t>𝐫𝐞𝐪𝐮𝐞𝐧𝐭</m:t>
                      </m:r>
                      <m:r>
                        <a:rPr lang="en-US" altLang="zh-TW" sz="2645" b="1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fr-CA" altLang="zh-TW" sz="2645" b="1" i="0" smtClean="0">
                          <a:latin typeface="Cambria Math" panose="02040503050406030204" pitchFamily="18" charset="0"/>
                        </a:rPr>
                        <m:t>𝐩𝐚𝐫𝐚𝐥𝐥𝐞𝐥</m:t>
                      </m:r>
                      <m:r>
                        <a:rPr lang="fr-CA" altLang="zh-TW" sz="2645" b="1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fr-CA" altLang="zh-TW" sz="2645" b="1" i="0" smtClean="0">
                          <a:latin typeface="Cambria Math" panose="02040503050406030204" pitchFamily="18" charset="0"/>
                        </a:rPr>
                        <m:t>𝐞𝐩𝐢𝐬𝐨𝐝𝐞𝐬</m:t>
                      </m:r>
                    </m:oMath>
                  </m:oMathPara>
                </a14:m>
                <a:endParaRPr lang="zh-TW" altLang="en-US" sz="2645" dirty="0"/>
              </a:p>
            </p:txBody>
          </p:sp>
        </mc:Choice>
        <mc:Fallback>
          <p:sp>
            <p:nvSpPr>
              <p:cNvPr id="5" name="文字方塊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54997" y="3283605"/>
                <a:ext cx="4031826" cy="407670"/>
              </a:xfrm>
              <a:prstGeom prst="rect">
                <a:avLst/>
              </a:prstGeom>
              <a:blipFill rotWithShape="1">
                <a:blip r:embed="rId1"/>
                <a:stretch>
                  <a:fillRect l="-9" t="-5" r="-5672" b="5"/>
                </a:stretch>
              </a:blipFill>
            </p:spPr>
            <p:txBody>
              <a:bodyPr/>
              <a:lstStyle/>
              <a:p>
                <a:r>
                  <a:rPr lang="fr-CA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6" name="Table 5"/>
              <p:cNvGraphicFramePr>
                <a:graphicFrameLocks noGrp="1"/>
              </p:cNvGraphicFramePr>
              <p:nvPr/>
            </p:nvGraphicFramePr>
            <p:xfrm>
              <a:off x="5116769" y="3773232"/>
              <a:ext cx="4562475" cy="2587625"/>
            </p:xfrm>
            <a:graphic>
              <a:graphicData uri="http://schemas.openxmlformats.org/drawingml/2006/table">
                <a:tbl>
                  <a:tblPr firstRow="1" bandRow="1">
                    <a:tableStyleId>{B301B821-A1FF-4177-AEE7-76D212191A09}</a:tableStyleId>
                  </a:tblPr>
                  <a:tblGrid>
                    <a:gridCol w="1174115"/>
                    <a:gridCol w="1195705"/>
                    <a:gridCol w="2192655"/>
                  </a:tblGrid>
                  <a:tr h="615315">
                    <a:tc>
                      <a:txBody>
                        <a:bodyPr/>
                        <a:lstStyle/>
                        <a:p>
                          <a:r>
                            <a:rPr lang="fr-CA" sz="2205" dirty="0" err="1"/>
                            <a:t>Episode</a:t>
                          </a:r>
                          <a:endParaRPr lang="en-US" sz="2205" dirty="0"/>
                        </a:p>
                      </a:txBody>
                      <a:tcPr marL="100795" marR="100795" marT="50397" marB="50397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fr-CA" sz="2205" dirty="0"/>
                            <a:t>Support</a:t>
                          </a:r>
                          <a:endParaRPr lang="en-US" sz="2205" dirty="0"/>
                        </a:p>
                      </a:txBody>
                      <a:tcPr marL="100795" marR="100795" marT="50397" marB="50397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sz="2205" dirty="0"/>
                            <a:t>location list</a:t>
                          </a:r>
                          <a:endParaRPr lang="en-US" sz="2205" dirty="0"/>
                        </a:p>
                      </a:txBody>
                      <a:tcPr marL="100795" marR="100795" marT="50397" marB="50397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511810">
                    <a:tc>
                      <a:txBody>
                        <a:bodyPr/>
                        <a:lstStyle/>
                        <a:p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d>
                                  <m:dPr>
                                    <m:begChr m:val="⟨"/>
                                    <m:endChr m:val="⟩"/>
                                    <m:ctrlPr>
                                      <a:rPr lang="en-US" altLang="zh-TW" sz="2205" smtClean="0">
                                        <a:solidFill>
                                          <a:srgbClr val="0000FF"/>
                                        </a:solidFill>
                                      </a:rPr>
                                    </m:ctrlPr>
                                  </m:dPr>
                                  <m:e>
                                    <m:d>
                                      <m:dPr>
                                        <m:begChr m:val="{"/>
                                        <m:endChr m:val="}"/>
                                        <m:ctrlPr>
                                          <a:rPr lang="en-US" altLang="zh-TW" sz="2205">
                                            <a:solidFill>
                                              <a:srgbClr val="0000FF"/>
                                            </a:solidFill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altLang="zh-TW" sz="2205">
                                            <a:solidFill>
                                              <a:srgbClr val="0000FF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𝑎</m:t>
                                        </m:r>
                                      </m:e>
                                    </m:d>
                                  </m:e>
                                </m:d>
                              </m:oMath>
                            </m:oMathPara>
                          </a14:m>
                          <a:endParaRPr lang="en-US" sz="2205" dirty="0">
                            <a:solidFill>
                              <a:srgbClr val="0000FF"/>
                            </a:solidFill>
                          </a:endParaRPr>
                        </a:p>
                      </a:txBody>
                      <a:tcPr marL="100795" marR="100795" marT="50397" marB="50397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fr-CA" sz="2205" dirty="0"/>
                            <a:t>5</a:t>
                          </a:r>
                          <a:endParaRPr lang="en-US" sz="2205" dirty="0"/>
                        </a:p>
                      </a:txBody>
                      <a:tcPr marL="100795" marR="100795" marT="50397" marB="50397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defRPr/>
                          </a:pPr>
                          <a14:m>
                            <m:oMath xmlns:m="http://schemas.openxmlformats.org/officeDocument/2006/math">
                              <m:d>
                                <m:dPr>
                                  <m:begChr m:val="{"/>
                                  <m:endChr m:val="}"/>
                                  <m:ctrlPr>
                                    <a:rPr lang="en-US" altLang="zh-TW" sz="2205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fr-CA" altLang="zh-TW" sz="2205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  <m:r>
                                    <a:rPr lang="en-US" altLang="zh-TW" sz="2205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, </m:t>
                                  </m:r>
                                  <m:r>
                                    <a:rPr lang="en-US" altLang="zh-TW" sz="2205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  <m:r>
                                    <a:rPr lang="en-US" altLang="zh-TW" sz="2205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, </m:t>
                                  </m:r>
                                  <m:r>
                                    <a:rPr lang="en-US" altLang="zh-TW" sz="2205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  <m:r>
                                    <a:rPr lang="en-US" altLang="zh-TW" sz="2205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, </m:t>
                                  </m:r>
                                  <m:r>
                                    <a:rPr lang="fr-CA" altLang="zh-TW" sz="2205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6</m:t>
                                  </m:r>
                                  <m:r>
                                    <a:rPr lang="en-US" altLang="zh-TW" sz="2205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, </m:t>
                                  </m:r>
                                  <m:r>
                                    <a:rPr lang="fr-CA" altLang="zh-TW" sz="2205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7</m:t>
                                  </m:r>
                                </m:e>
                              </m:d>
                            </m:oMath>
                          </a14:m>
                          <a:r>
                            <a:rPr lang="fr-CA" altLang="zh-TW" sz="2205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a:t> </a:t>
                          </a:r>
                          <a:endParaRPr lang="fr-CA" altLang="zh-TW" sz="2205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endParaRPr>
                        </a:p>
                      </a:txBody>
                      <a:tcPr marL="100795" marR="100795" marT="50397" marB="50397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511810">
                    <a:tc>
                      <a:txBody>
                        <a:bodyPr/>
                        <a:lstStyle/>
                        <a:p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d>
                                  <m:dPr>
                                    <m:begChr m:val="⟨"/>
                                    <m:endChr m:val="⟩"/>
                                    <m:ctrlPr>
                                      <a:rPr lang="en-US" altLang="zh-TW" sz="2205" smtClean="0">
                                        <a:solidFill>
                                          <a:srgbClr val="0000FF"/>
                                        </a:solidFill>
                                      </a:rPr>
                                    </m:ctrlPr>
                                  </m:dPr>
                                  <m:e>
                                    <m:d>
                                      <m:dPr>
                                        <m:begChr m:val="{"/>
                                        <m:endChr m:val="}"/>
                                        <m:ctrlPr>
                                          <a:rPr lang="en-US" altLang="zh-TW" sz="2205">
                                            <a:solidFill>
                                              <a:srgbClr val="0000FF"/>
                                            </a:solidFill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altLang="zh-TW" sz="2205" smtClean="0">
                                            <a:solidFill>
                                              <a:srgbClr val="0000FF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𝑏</m:t>
                                        </m:r>
                                      </m:e>
                                    </m:d>
                                  </m:e>
                                </m:d>
                              </m:oMath>
                            </m:oMathPara>
                          </a14:m>
                          <a:endParaRPr lang="en-US" sz="2205" dirty="0">
                            <a:solidFill>
                              <a:srgbClr val="0000FF"/>
                            </a:solidFill>
                          </a:endParaRPr>
                        </a:p>
                      </a:txBody>
                      <a:tcPr marL="100795" marR="100795" marT="50397" marB="50397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fr-CA" sz="2205" dirty="0"/>
                            <a:t>3</a:t>
                          </a:r>
                          <a:endParaRPr lang="en-US" sz="2205" dirty="0"/>
                        </a:p>
                      </a:txBody>
                      <a:tcPr marL="100795" marR="100795" marT="50397" marB="50397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14:m>
                            <m:oMath xmlns:m="http://schemas.openxmlformats.org/officeDocument/2006/math">
                              <m:d>
                                <m:dPr>
                                  <m:begChr m:val="{"/>
                                  <m:endChr m:val="}"/>
                                  <m:ctrlPr>
                                    <a:rPr lang="en-US" altLang="zh-TW" sz="2205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fr-CA" altLang="zh-TW" sz="2205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  <m:r>
                                    <a:rPr lang="en-US" altLang="zh-TW" sz="2205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, </m:t>
                                  </m:r>
                                  <m:r>
                                    <a:rPr lang="en-US" altLang="zh-TW" sz="2205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7</m:t>
                                  </m:r>
                                  <m:r>
                                    <a:rPr lang="en-US" altLang="zh-TW" sz="2205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, </m:t>
                                  </m:r>
                                  <m:r>
                                    <a:rPr lang="en-US" altLang="zh-TW" sz="2205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9</m:t>
                                  </m:r>
                                </m:e>
                              </m:d>
                            </m:oMath>
                          </a14:m>
                          <a:r>
                            <a:rPr lang="en-US" sz="2205" dirty="0">
                              <a:solidFill>
                                <a:srgbClr val="FF0000"/>
                              </a:solidFill>
                            </a:rPr>
                            <a:t>  </a:t>
                          </a:r>
                          <a:endParaRPr lang="en-US" sz="2205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 marL="100795" marR="100795" marT="50397" marB="50397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511810">
                    <a:tc>
                      <a:txBody>
                        <a:bodyPr/>
                        <a:lstStyle/>
                        <a:p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d>
                                  <m:dPr>
                                    <m:begChr m:val="⟨"/>
                                    <m:endChr m:val="⟩"/>
                                    <m:ctrlPr>
                                      <a:rPr lang="en-US" altLang="zh-TW" sz="2205" smtClean="0">
                                        <a:solidFill>
                                          <a:srgbClr val="0000FF"/>
                                        </a:solidFill>
                                      </a:rPr>
                                    </m:ctrlPr>
                                  </m:dPr>
                                  <m:e>
                                    <m:d>
                                      <m:dPr>
                                        <m:begChr m:val="{"/>
                                        <m:endChr m:val="}"/>
                                        <m:ctrlPr>
                                          <a:rPr lang="en-US" altLang="zh-TW" sz="2205">
                                            <a:solidFill>
                                              <a:srgbClr val="0000FF"/>
                                            </a:solidFill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altLang="zh-TW" sz="2205" smtClean="0">
                                            <a:solidFill>
                                              <a:srgbClr val="0000FF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𝑐</m:t>
                                        </m:r>
                                      </m:e>
                                    </m:d>
                                    <m:r>
                                      <a:rPr lang="en-US" altLang="zh-TW" sz="2205" smtClean="0">
                                        <a:solidFill>
                                          <a:srgbClr val="0000FF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 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en-US" sz="2205" dirty="0">
                            <a:solidFill>
                              <a:srgbClr val="0000FF"/>
                            </a:solidFill>
                          </a:endParaRPr>
                        </a:p>
                      </a:txBody>
                      <a:tcPr marL="100795" marR="100795" marT="50397" marB="50397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fr-CA" sz="2205" dirty="0"/>
                            <a:t>2</a:t>
                          </a:r>
                          <a:endParaRPr lang="en-US" sz="2205" dirty="0"/>
                        </a:p>
                      </a:txBody>
                      <a:tcPr marL="100795" marR="100795" marT="50397" marB="50397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defRPr/>
                          </a:pPr>
                          <a14:m>
                            <m:oMath xmlns:m="http://schemas.openxmlformats.org/officeDocument/2006/math">
                              <m:d>
                                <m:dPr>
                                  <m:begChr m:val="{"/>
                                  <m:endChr m:val="}"/>
                                  <m:ctrlPr>
                                    <a:rPr lang="en-US" altLang="zh-TW" sz="2205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TW" sz="2205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  <m:r>
                                    <a:rPr lang="en-US" altLang="zh-TW" sz="2205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, </m:t>
                                  </m:r>
                                  <m:r>
                                    <a:rPr lang="en-US" altLang="zh-TW" sz="2205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8</m:t>
                                  </m:r>
                                </m:e>
                              </m:d>
                            </m:oMath>
                          </a14:m>
                          <a:r>
                            <a:rPr lang="en-US" altLang="zh-TW" sz="2205" dirty="0">
                              <a:solidFill>
                                <a:srgbClr val="FF0000"/>
                              </a:solidFill>
                            </a:rPr>
                            <a:t> </a:t>
                          </a:r>
                          <a:endParaRPr lang="en-US" altLang="zh-TW" sz="2205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 marL="100795" marR="100795" marT="50397" marB="50397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436880">
                    <a:tc>
                      <a:txBody>
                        <a:bodyPr/>
                        <a:lstStyle/>
                        <a:p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d>
                                  <m:dPr>
                                    <m:begChr m:val="⟨"/>
                                    <m:endChr m:val="⟩"/>
                                    <m:ctrlPr>
                                      <a:rPr lang="en-US" altLang="zh-TW" sz="2205" i="1" smtClean="0">
                                        <a:solidFill>
                                          <a:srgbClr val="0000FF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d>
                                      <m:dPr>
                                        <m:begChr m:val="{"/>
                                        <m:endChr m:val="}"/>
                                        <m:ctrlPr>
                                          <a:rPr lang="en-US" altLang="zh-TW" sz="2205" i="1">
                                            <a:solidFill>
                                              <a:srgbClr val="0000FF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m:rPr>
                                            <m:sty m:val="p"/>
                                          </m:rPr>
                                          <a:rPr lang="en-US" altLang="zh-TW" sz="2205">
                                            <a:solidFill>
                                              <a:srgbClr val="0000FF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a</m:t>
                                        </m:r>
                                        <m:r>
                                          <a:rPr lang="fr-CA" altLang="zh-TW" sz="2205" b="0" i="0" smtClean="0">
                                            <a:solidFill>
                                              <a:srgbClr val="0000FF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,</m:t>
                                        </m:r>
                                        <m:r>
                                          <m:rPr>
                                            <m:sty m:val="p"/>
                                          </m:rPr>
                                          <a:rPr lang="en-US" altLang="fr-CA" sz="2205" b="0" i="0" smtClean="0">
                                            <a:solidFill>
                                              <a:srgbClr val="0000FF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b</m:t>
                                        </m:r>
                                      </m:e>
                                    </m:d>
                                  </m:e>
                                </m:d>
                              </m:oMath>
                            </m:oMathPara>
                          </a14:m>
                          <a:endParaRPr lang="en-US" sz="2205" dirty="0">
                            <a:solidFill>
                              <a:srgbClr val="0000FF"/>
                            </a:solidFill>
                          </a:endParaRPr>
                        </a:p>
                      </a:txBody>
                      <a:tcPr marL="100795" marR="100795" marT="50397" marB="50397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205" dirty="0"/>
                        </a:p>
                      </a:txBody>
                      <a:tcPr marL="100795" marR="100795" marT="50397" marB="50397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defRPr/>
                          </a:pPr>
                          <a:endParaRPr lang="en-US" altLang="zh-TW" sz="2205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 marL="100795" marR="100795" marT="50397" marB="50397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6" name="Table 5"/>
              <p:cNvGraphicFramePr>
                <a:graphicFrameLocks noGrp="1"/>
              </p:cNvGraphicFramePr>
              <p:nvPr/>
            </p:nvGraphicFramePr>
            <p:xfrm>
              <a:off x="5116769" y="3773232"/>
              <a:ext cx="4562475" cy="2587625"/>
            </p:xfrm>
            <a:graphic>
              <a:graphicData uri="http://schemas.openxmlformats.org/drawingml/2006/table">
                <a:tbl>
                  <a:tblPr firstRow="1" bandRow="1">
                    <a:tableStyleId>{B301B821-A1FF-4177-AEE7-76D212191A09}</a:tableStyleId>
                  </a:tblPr>
                  <a:tblGrid>
                    <a:gridCol w="1174115"/>
                    <a:gridCol w="1195705"/>
                    <a:gridCol w="2192655"/>
                  </a:tblGrid>
                  <a:tr h="615315">
                    <a:tc>
                      <a:txBody>
                        <a:bodyPr/>
                        <a:lstStyle/>
                        <a:p>
                          <a:r>
                            <a:rPr lang="fr-CA" sz="2205" dirty="0" err="1"/>
                            <a:t>Episode</a:t>
                          </a:r>
                          <a:endParaRPr lang="en-US" sz="2205" dirty="0"/>
                        </a:p>
                      </a:txBody>
                      <a:tcPr marL="100795" marR="100795" marT="50397" marB="50397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fr-CA" sz="2205" dirty="0"/>
                            <a:t>Support</a:t>
                          </a:r>
                          <a:endParaRPr lang="en-US" sz="2205" dirty="0"/>
                        </a:p>
                      </a:txBody>
                      <a:tcPr marL="100795" marR="100795" marT="50397" marB="50397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sz="2205" dirty="0"/>
                            <a:t>location list</a:t>
                          </a:r>
                          <a:endParaRPr lang="en-US" sz="2205" dirty="0"/>
                        </a:p>
                      </a:txBody>
                      <a:tcPr marL="100795" marR="100795" marT="50397" marB="50397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511810">
                    <a:tc>
                      <a:txBody>
                        <a:bodyPr/>
                        <a:lstStyle/>
                        <a:p>
                          <a:endParaRPr lang="fr-CA"/>
                        </a:p>
                      </a:txBody>
                      <a:tcPr marL="100795" marR="100795" marT="50397" marB="50397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fr-CA" sz="2205" dirty="0"/>
                            <a:t>5</a:t>
                          </a:r>
                          <a:endParaRPr lang="en-US" sz="2205" dirty="0"/>
                        </a:p>
                      </a:txBody>
                      <a:tcPr marL="100795" marR="100795" marT="50397" marB="50397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fr-CA"/>
                        </a:p>
                      </a:txBody>
                      <a:tcPr marL="100795" marR="100795" marT="50397" marB="50397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</a:blipFill>
                      </a:tcPr>
                    </a:tc>
                  </a:tr>
                  <a:tr h="511810">
                    <a:tc>
                      <a:txBody>
                        <a:bodyPr/>
                        <a:lstStyle/>
                        <a:p>
                          <a:endParaRPr lang="fr-CA"/>
                        </a:p>
                      </a:txBody>
                      <a:tcPr marL="100795" marR="100795" marT="50397" marB="50397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fr-CA" sz="2205" dirty="0"/>
                            <a:t>3</a:t>
                          </a:r>
                          <a:endParaRPr lang="en-US" sz="2205" dirty="0"/>
                        </a:p>
                      </a:txBody>
                      <a:tcPr marL="100795" marR="100795" marT="50397" marB="50397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fr-CA"/>
                        </a:p>
                      </a:txBody>
                      <a:tcPr marL="100795" marR="100795" marT="50397" marB="50397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</a:blipFill>
                      </a:tcPr>
                    </a:tc>
                  </a:tr>
                  <a:tr h="511810">
                    <a:tc>
                      <a:txBody>
                        <a:bodyPr/>
                        <a:lstStyle/>
                        <a:p>
                          <a:endParaRPr lang="fr-CA"/>
                        </a:p>
                      </a:txBody>
                      <a:tcPr marL="100795" marR="100795" marT="50397" marB="50397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fr-CA" sz="2205" dirty="0"/>
                            <a:t>2</a:t>
                          </a:r>
                          <a:endParaRPr lang="en-US" sz="2205" dirty="0"/>
                        </a:p>
                      </a:txBody>
                      <a:tcPr marL="100795" marR="100795" marT="50397" marB="50397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fr-CA"/>
                        </a:p>
                      </a:txBody>
                      <a:tcPr marL="100795" marR="100795" marT="50397" marB="50397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</a:blipFill>
                      </a:tcPr>
                    </a:tc>
                  </a:tr>
                  <a:tr h="436880">
                    <a:tc>
                      <a:txBody>
                        <a:bodyPr/>
                        <a:lstStyle/>
                        <a:p>
                          <a:endParaRPr lang="fr-CA"/>
                        </a:p>
                      </a:txBody>
                      <a:tcPr marL="100795" marR="100795" marT="50397" marB="50397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205" dirty="0"/>
                        </a:p>
                      </a:txBody>
                      <a:tcPr marL="100795" marR="100795" marT="50397" marB="50397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defRPr/>
                          </a:pPr>
                          <a:endParaRPr lang="en-US" altLang="zh-TW" sz="2205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 marL="100795" marR="100795" marT="50397" marB="50397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" name="文字方塊 4"/>
              <p:cNvSpPr txBox="1"/>
              <p:nvPr/>
            </p:nvSpPr>
            <p:spPr>
              <a:xfrm>
                <a:off x="-50829" y="4027047"/>
                <a:ext cx="4031826" cy="407670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CA" altLang="zh-TW" sz="2645" b="1" i="0" smtClean="0">
                          <a:latin typeface="Cambria Math" panose="02040503050406030204" pitchFamily="18" charset="0"/>
                        </a:rPr>
                        <m:t>𝐅</m:t>
                      </m:r>
                      <m:r>
                        <a:rPr lang="en-US" altLang="zh-TW" sz="2645" b="1" i="0" smtClean="0">
                          <a:latin typeface="Cambria Math" panose="02040503050406030204" pitchFamily="18" charset="0"/>
                        </a:rPr>
                        <m:t>𝐫𝐞𝐪𝐮𝐞𝐧𝐭</m:t>
                      </m:r>
                      <m:r>
                        <a:rPr lang="en-US" altLang="zh-TW" sz="2645" b="1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fr-CA" altLang="zh-TW" sz="2645" b="1" i="0" smtClean="0">
                          <a:latin typeface="Cambria Math" panose="02040503050406030204" pitchFamily="18" charset="0"/>
                        </a:rPr>
                        <m:t>𝐞</m:t>
                      </m:r>
                      <m:r>
                        <a:rPr lang="en-US" altLang="fr-CA" sz="2645" b="1" i="0" smtClean="0">
                          <a:latin typeface="Cambria Math" panose="02040503050406030204" pitchFamily="18" charset="0"/>
                        </a:rPr>
                        <m:t>𝐯𝐞𝐧𝐭𝐬</m:t>
                      </m:r>
                    </m:oMath>
                  </m:oMathPara>
                </a14:m>
                <a:endParaRPr lang="zh-TW" altLang="en-US" sz="2645" dirty="0"/>
              </a:p>
            </p:txBody>
          </p:sp>
        </mc:Choice>
        <mc:Fallback>
          <p:sp>
            <p:nvSpPr>
              <p:cNvPr id="7" name="文字方塊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50829" y="4027047"/>
                <a:ext cx="4031826" cy="407670"/>
              </a:xfrm>
              <a:prstGeom prst="rect">
                <a:avLst/>
              </a:prstGeom>
              <a:blipFill rotWithShape="1">
                <a:blip r:embed="rId3"/>
                <a:stretch>
                  <a:fillRect l="1" t="-126" r="5" b="126"/>
                </a:stretch>
              </a:blipFill>
            </p:spPr>
            <p:txBody>
              <a:bodyPr/>
              <a:lstStyle/>
              <a:p>
                <a:r>
                  <a:rPr lang="fr-CA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8" name="Table 7"/>
              <p:cNvGraphicFramePr>
                <a:graphicFrameLocks noGrp="1"/>
              </p:cNvGraphicFramePr>
              <p:nvPr/>
            </p:nvGraphicFramePr>
            <p:xfrm>
              <a:off x="478487" y="4771427"/>
              <a:ext cx="2973070" cy="2120900"/>
            </p:xfrm>
            <a:graphic>
              <a:graphicData uri="http://schemas.openxmlformats.org/drawingml/2006/table">
                <a:tbl>
                  <a:tblPr firstRow="1" bandRow="1">
                    <a:tableStyleId>{B301B821-A1FF-4177-AEE7-76D212191A09}</a:tableStyleId>
                  </a:tblPr>
                  <a:tblGrid>
                    <a:gridCol w="1174115"/>
                    <a:gridCol w="1798955"/>
                  </a:tblGrid>
                  <a:tr h="585470">
                    <a:tc>
                      <a:txBody>
                        <a:bodyPr/>
                        <a:lstStyle/>
                        <a:p>
                          <a:r>
                            <a:rPr lang="fr-CA" sz="2205" dirty="0" err="1"/>
                            <a:t>Episode</a:t>
                          </a:r>
                          <a:endParaRPr lang="en-US" sz="2205" dirty="0"/>
                        </a:p>
                      </a:txBody>
                      <a:tcPr marL="100795" marR="100795" marT="50397" marB="50397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sz="2205" dirty="0"/>
                            <a:t>location list</a:t>
                          </a:r>
                          <a:endParaRPr lang="en-US" sz="2205" dirty="0"/>
                        </a:p>
                      </a:txBody>
                      <a:tcPr marL="100795" marR="100795" marT="50397" marB="50397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511810">
                    <a:tc>
                      <a:txBody>
                        <a:bodyPr/>
                        <a:lstStyle/>
                        <a:p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d>
                                  <m:dPr>
                                    <m:begChr m:val="⟨"/>
                                    <m:endChr m:val="⟩"/>
                                    <m:ctrlPr>
                                      <a:rPr lang="en-US" altLang="zh-TW" sz="2205" smtClean="0">
                                        <a:solidFill>
                                          <a:srgbClr val="0000FF"/>
                                        </a:solidFill>
                                      </a:rPr>
                                    </m:ctrlPr>
                                  </m:dPr>
                                  <m:e>
                                    <m:d>
                                      <m:dPr>
                                        <m:begChr m:val="{"/>
                                        <m:endChr m:val="}"/>
                                        <m:ctrlPr>
                                          <a:rPr lang="en-US" altLang="zh-TW" sz="2205">
                                            <a:solidFill>
                                              <a:srgbClr val="0000FF"/>
                                            </a:solidFill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altLang="zh-TW" sz="2205">
                                            <a:solidFill>
                                              <a:srgbClr val="0000FF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𝑎</m:t>
                                        </m:r>
                                      </m:e>
                                    </m:d>
                                  </m:e>
                                </m:d>
                              </m:oMath>
                            </m:oMathPara>
                          </a14:m>
                          <a:endParaRPr lang="en-US" sz="2205" dirty="0">
                            <a:solidFill>
                              <a:srgbClr val="0000FF"/>
                            </a:solidFill>
                          </a:endParaRPr>
                        </a:p>
                      </a:txBody>
                      <a:tcPr marL="100795" marR="100795" marT="50397" marB="50397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defRPr/>
                          </a:pPr>
                          <a14:m>
                            <m:oMath xmlns:m="http://schemas.openxmlformats.org/officeDocument/2006/math">
                              <m:d>
                                <m:dPr>
                                  <m:begChr m:val="{"/>
                                  <m:endChr m:val="}"/>
                                  <m:ctrlPr>
                                    <a:rPr lang="en-US" altLang="zh-TW" sz="2205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fr-CA" altLang="zh-TW" sz="2205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  <m:r>
                                    <a:rPr lang="en-US" altLang="zh-TW" sz="2205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, </m:t>
                                  </m:r>
                                  <m:r>
                                    <a:rPr lang="en-US" altLang="zh-TW" sz="2205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  <m:r>
                                    <a:rPr lang="en-US" altLang="zh-TW" sz="2205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, </m:t>
                                  </m:r>
                                  <m:r>
                                    <a:rPr lang="en-US" altLang="zh-TW" sz="2205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  <m:r>
                                    <a:rPr lang="en-US" altLang="zh-TW" sz="2205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, </m:t>
                                  </m:r>
                                  <m:r>
                                    <a:rPr lang="fr-CA" altLang="zh-TW" sz="2205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6</m:t>
                                  </m:r>
                                  <m:r>
                                    <a:rPr lang="en-US" altLang="zh-TW" sz="2205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, </m:t>
                                  </m:r>
                                  <m:r>
                                    <a:rPr lang="fr-CA" altLang="zh-TW" sz="2205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7</m:t>
                                  </m:r>
                                </m:e>
                              </m:d>
                              <m:r>
                                <a:rPr lang="fr-CA" altLang="zh-TW" sz="2205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</m:oMath>
                          </a14:m>
                          <a:r>
                            <a:rPr lang="fr-CA" altLang="zh-TW" sz="2205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a:t> </a:t>
                          </a:r>
                          <a:endParaRPr lang="fr-CA" altLang="zh-TW" sz="2205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endParaRPr>
                        </a:p>
                      </a:txBody>
                      <a:tcPr marL="100795" marR="100795" marT="50397" marB="50397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511810">
                    <a:tc>
                      <a:txBody>
                        <a:bodyPr/>
                        <a:lstStyle/>
                        <a:p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d>
                                  <m:dPr>
                                    <m:begChr m:val="⟨"/>
                                    <m:endChr m:val="⟩"/>
                                    <m:ctrlPr>
                                      <a:rPr lang="en-US" altLang="zh-TW" sz="2205" smtClean="0">
                                        <a:solidFill>
                                          <a:srgbClr val="0000FF"/>
                                        </a:solidFill>
                                      </a:rPr>
                                    </m:ctrlPr>
                                  </m:dPr>
                                  <m:e>
                                    <m:d>
                                      <m:dPr>
                                        <m:begChr m:val="{"/>
                                        <m:endChr m:val="}"/>
                                        <m:ctrlPr>
                                          <a:rPr lang="en-US" altLang="zh-TW" sz="2205">
                                            <a:solidFill>
                                              <a:srgbClr val="0000FF"/>
                                            </a:solidFill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altLang="zh-TW" sz="2205" smtClean="0">
                                            <a:solidFill>
                                              <a:srgbClr val="0000FF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𝑏</m:t>
                                        </m:r>
                                      </m:e>
                                    </m:d>
                                  </m:e>
                                </m:d>
                              </m:oMath>
                            </m:oMathPara>
                          </a14:m>
                          <a:endParaRPr lang="en-US" sz="2205" dirty="0">
                            <a:solidFill>
                              <a:srgbClr val="0000FF"/>
                            </a:solidFill>
                          </a:endParaRPr>
                        </a:p>
                      </a:txBody>
                      <a:tcPr marL="100795" marR="100795" marT="50397" marB="50397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14:m>
                            <m:oMath xmlns:m="http://schemas.openxmlformats.org/officeDocument/2006/math">
                              <m:d>
                                <m:dPr>
                                  <m:begChr m:val="{"/>
                                  <m:endChr m:val="}"/>
                                  <m:ctrlPr>
                                    <a:rPr lang="en-US" altLang="zh-TW" sz="2205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fr-CA" altLang="zh-TW" sz="2205" b="1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𝟑</m:t>
                                  </m:r>
                                  <m:r>
                                    <a:rPr lang="en-US" altLang="zh-TW" sz="2205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, </m:t>
                                  </m:r>
                                  <m:r>
                                    <a:rPr lang="en-US" altLang="zh-TW" sz="2205" b="1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𝟕</m:t>
                                  </m:r>
                                  <m:r>
                                    <a:rPr lang="en-US" altLang="zh-TW" sz="2205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, </m:t>
                                  </m:r>
                                  <m:r>
                                    <a:rPr lang="en-US" altLang="zh-TW" sz="2205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9</m:t>
                                  </m:r>
                                </m:e>
                              </m:d>
                            </m:oMath>
                          </a14:m>
                          <a:r>
                            <a:rPr lang="en-US" sz="2205" dirty="0">
                              <a:solidFill>
                                <a:srgbClr val="FF0000"/>
                              </a:solidFill>
                            </a:rPr>
                            <a:t>  </a:t>
                          </a:r>
                          <a:endParaRPr lang="en-US" sz="2205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 marL="100795" marR="100795" marT="50397" marB="50397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511810">
                    <a:tc>
                      <a:txBody>
                        <a:bodyPr/>
                        <a:lstStyle/>
                        <a:p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d>
                                  <m:dPr>
                                    <m:begChr m:val="⟨"/>
                                    <m:endChr m:val="⟩"/>
                                    <m:ctrlPr>
                                      <a:rPr lang="en-US" altLang="zh-TW" sz="2205" smtClean="0">
                                        <a:solidFill>
                                          <a:srgbClr val="0000FF"/>
                                        </a:solidFill>
                                      </a:rPr>
                                    </m:ctrlPr>
                                  </m:dPr>
                                  <m:e>
                                    <m:d>
                                      <m:dPr>
                                        <m:begChr m:val="{"/>
                                        <m:endChr m:val="}"/>
                                        <m:ctrlPr>
                                          <a:rPr lang="en-US" altLang="zh-TW" sz="2205">
                                            <a:solidFill>
                                              <a:srgbClr val="0000FF"/>
                                            </a:solidFill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altLang="zh-TW" sz="2205" smtClean="0">
                                            <a:solidFill>
                                              <a:srgbClr val="0000FF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𝑐</m:t>
                                        </m:r>
                                      </m:e>
                                    </m:d>
                                    <m:r>
                                      <a:rPr lang="en-US" altLang="zh-TW" sz="2205" smtClean="0">
                                        <a:solidFill>
                                          <a:srgbClr val="0000FF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 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en-US" sz="2205" dirty="0">
                            <a:solidFill>
                              <a:srgbClr val="0000FF"/>
                            </a:solidFill>
                          </a:endParaRPr>
                        </a:p>
                      </a:txBody>
                      <a:tcPr marL="100795" marR="100795" marT="50397" marB="50397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defRPr/>
                          </a:pPr>
                          <a14:m>
                            <m:oMath xmlns:m="http://schemas.openxmlformats.org/officeDocument/2006/math">
                              <m:d>
                                <m:dPr>
                                  <m:begChr m:val="{"/>
                                  <m:endChr m:val="}"/>
                                  <m:ctrlPr>
                                    <a:rPr lang="en-US" altLang="zh-TW" sz="2205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TW" sz="2205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  <m:r>
                                    <a:rPr lang="en-US" altLang="zh-TW" sz="2205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, </m:t>
                                  </m:r>
                                  <m:r>
                                    <a:rPr lang="en-US" altLang="zh-TW" sz="2205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8</m:t>
                                  </m:r>
                                </m:e>
                              </m:d>
                            </m:oMath>
                          </a14:m>
                          <a:r>
                            <a:rPr lang="en-US" altLang="zh-TW" sz="2205" dirty="0">
                              <a:solidFill>
                                <a:srgbClr val="FF0000"/>
                              </a:solidFill>
                            </a:rPr>
                            <a:t> </a:t>
                          </a:r>
                          <a:endParaRPr lang="en-US" altLang="zh-TW" sz="2205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 marL="100795" marR="100795" marT="50397" marB="50397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8" name="Table 7"/>
              <p:cNvGraphicFramePr>
                <a:graphicFrameLocks noGrp="1"/>
              </p:cNvGraphicFramePr>
              <p:nvPr/>
            </p:nvGraphicFramePr>
            <p:xfrm>
              <a:off x="478487" y="4771427"/>
              <a:ext cx="2973070" cy="2120900"/>
            </p:xfrm>
            <a:graphic>
              <a:graphicData uri="http://schemas.openxmlformats.org/drawingml/2006/table">
                <a:tbl>
                  <a:tblPr firstRow="1" bandRow="1">
                    <a:tableStyleId>{B301B821-A1FF-4177-AEE7-76D212191A09}</a:tableStyleId>
                  </a:tblPr>
                  <a:tblGrid>
                    <a:gridCol w="1174115"/>
                    <a:gridCol w="1798955"/>
                  </a:tblGrid>
                  <a:tr h="585470">
                    <a:tc>
                      <a:txBody>
                        <a:bodyPr/>
                        <a:lstStyle/>
                        <a:p>
                          <a:r>
                            <a:rPr lang="fr-CA" sz="2205" dirty="0" err="1"/>
                            <a:t>Episode</a:t>
                          </a:r>
                          <a:endParaRPr lang="en-US" sz="2205" dirty="0"/>
                        </a:p>
                      </a:txBody>
                      <a:tcPr marL="100795" marR="100795" marT="50397" marB="50397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sz="2205" dirty="0"/>
                            <a:t>location list</a:t>
                          </a:r>
                          <a:endParaRPr lang="en-US" sz="2205" dirty="0"/>
                        </a:p>
                      </a:txBody>
                      <a:tcPr marL="100795" marR="100795" marT="50397" marB="50397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511810">
                    <a:tc>
                      <a:txBody>
                        <a:bodyPr/>
                        <a:lstStyle/>
                        <a:p>
                          <a:endParaRPr lang="fr-CA"/>
                        </a:p>
                      </a:txBody>
                      <a:tcPr marL="100795" marR="100795" marT="50397" marB="50397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CA"/>
                        </a:p>
                      </a:txBody>
                      <a:tcPr marL="100795" marR="100795" marT="50397" marB="50397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</a:blipFill>
                      </a:tcPr>
                    </a:tc>
                  </a:tr>
                  <a:tr h="511810">
                    <a:tc>
                      <a:txBody>
                        <a:bodyPr/>
                        <a:lstStyle/>
                        <a:p>
                          <a:endParaRPr lang="fr-CA"/>
                        </a:p>
                      </a:txBody>
                      <a:tcPr marL="100795" marR="100795" marT="50397" marB="50397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CA"/>
                        </a:p>
                      </a:txBody>
                      <a:tcPr marL="100795" marR="100795" marT="50397" marB="50397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</a:blipFill>
                      </a:tcPr>
                    </a:tc>
                  </a:tr>
                  <a:tr h="511810">
                    <a:tc>
                      <a:txBody>
                        <a:bodyPr/>
                        <a:lstStyle/>
                        <a:p>
                          <a:endParaRPr lang="fr-CA"/>
                        </a:p>
                      </a:txBody>
                      <a:tcPr marL="100795" marR="100795" marT="50397" marB="50397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CA"/>
                        </a:p>
                      </a:txBody>
                      <a:tcPr marL="100795" marR="100795" marT="50397" marB="50397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</a:blipFill>
                      </a:tcPr>
                    </a:tc>
                  </a:tr>
                </a:tbl>
              </a:graphicData>
            </a:graphic>
          </p:graphicFrame>
        </mc:Fallback>
      </mc:AlternateContent>
      <p:cxnSp>
        <p:nvCxnSpPr>
          <p:cNvPr id="9" name="Straight Arrow Connector 8"/>
          <p:cNvCxnSpPr/>
          <p:nvPr/>
        </p:nvCxnSpPr>
        <p:spPr>
          <a:xfrm>
            <a:off x="4354195" y="5304155"/>
            <a:ext cx="762000" cy="91440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13" name="Rectangle 12"/>
              <p:cNvSpPr/>
              <p:nvPr/>
            </p:nvSpPr>
            <p:spPr>
              <a:xfrm>
                <a:off x="4430337" y="5795825"/>
                <a:ext cx="461010" cy="499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CA" altLang="zh-TW" sz="2645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∩</m:t>
                      </m:r>
                    </m:oMath>
                  </m:oMathPara>
                </a14:m>
                <a:endParaRPr lang="en-US" sz="2645" dirty="0"/>
              </a:p>
            </p:txBody>
          </p:sp>
        </mc:Choice>
        <mc:Fallback>
          <p:sp>
            <p:nvSpPr>
              <p:cNvPr id="13" name="Rectangle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30337" y="5795825"/>
                <a:ext cx="461010" cy="499110"/>
              </a:xfrm>
              <a:prstGeom prst="rect">
                <a:avLst/>
              </a:prstGeom>
              <a:blipFill rotWithShape="1">
                <a:blip r:embed="rId5"/>
                <a:stretch>
                  <a:fillRect l="-125" t="-36" r="125" b="36"/>
                </a:stretch>
              </a:blipFill>
            </p:spPr>
            <p:txBody>
              <a:bodyPr/>
              <a:lstStyle/>
              <a:p>
                <a:r>
                  <a:rPr lang="fr-CA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0" name="內容版面配置區 2"/>
              <p:cNvSpPr>
                <a:spLocks noGrp="1"/>
              </p:cNvSpPr>
              <p:nvPr>
                <p:ph idx="1"/>
              </p:nvPr>
            </p:nvSpPr>
            <p:spPr>
              <a:xfrm>
                <a:off x="544266" y="274850"/>
                <a:ext cx="8974066" cy="2175778"/>
              </a:xfrm>
            </p:spPr>
            <p:txBody>
              <a:bodyPr/>
              <a:p>
                <a14:m>
                  <m:oMath xmlns:m="http://schemas.openxmlformats.org/officeDocument/2006/math">
                    <m:d>
                      <m:dPr>
                        <m:begChr m:val="⟨"/>
                        <m:endChr m:val="⟩"/>
                        <m:ctrlPr>
                          <a:rPr lang="en-US" altLang="zh-TW" sz="2800" smtClean="0">
                            <a:solidFill>
                              <a:srgbClr val="0000FF"/>
                            </a:solidFill>
                          </a:rPr>
                        </m:ctrlPr>
                      </m:d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altLang="zh-TW" sz="2800">
                                <a:solidFill>
                                  <a:srgbClr val="0000FF"/>
                                </a:solidFill>
                              </a:rPr>
                            </m:ctrlPr>
                          </m:dPr>
                          <m:e>
                            <m:r>
                              <a:rPr lang="en-US" altLang="zh-TW" sz="280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</m:d>
                      </m:e>
                    </m:d>
                  </m:oMath>
                </a14:m>
                <a:r>
                  <a:rPr lang="fr-CA" altLang="en-US" sz="2800" dirty="0">
                    <a:solidFill>
                      <a:srgbClr val="0000FF"/>
                    </a:solidFill>
                  </a:rPr>
                  <a:t> </a:t>
                </a:r>
                <a:r>
                  <a:rPr lang="fr-CA" altLang="en-US" sz="2800" dirty="0"/>
                  <a:t>and </a:t>
                </a:r>
                <a14:m>
                  <m:oMath xmlns:m="http://schemas.openxmlformats.org/officeDocument/2006/math">
                    <m:d>
                      <m:dPr>
                        <m:begChr m:val="⟨"/>
                        <m:endChr m:val="⟩"/>
                        <m:ctrlPr>
                          <a:rPr lang="en-US" altLang="zh-TW" sz="2800" smtClean="0">
                            <a:solidFill>
                              <a:srgbClr val="0000FF"/>
                            </a:solidFill>
                          </a:rPr>
                        </m:ctrlPr>
                      </m:d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altLang="zh-TW" sz="2800">
                                <a:solidFill>
                                  <a:srgbClr val="0000FF"/>
                                </a:solidFill>
                              </a:rPr>
                            </m:ctrlPr>
                          </m:dPr>
                          <m:e>
                            <m:r>
                              <m:rPr>
                                <m:sty m:val="p"/>
                              </m:rPr>
                              <a:rPr lang="en-US" altLang="zh-TW" sz="280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b</m:t>
                            </m:r>
                          </m:e>
                        </m:d>
                      </m:e>
                    </m:d>
                  </m:oMath>
                </a14:m>
                <a:r>
                  <a:rPr lang="fr-CA" altLang="en-US" sz="2800" dirty="0">
                    <a:solidFill>
                      <a:srgbClr val="0000FF"/>
                    </a:solidFill>
                  </a:rPr>
                  <a:t> </a:t>
                </a:r>
                <a:r>
                  <a:rPr lang="fr-CA" altLang="en-US" sz="2800" dirty="0">
                    <a:solidFill>
                      <a:schemeClr val="tx1"/>
                    </a:solidFill>
                  </a:rPr>
                  <a:t>are combined to get</a:t>
                </a:r>
                <a:r>
                  <a:rPr lang="fr-CA" altLang="en-US" sz="2800" dirty="0">
                    <a:solidFill>
                      <a:srgbClr val="0000FF"/>
                    </a:solidFill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⟨"/>
                        <m:endChr m:val="⟩"/>
                        <m:ctrlPr>
                          <a:rPr lang="en-US" altLang="zh-TW" sz="2800" smtClean="0">
                            <a:solidFill>
                              <a:srgbClr val="0000FF"/>
                            </a:solidFill>
                          </a:rPr>
                        </m:ctrlPr>
                      </m:d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altLang="zh-TW" sz="2800">
                                <a:solidFill>
                                  <a:srgbClr val="0000FF"/>
                                </a:solidFill>
                              </a:rPr>
                            </m:ctrlPr>
                          </m:dPr>
                          <m:e>
                            <m:r>
                              <m:rPr>
                                <m:sty m:val="p"/>
                              </m:rPr>
                              <a:rPr lang="en-US" altLang="zh-TW" sz="280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a</m:t>
                            </m:r>
                            <m:r>
                              <a:rPr lang="en-US" altLang="zh-TW" sz="280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m:rPr>
                                <m:sty m:val="p"/>
                              </m:rPr>
                              <a:rPr lang="en-US" altLang="zh-TW" sz="280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b</m:t>
                            </m:r>
                          </m:e>
                        </m:d>
                      </m:e>
                    </m:d>
                  </m:oMath>
                </a14:m>
                <a:r>
                  <a:rPr lang="fr-CA" altLang="en-US" sz="2800" dirty="0">
                    <a:solidFill>
                      <a:srgbClr val="0000FF"/>
                    </a:solidFill>
                    <a:sym typeface="+mn-ea"/>
                  </a:rPr>
                  <a:t> </a:t>
                </a:r>
                <a:r>
                  <a:rPr lang="fr-CA" altLang="en-US" sz="2800" dirty="0">
                    <a:solidFill>
                      <a:srgbClr val="0000FF"/>
                    </a:solidFill>
                  </a:rPr>
                  <a:t> </a:t>
                </a:r>
                <a:endParaRPr lang="fr-CA" altLang="en-US" sz="2800" dirty="0">
                  <a:solidFill>
                    <a:srgbClr val="0000FF"/>
                  </a:solidFill>
                </a:endParaRPr>
              </a:p>
              <a:p>
                <a:pPr marL="0" indent="0">
                  <a:buNone/>
                </a:pPr>
                <a:endParaRPr lang="en-US" sz="2800" dirty="0">
                  <a:solidFill>
                    <a:srgbClr val="0000FF"/>
                  </a:solidFill>
                </a:endParaRPr>
              </a:p>
              <a:p>
                <a:endParaRPr lang="fr-CA" altLang="en-US" sz="2800" dirty="0"/>
              </a:p>
            </p:txBody>
          </p:sp>
        </mc:Choice>
        <mc:Fallback>
          <p:sp>
            <p:nvSpPr>
              <p:cNvPr id="10" name="內容版面配置區 2"/>
              <p:cNvSpPr>
                <a:spLocks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44266" y="274850"/>
                <a:ext cx="8974066" cy="2175778"/>
              </a:xfrm>
              <a:blipFill rotWithShape="1">
                <a:blip r:embed="rId6"/>
                <a:stretch>
                  <a:fillRect l="-1" t="-24" r="4" b="7"/>
                </a:stretch>
              </a:blipFill>
            </p:spPr>
            <p:txBody>
              <a:bodyPr/>
              <a:lstStyle/>
              <a:p>
                <a:r>
                  <a:rPr lang="fr-CA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2" name="Straight Arrow Connector 8"/>
          <p:cNvCxnSpPr/>
          <p:nvPr/>
        </p:nvCxnSpPr>
        <p:spPr>
          <a:xfrm flipH="1">
            <a:off x="4354195" y="4465955"/>
            <a:ext cx="914400" cy="838200"/>
          </a:xfrm>
          <a:prstGeom prst="straightConnector1">
            <a:avLst/>
          </a:prstGeom>
          <a:ln w="57150"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" name="Straight Arrow Connector 10"/>
          <p:cNvCxnSpPr/>
          <p:nvPr/>
        </p:nvCxnSpPr>
        <p:spPr>
          <a:xfrm>
            <a:off x="3287395" y="6294755"/>
            <a:ext cx="1752600" cy="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med" advClick="0"/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DC983-A656-4310-B853-8C30532C0C2A}" type="slidenum">
              <a:rPr lang="en-US" sz="1435" smtClean="0"/>
            </a:fld>
            <a:endParaRPr lang="en-US" sz="1435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文字方塊 4"/>
              <p:cNvSpPr txBox="1"/>
              <p:nvPr/>
            </p:nvSpPr>
            <p:spPr>
              <a:xfrm>
                <a:off x="5454997" y="3283605"/>
                <a:ext cx="4031826" cy="407670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CA" altLang="zh-TW" sz="2645" b="1" i="0" smtClean="0">
                          <a:latin typeface="Cambria Math" panose="02040503050406030204" pitchFamily="18" charset="0"/>
                        </a:rPr>
                        <m:t>𝐅</m:t>
                      </m:r>
                      <m:r>
                        <a:rPr lang="en-US" altLang="zh-TW" sz="2645" b="1" i="0" smtClean="0">
                          <a:latin typeface="Cambria Math" panose="02040503050406030204" pitchFamily="18" charset="0"/>
                        </a:rPr>
                        <m:t>𝐫𝐞𝐪𝐮𝐞𝐧𝐭</m:t>
                      </m:r>
                      <m:r>
                        <a:rPr lang="en-US" altLang="zh-TW" sz="2645" b="1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fr-CA" altLang="zh-TW" sz="2645" b="1" i="0" smtClean="0">
                          <a:latin typeface="Cambria Math" panose="02040503050406030204" pitchFamily="18" charset="0"/>
                        </a:rPr>
                        <m:t>𝐩𝐚𝐫𝐚𝐥𝐥𝐞𝐥</m:t>
                      </m:r>
                      <m:r>
                        <a:rPr lang="fr-CA" altLang="zh-TW" sz="2645" b="1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fr-CA" altLang="zh-TW" sz="2645" b="1" i="0" smtClean="0">
                          <a:latin typeface="Cambria Math" panose="02040503050406030204" pitchFamily="18" charset="0"/>
                        </a:rPr>
                        <m:t>𝐞𝐩𝐢𝐬𝐨𝐝𝐞𝐬</m:t>
                      </m:r>
                    </m:oMath>
                  </m:oMathPara>
                </a14:m>
                <a:endParaRPr lang="zh-TW" altLang="en-US" sz="2645" dirty="0"/>
              </a:p>
            </p:txBody>
          </p:sp>
        </mc:Choice>
        <mc:Fallback>
          <p:sp>
            <p:nvSpPr>
              <p:cNvPr id="5" name="文字方塊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54997" y="3283605"/>
                <a:ext cx="4031826" cy="407670"/>
              </a:xfrm>
              <a:prstGeom prst="rect">
                <a:avLst/>
              </a:prstGeom>
              <a:blipFill rotWithShape="1">
                <a:blip r:embed="rId1"/>
                <a:stretch>
                  <a:fillRect l="-9" t="-5" r="-5672" b="5"/>
                </a:stretch>
              </a:blipFill>
            </p:spPr>
            <p:txBody>
              <a:bodyPr/>
              <a:lstStyle/>
              <a:p>
                <a:r>
                  <a:rPr lang="fr-CA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6" name="Table 5"/>
              <p:cNvGraphicFramePr>
                <a:graphicFrameLocks noGrp="1"/>
              </p:cNvGraphicFramePr>
              <p:nvPr/>
            </p:nvGraphicFramePr>
            <p:xfrm>
              <a:off x="5116769" y="3773232"/>
              <a:ext cx="4562475" cy="2587625"/>
            </p:xfrm>
            <a:graphic>
              <a:graphicData uri="http://schemas.openxmlformats.org/drawingml/2006/table">
                <a:tbl>
                  <a:tblPr firstRow="1" bandRow="1">
                    <a:tableStyleId>{B301B821-A1FF-4177-AEE7-76D212191A09}</a:tableStyleId>
                  </a:tblPr>
                  <a:tblGrid>
                    <a:gridCol w="1174115"/>
                    <a:gridCol w="1195705"/>
                    <a:gridCol w="2192655"/>
                  </a:tblGrid>
                  <a:tr h="615315">
                    <a:tc>
                      <a:txBody>
                        <a:bodyPr/>
                        <a:lstStyle/>
                        <a:p>
                          <a:r>
                            <a:rPr lang="fr-CA" sz="2205" dirty="0" err="1"/>
                            <a:t>Episode</a:t>
                          </a:r>
                          <a:endParaRPr lang="en-US" sz="2205" dirty="0"/>
                        </a:p>
                      </a:txBody>
                      <a:tcPr marL="100795" marR="100795" marT="50397" marB="50397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fr-CA" sz="2205" dirty="0"/>
                            <a:t>Support</a:t>
                          </a:r>
                          <a:endParaRPr lang="en-US" sz="2205" dirty="0"/>
                        </a:p>
                      </a:txBody>
                      <a:tcPr marL="100795" marR="100795" marT="50397" marB="50397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sz="2205" dirty="0"/>
                            <a:t>location list</a:t>
                          </a:r>
                          <a:endParaRPr lang="en-US" sz="2205" dirty="0"/>
                        </a:p>
                      </a:txBody>
                      <a:tcPr marL="100795" marR="100795" marT="50397" marB="50397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511810">
                    <a:tc>
                      <a:txBody>
                        <a:bodyPr/>
                        <a:lstStyle/>
                        <a:p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d>
                                  <m:dPr>
                                    <m:begChr m:val="⟨"/>
                                    <m:endChr m:val="⟩"/>
                                    <m:ctrlPr>
                                      <a:rPr lang="en-US" altLang="zh-TW" sz="2205" smtClean="0">
                                        <a:solidFill>
                                          <a:srgbClr val="0000FF"/>
                                        </a:solidFill>
                                      </a:rPr>
                                    </m:ctrlPr>
                                  </m:dPr>
                                  <m:e>
                                    <m:d>
                                      <m:dPr>
                                        <m:begChr m:val="{"/>
                                        <m:endChr m:val="}"/>
                                        <m:ctrlPr>
                                          <a:rPr lang="en-US" altLang="zh-TW" sz="2205">
                                            <a:solidFill>
                                              <a:srgbClr val="0000FF"/>
                                            </a:solidFill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altLang="zh-TW" sz="2205">
                                            <a:solidFill>
                                              <a:srgbClr val="0000FF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𝑎</m:t>
                                        </m:r>
                                      </m:e>
                                    </m:d>
                                  </m:e>
                                </m:d>
                              </m:oMath>
                            </m:oMathPara>
                          </a14:m>
                          <a:endParaRPr lang="en-US" sz="2205" dirty="0">
                            <a:solidFill>
                              <a:srgbClr val="0000FF"/>
                            </a:solidFill>
                          </a:endParaRPr>
                        </a:p>
                      </a:txBody>
                      <a:tcPr marL="100795" marR="100795" marT="50397" marB="50397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fr-CA" sz="2205" dirty="0"/>
                            <a:t>5</a:t>
                          </a:r>
                          <a:endParaRPr lang="en-US" sz="2205" dirty="0"/>
                        </a:p>
                      </a:txBody>
                      <a:tcPr marL="100795" marR="100795" marT="50397" marB="50397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defRPr/>
                          </a:pPr>
                          <a14:m>
                            <m:oMath xmlns:m="http://schemas.openxmlformats.org/officeDocument/2006/math">
                              <m:d>
                                <m:dPr>
                                  <m:begChr m:val="{"/>
                                  <m:endChr m:val="}"/>
                                  <m:ctrlPr>
                                    <a:rPr lang="en-US" altLang="zh-TW" sz="2205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fr-CA" altLang="zh-TW" sz="2205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  <m:r>
                                    <a:rPr lang="en-US" altLang="zh-TW" sz="2205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, </m:t>
                                  </m:r>
                                  <m:r>
                                    <a:rPr lang="en-US" altLang="zh-TW" sz="2205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  <m:r>
                                    <a:rPr lang="en-US" altLang="zh-TW" sz="2205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, </m:t>
                                  </m:r>
                                  <m:r>
                                    <a:rPr lang="en-US" altLang="zh-TW" sz="2205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  <m:r>
                                    <a:rPr lang="en-US" altLang="zh-TW" sz="2205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, </m:t>
                                  </m:r>
                                  <m:r>
                                    <a:rPr lang="fr-CA" altLang="zh-TW" sz="2205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6</m:t>
                                  </m:r>
                                  <m:r>
                                    <a:rPr lang="en-US" altLang="zh-TW" sz="2205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, </m:t>
                                  </m:r>
                                  <m:r>
                                    <a:rPr lang="fr-CA" altLang="zh-TW" sz="2205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7</m:t>
                                  </m:r>
                                </m:e>
                              </m:d>
                            </m:oMath>
                          </a14:m>
                          <a:r>
                            <a:rPr lang="fr-CA" altLang="zh-TW" sz="2205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a:t> </a:t>
                          </a:r>
                          <a:endParaRPr lang="fr-CA" altLang="zh-TW" sz="2205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endParaRPr>
                        </a:p>
                      </a:txBody>
                      <a:tcPr marL="100795" marR="100795" marT="50397" marB="50397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511810">
                    <a:tc>
                      <a:txBody>
                        <a:bodyPr/>
                        <a:lstStyle/>
                        <a:p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d>
                                  <m:dPr>
                                    <m:begChr m:val="⟨"/>
                                    <m:endChr m:val="⟩"/>
                                    <m:ctrlPr>
                                      <a:rPr lang="en-US" altLang="zh-TW" sz="2205" smtClean="0">
                                        <a:solidFill>
                                          <a:srgbClr val="0000FF"/>
                                        </a:solidFill>
                                      </a:rPr>
                                    </m:ctrlPr>
                                  </m:dPr>
                                  <m:e>
                                    <m:d>
                                      <m:dPr>
                                        <m:begChr m:val="{"/>
                                        <m:endChr m:val="}"/>
                                        <m:ctrlPr>
                                          <a:rPr lang="en-US" altLang="zh-TW" sz="2205">
                                            <a:solidFill>
                                              <a:srgbClr val="0000FF"/>
                                            </a:solidFill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altLang="zh-TW" sz="2205" smtClean="0">
                                            <a:solidFill>
                                              <a:srgbClr val="0000FF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𝑏</m:t>
                                        </m:r>
                                      </m:e>
                                    </m:d>
                                  </m:e>
                                </m:d>
                              </m:oMath>
                            </m:oMathPara>
                          </a14:m>
                          <a:endParaRPr lang="en-US" sz="2205" dirty="0">
                            <a:solidFill>
                              <a:srgbClr val="0000FF"/>
                            </a:solidFill>
                          </a:endParaRPr>
                        </a:p>
                      </a:txBody>
                      <a:tcPr marL="100795" marR="100795" marT="50397" marB="50397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fr-CA" sz="2205" dirty="0"/>
                            <a:t>3</a:t>
                          </a:r>
                          <a:endParaRPr lang="en-US" sz="2205" dirty="0"/>
                        </a:p>
                      </a:txBody>
                      <a:tcPr marL="100795" marR="100795" marT="50397" marB="50397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14:m>
                            <m:oMath xmlns:m="http://schemas.openxmlformats.org/officeDocument/2006/math">
                              <m:d>
                                <m:dPr>
                                  <m:begChr m:val="{"/>
                                  <m:endChr m:val="}"/>
                                  <m:ctrlPr>
                                    <a:rPr lang="en-US" altLang="zh-TW" sz="2205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fr-CA" altLang="zh-TW" sz="2205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  <m:r>
                                    <a:rPr lang="en-US" altLang="zh-TW" sz="2205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, </m:t>
                                  </m:r>
                                  <m:r>
                                    <a:rPr lang="en-US" altLang="zh-TW" sz="2205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7</m:t>
                                  </m:r>
                                  <m:r>
                                    <a:rPr lang="en-US" altLang="zh-TW" sz="2205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, </m:t>
                                  </m:r>
                                  <m:r>
                                    <a:rPr lang="en-US" altLang="zh-TW" sz="2205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9</m:t>
                                  </m:r>
                                </m:e>
                              </m:d>
                            </m:oMath>
                          </a14:m>
                          <a:r>
                            <a:rPr lang="en-US" sz="2205" dirty="0">
                              <a:solidFill>
                                <a:srgbClr val="FF0000"/>
                              </a:solidFill>
                            </a:rPr>
                            <a:t>  </a:t>
                          </a:r>
                          <a:endParaRPr lang="en-US" sz="2205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 marL="100795" marR="100795" marT="50397" marB="50397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511810">
                    <a:tc>
                      <a:txBody>
                        <a:bodyPr/>
                        <a:lstStyle/>
                        <a:p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d>
                                  <m:dPr>
                                    <m:begChr m:val="⟨"/>
                                    <m:endChr m:val="⟩"/>
                                    <m:ctrlPr>
                                      <a:rPr lang="en-US" altLang="zh-TW" sz="2205" smtClean="0">
                                        <a:solidFill>
                                          <a:srgbClr val="0000FF"/>
                                        </a:solidFill>
                                      </a:rPr>
                                    </m:ctrlPr>
                                  </m:dPr>
                                  <m:e>
                                    <m:d>
                                      <m:dPr>
                                        <m:begChr m:val="{"/>
                                        <m:endChr m:val="}"/>
                                        <m:ctrlPr>
                                          <a:rPr lang="en-US" altLang="zh-TW" sz="2205">
                                            <a:solidFill>
                                              <a:srgbClr val="0000FF"/>
                                            </a:solidFill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altLang="zh-TW" sz="2205" smtClean="0">
                                            <a:solidFill>
                                              <a:srgbClr val="0000FF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𝑐</m:t>
                                        </m:r>
                                      </m:e>
                                    </m:d>
                                    <m:r>
                                      <a:rPr lang="en-US" altLang="zh-TW" sz="2205" smtClean="0">
                                        <a:solidFill>
                                          <a:srgbClr val="0000FF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 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en-US" sz="2205" dirty="0">
                            <a:solidFill>
                              <a:srgbClr val="0000FF"/>
                            </a:solidFill>
                          </a:endParaRPr>
                        </a:p>
                      </a:txBody>
                      <a:tcPr marL="100795" marR="100795" marT="50397" marB="50397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fr-CA" sz="2205" dirty="0"/>
                            <a:t>2</a:t>
                          </a:r>
                          <a:endParaRPr lang="en-US" sz="2205" dirty="0"/>
                        </a:p>
                      </a:txBody>
                      <a:tcPr marL="100795" marR="100795" marT="50397" marB="50397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defRPr/>
                          </a:pPr>
                          <a14:m>
                            <m:oMath xmlns:m="http://schemas.openxmlformats.org/officeDocument/2006/math">
                              <m:d>
                                <m:dPr>
                                  <m:begChr m:val="{"/>
                                  <m:endChr m:val="}"/>
                                  <m:ctrlPr>
                                    <a:rPr lang="en-US" altLang="zh-TW" sz="2205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TW" sz="2205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  <m:r>
                                    <a:rPr lang="en-US" altLang="zh-TW" sz="2205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, </m:t>
                                  </m:r>
                                  <m:r>
                                    <a:rPr lang="en-US" altLang="zh-TW" sz="2205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8</m:t>
                                  </m:r>
                                </m:e>
                              </m:d>
                            </m:oMath>
                          </a14:m>
                          <a:r>
                            <a:rPr lang="en-US" altLang="zh-TW" sz="2205" dirty="0">
                              <a:solidFill>
                                <a:srgbClr val="FF0000"/>
                              </a:solidFill>
                            </a:rPr>
                            <a:t> </a:t>
                          </a:r>
                          <a:endParaRPr lang="en-US" altLang="zh-TW" sz="2205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 marL="100795" marR="100795" marT="50397" marB="50397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436880">
                    <a:tc>
                      <a:txBody>
                        <a:bodyPr/>
                        <a:lstStyle/>
                        <a:p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d>
                                  <m:dPr>
                                    <m:begChr m:val="⟨"/>
                                    <m:endChr m:val="⟩"/>
                                    <m:ctrlPr>
                                      <a:rPr lang="en-US" altLang="zh-TW" sz="2205" i="1" smtClean="0">
                                        <a:solidFill>
                                          <a:srgbClr val="0000FF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d>
                                      <m:dPr>
                                        <m:begChr m:val="{"/>
                                        <m:endChr m:val="}"/>
                                        <m:ctrlPr>
                                          <a:rPr lang="en-US" altLang="zh-TW" sz="2205" i="1">
                                            <a:solidFill>
                                              <a:srgbClr val="0000FF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m:rPr>
                                            <m:sty m:val="p"/>
                                          </m:rPr>
                                          <a:rPr lang="en-US" altLang="zh-TW" sz="2205">
                                            <a:solidFill>
                                              <a:srgbClr val="0000FF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a</m:t>
                                        </m:r>
                                        <m:r>
                                          <a:rPr lang="fr-CA" altLang="zh-TW" sz="2205" b="0" i="0" smtClean="0">
                                            <a:solidFill>
                                              <a:srgbClr val="0000FF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,</m:t>
                                        </m:r>
                                        <m:r>
                                          <m:rPr>
                                            <m:sty m:val="p"/>
                                          </m:rPr>
                                          <a:rPr lang="en-US" altLang="fr-CA" sz="2205" b="0" i="0" smtClean="0">
                                            <a:solidFill>
                                              <a:srgbClr val="0000FF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b</m:t>
                                        </m:r>
                                      </m:e>
                                    </m:d>
                                  </m:e>
                                </m:d>
                              </m:oMath>
                            </m:oMathPara>
                          </a14:m>
                          <a:endParaRPr lang="en-US" sz="2205" dirty="0">
                            <a:solidFill>
                              <a:srgbClr val="0000FF"/>
                            </a:solidFill>
                          </a:endParaRPr>
                        </a:p>
                      </a:txBody>
                      <a:tcPr marL="100795" marR="100795" marT="50397" marB="50397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205" dirty="0"/>
                        </a:p>
                      </a:txBody>
                      <a:tcPr marL="100795" marR="100795" marT="50397" marB="50397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defRPr/>
                          </a:pPr>
                          <a:r>
                            <a:rPr lang="fr-CA" altLang="zh-TW" sz="2205" dirty="0">
                              <a:solidFill>
                                <a:srgbClr val="FF0000"/>
                              </a:solidFill>
                            </a:rPr>
                            <a:t>{</a:t>
                          </a:r>
                          <a:r>
                            <a:rPr lang="fr-CA" altLang="zh-TW" sz="2205" b="1" dirty="0">
                              <a:solidFill>
                                <a:srgbClr val="FF0000"/>
                              </a:solidFill>
                            </a:rPr>
                            <a:t>3</a:t>
                          </a:r>
                          <a:r>
                            <a:rPr lang="fr-CA" altLang="zh-TW" sz="2205" dirty="0">
                              <a:solidFill>
                                <a:srgbClr val="FF0000"/>
                              </a:solidFill>
                            </a:rPr>
                            <a:t>,</a:t>
                          </a:r>
                          <a:r>
                            <a:rPr lang="fr-CA" altLang="zh-TW" sz="2205" b="1" dirty="0">
                              <a:solidFill>
                                <a:srgbClr val="FF0000"/>
                              </a:solidFill>
                            </a:rPr>
                            <a:t>7</a:t>
                          </a:r>
                          <a:r>
                            <a:rPr lang="fr-CA" altLang="zh-TW" sz="2205" dirty="0">
                              <a:solidFill>
                                <a:srgbClr val="FF0000"/>
                              </a:solidFill>
                            </a:rPr>
                            <a:t>}</a:t>
                          </a:r>
                          <a:endParaRPr lang="en-US" altLang="zh-TW" sz="2205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 marL="100795" marR="100795" marT="50397" marB="50397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FF00"/>
                        </a:solidFill>
                      </a:tcPr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6" name="Table 5"/>
              <p:cNvGraphicFramePr>
                <a:graphicFrameLocks noGrp="1"/>
              </p:cNvGraphicFramePr>
              <p:nvPr/>
            </p:nvGraphicFramePr>
            <p:xfrm>
              <a:off x="5116769" y="3773232"/>
              <a:ext cx="4562475" cy="2587625"/>
            </p:xfrm>
            <a:graphic>
              <a:graphicData uri="http://schemas.openxmlformats.org/drawingml/2006/table">
                <a:tbl>
                  <a:tblPr firstRow="1" bandRow="1">
                    <a:tableStyleId>{B301B821-A1FF-4177-AEE7-76D212191A09}</a:tableStyleId>
                  </a:tblPr>
                  <a:tblGrid>
                    <a:gridCol w="1174115"/>
                    <a:gridCol w="1195705"/>
                    <a:gridCol w="2192655"/>
                  </a:tblGrid>
                  <a:tr h="615315">
                    <a:tc>
                      <a:txBody>
                        <a:bodyPr/>
                        <a:lstStyle/>
                        <a:p>
                          <a:r>
                            <a:rPr lang="fr-CA" sz="2205" dirty="0" err="1"/>
                            <a:t>Episode</a:t>
                          </a:r>
                          <a:endParaRPr lang="en-US" sz="2205" dirty="0"/>
                        </a:p>
                      </a:txBody>
                      <a:tcPr marL="100795" marR="100795" marT="50397" marB="50397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fr-CA" sz="2205" dirty="0"/>
                            <a:t>Support</a:t>
                          </a:r>
                          <a:endParaRPr lang="en-US" sz="2205" dirty="0"/>
                        </a:p>
                      </a:txBody>
                      <a:tcPr marL="100795" marR="100795" marT="50397" marB="50397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sz="2205" dirty="0"/>
                            <a:t>location list</a:t>
                          </a:r>
                          <a:endParaRPr lang="en-US" sz="2205" dirty="0"/>
                        </a:p>
                      </a:txBody>
                      <a:tcPr marL="100795" marR="100795" marT="50397" marB="50397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511810">
                    <a:tc>
                      <a:txBody>
                        <a:bodyPr/>
                        <a:lstStyle/>
                        <a:p>
                          <a:endParaRPr lang="fr-CA"/>
                        </a:p>
                      </a:txBody>
                      <a:tcPr marL="100795" marR="100795" marT="50397" marB="50397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fr-CA" sz="2205" dirty="0"/>
                            <a:t>5</a:t>
                          </a:r>
                          <a:endParaRPr lang="en-US" sz="2205" dirty="0"/>
                        </a:p>
                      </a:txBody>
                      <a:tcPr marL="100795" marR="100795" marT="50397" marB="50397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fr-CA"/>
                        </a:p>
                      </a:txBody>
                      <a:tcPr marL="100795" marR="100795" marT="50397" marB="50397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</a:blipFill>
                      </a:tcPr>
                    </a:tc>
                  </a:tr>
                  <a:tr h="511810">
                    <a:tc>
                      <a:txBody>
                        <a:bodyPr/>
                        <a:lstStyle/>
                        <a:p>
                          <a:endParaRPr lang="fr-CA"/>
                        </a:p>
                      </a:txBody>
                      <a:tcPr marL="100795" marR="100795" marT="50397" marB="50397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fr-CA" sz="2205" dirty="0"/>
                            <a:t>3</a:t>
                          </a:r>
                          <a:endParaRPr lang="en-US" sz="2205" dirty="0"/>
                        </a:p>
                      </a:txBody>
                      <a:tcPr marL="100795" marR="100795" marT="50397" marB="50397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fr-CA"/>
                        </a:p>
                      </a:txBody>
                      <a:tcPr marL="100795" marR="100795" marT="50397" marB="50397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</a:blipFill>
                      </a:tcPr>
                    </a:tc>
                  </a:tr>
                  <a:tr h="511810">
                    <a:tc>
                      <a:txBody>
                        <a:bodyPr/>
                        <a:lstStyle/>
                        <a:p>
                          <a:endParaRPr lang="fr-CA"/>
                        </a:p>
                      </a:txBody>
                      <a:tcPr marL="100795" marR="100795" marT="50397" marB="50397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fr-CA" sz="2205" dirty="0"/>
                            <a:t>2</a:t>
                          </a:r>
                          <a:endParaRPr lang="en-US" sz="2205" dirty="0"/>
                        </a:p>
                      </a:txBody>
                      <a:tcPr marL="100795" marR="100795" marT="50397" marB="50397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fr-CA"/>
                        </a:p>
                      </a:txBody>
                      <a:tcPr marL="100795" marR="100795" marT="50397" marB="50397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</a:blipFill>
                      </a:tcPr>
                    </a:tc>
                  </a:tr>
                  <a:tr h="436880">
                    <a:tc>
                      <a:txBody>
                        <a:bodyPr/>
                        <a:lstStyle/>
                        <a:p>
                          <a:endParaRPr lang="fr-CA"/>
                        </a:p>
                      </a:txBody>
                      <a:tcPr marL="100795" marR="100795" marT="50397" marB="50397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205" dirty="0"/>
                        </a:p>
                      </a:txBody>
                      <a:tcPr marL="100795" marR="100795" marT="50397" marB="50397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defRPr/>
                          </a:pPr>
                          <a:r>
                            <a:rPr lang="fr-CA" altLang="zh-TW" sz="2205" dirty="0">
                              <a:solidFill>
                                <a:srgbClr val="FF0000"/>
                              </a:solidFill>
                            </a:rPr>
                            <a:t>{</a:t>
                          </a:r>
                          <a:r>
                            <a:rPr lang="fr-CA" altLang="zh-TW" sz="2205" b="1" dirty="0">
                              <a:solidFill>
                                <a:srgbClr val="FF0000"/>
                              </a:solidFill>
                            </a:rPr>
                            <a:t>3</a:t>
                          </a:r>
                          <a:r>
                            <a:rPr lang="fr-CA" altLang="zh-TW" sz="2205" dirty="0">
                              <a:solidFill>
                                <a:srgbClr val="FF0000"/>
                              </a:solidFill>
                            </a:rPr>
                            <a:t>,</a:t>
                          </a:r>
                          <a:r>
                            <a:rPr lang="fr-CA" altLang="zh-TW" sz="2205" b="1" dirty="0">
                              <a:solidFill>
                                <a:srgbClr val="FF0000"/>
                              </a:solidFill>
                            </a:rPr>
                            <a:t>7</a:t>
                          </a:r>
                          <a:r>
                            <a:rPr lang="fr-CA" altLang="zh-TW" sz="2205" dirty="0">
                              <a:solidFill>
                                <a:srgbClr val="FF0000"/>
                              </a:solidFill>
                            </a:rPr>
                            <a:t>}</a:t>
                          </a:r>
                          <a:endParaRPr lang="en-US" altLang="zh-TW" sz="2205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 marL="100795" marR="100795" marT="50397" marB="50397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FF00"/>
                        </a:solidFill>
                      </a:tcPr>
                    </a:tc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" name="文字方塊 4"/>
              <p:cNvSpPr txBox="1"/>
              <p:nvPr/>
            </p:nvSpPr>
            <p:spPr>
              <a:xfrm>
                <a:off x="-50829" y="4027047"/>
                <a:ext cx="4031826" cy="407670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CA" altLang="zh-TW" sz="2645" b="1" i="0" smtClean="0">
                          <a:latin typeface="Cambria Math" panose="02040503050406030204" pitchFamily="18" charset="0"/>
                        </a:rPr>
                        <m:t>𝐅</m:t>
                      </m:r>
                      <m:r>
                        <a:rPr lang="en-US" altLang="zh-TW" sz="2645" b="1" i="0" smtClean="0">
                          <a:latin typeface="Cambria Math" panose="02040503050406030204" pitchFamily="18" charset="0"/>
                        </a:rPr>
                        <m:t>𝐫𝐞𝐪𝐮𝐞𝐧𝐭</m:t>
                      </m:r>
                      <m:r>
                        <a:rPr lang="en-US" altLang="zh-TW" sz="2645" b="1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fr-CA" altLang="zh-TW" sz="2645" b="1" i="0" smtClean="0">
                          <a:latin typeface="Cambria Math" panose="02040503050406030204" pitchFamily="18" charset="0"/>
                        </a:rPr>
                        <m:t>𝐞</m:t>
                      </m:r>
                      <m:r>
                        <a:rPr lang="en-US" altLang="fr-CA" sz="2645" b="1" i="0" smtClean="0">
                          <a:latin typeface="Cambria Math" panose="02040503050406030204" pitchFamily="18" charset="0"/>
                        </a:rPr>
                        <m:t>𝐯𝐞𝐧𝐭𝐬</m:t>
                      </m:r>
                    </m:oMath>
                  </m:oMathPara>
                </a14:m>
                <a:endParaRPr lang="zh-TW" altLang="en-US" sz="2645" dirty="0"/>
              </a:p>
            </p:txBody>
          </p:sp>
        </mc:Choice>
        <mc:Fallback>
          <p:sp>
            <p:nvSpPr>
              <p:cNvPr id="7" name="文字方塊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50829" y="4027047"/>
                <a:ext cx="4031826" cy="407670"/>
              </a:xfrm>
              <a:prstGeom prst="rect">
                <a:avLst/>
              </a:prstGeom>
              <a:blipFill rotWithShape="1">
                <a:blip r:embed="rId3"/>
                <a:stretch>
                  <a:fillRect l="1" t="-126" r="5" b="126"/>
                </a:stretch>
              </a:blipFill>
            </p:spPr>
            <p:txBody>
              <a:bodyPr/>
              <a:lstStyle/>
              <a:p>
                <a:r>
                  <a:rPr lang="fr-CA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8" name="Table 7"/>
              <p:cNvGraphicFramePr>
                <a:graphicFrameLocks noGrp="1"/>
              </p:cNvGraphicFramePr>
              <p:nvPr/>
            </p:nvGraphicFramePr>
            <p:xfrm>
              <a:off x="478487" y="4771427"/>
              <a:ext cx="2973070" cy="2120900"/>
            </p:xfrm>
            <a:graphic>
              <a:graphicData uri="http://schemas.openxmlformats.org/drawingml/2006/table">
                <a:tbl>
                  <a:tblPr firstRow="1" bandRow="1">
                    <a:tableStyleId>{B301B821-A1FF-4177-AEE7-76D212191A09}</a:tableStyleId>
                  </a:tblPr>
                  <a:tblGrid>
                    <a:gridCol w="1174115"/>
                    <a:gridCol w="1798955"/>
                  </a:tblGrid>
                  <a:tr h="585470">
                    <a:tc>
                      <a:txBody>
                        <a:bodyPr/>
                        <a:lstStyle/>
                        <a:p>
                          <a:r>
                            <a:rPr lang="fr-CA" sz="2205" dirty="0" err="1"/>
                            <a:t>Episode</a:t>
                          </a:r>
                          <a:endParaRPr lang="en-US" sz="2205" dirty="0"/>
                        </a:p>
                      </a:txBody>
                      <a:tcPr marL="100795" marR="100795" marT="50397" marB="50397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sz="2205" dirty="0"/>
                            <a:t>location list</a:t>
                          </a:r>
                          <a:endParaRPr lang="en-US" sz="2205" dirty="0"/>
                        </a:p>
                      </a:txBody>
                      <a:tcPr marL="100795" marR="100795" marT="50397" marB="50397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511810">
                    <a:tc>
                      <a:txBody>
                        <a:bodyPr/>
                        <a:lstStyle/>
                        <a:p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d>
                                  <m:dPr>
                                    <m:begChr m:val="⟨"/>
                                    <m:endChr m:val="⟩"/>
                                    <m:ctrlPr>
                                      <a:rPr lang="en-US" altLang="zh-TW" sz="2205" smtClean="0">
                                        <a:solidFill>
                                          <a:srgbClr val="0000FF"/>
                                        </a:solidFill>
                                      </a:rPr>
                                    </m:ctrlPr>
                                  </m:dPr>
                                  <m:e>
                                    <m:d>
                                      <m:dPr>
                                        <m:begChr m:val="{"/>
                                        <m:endChr m:val="}"/>
                                        <m:ctrlPr>
                                          <a:rPr lang="en-US" altLang="zh-TW" sz="2205">
                                            <a:solidFill>
                                              <a:srgbClr val="0000FF"/>
                                            </a:solidFill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altLang="zh-TW" sz="2205">
                                            <a:solidFill>
                                              <a:srgbClr val="0000FF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𝑎</m:t>
                                        </m:r>
                                      </m:e>
                                    </m:d>
                                  </m:e>
                                </m:d>
                              </m:oMath>
                            </m:oMathPara>
                          </a14:m>
                          <a:endParaRPr lang="en-US" sz="2205" dirty="0">
                            <a:solidFill>
                              <a:srgbClr val="0000FF"/>
                            </a:solidFill>
                          </a:endParaRPr>
                        </a:p>
                      </a:txBody>
                      <a:tcPr marL="100795" marR="100795" marT="50397" marB="50397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defRPr/>
                          </a:pPr>
                          <a14:m>
                            <m:oMath xmlns:m="http://schemas.openxmlformats.org/officeDocument/2006/math">
                              <m:d>
                                <m:dPr>
                                  <m:begChr m:val="{"/>
                                  <m:endChr m:val="}"/>
                                  <m:ctrlPr>
                                    <a:rPr lang="en-US" altLang="zh-TW" sz="2205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fr-CA" altLang="zh-TW" sz="2205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  <m:r>
                                    <a:rPr lang="en-US" altLang="zh-TW" sz="2205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, </m:t>
                                  </m:r>
                                  <m:r>
                                    <a:rPr lang="en-US" altLang="zh-TW" sz="2205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  <m:r>
                                    <a:rPr lang="en-US" altLang="zh-TW" sz="2205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, </m:t>
                                  </m:r>
                                  <m:r>
                                    <a:rPr lang="en-US" altLang="zh-TW" sz="2205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  <m:r>
                                    <a:rPr lang="en-US" altLang="zh-TW" sz="2205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, </m:t>
                                  </m:r>
                                  <m:r>
                                    <a:rPr lang="fr-CA" altLang="zh-TW" sz="2205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6</m:t>
                                  </m:r>
                                  <m:r>
                                    <a:rPr lang="en-US" altLang="zh-TW" sz="2205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, </m:t>
                                  </m:r>
                                  <m:r>
                                    <a:rPr lang="fr-CA" altLang="zh-TW" sz="2205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7</m:t>
                                  </m:r>
                                </m:e>
                              </m:d>
                              <m:r>
                                <a:rPr lang="fr-CA" altLang="zh-TW" sz="2205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</m:oMath>
                          </a14:m>
                          <a:r>
                            <a:rPr lang="fr-CA" altLang="zh-TW" sz="2205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a:t> </a:t>
                          </a:r>
                          <a:endParaRPr lang="fr-CA" altLang="zh-TW" sz="2205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endParaRPr>
                        </a:p>
                      </a:txBody>
                      <a:tcPr marL="100795" marR="100795" marT="50397" marB="50397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511810">
                    <a:tc>
                      <a:txBody>
                        <a:bodyPr/>
                        <a:lstStyle/>
                        <a:p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d>
                                  <m:dPr>
                                    <m:begChr m:val="⟨"/>
                                    <m:endChr m:val="⟩"/>
                                    <m:ctrlPr>
                                      <a:rPr lang="en-US" altLang="zh-TW" sz="2205" smtClean="0">
                                        <a:solidFill>
                                          <a:srgbClr val="0000FF"/>
                                        </a:solidFill>
                                      </a:rPr>
                                    </m:ctrlPr>
                                  </m:dPr>
                                  <m:e>
                                    <m:d>
                                      <m:dPr>
                                        <m:begChr m:val="{"/>
                                        <m:endChr m:val="}"/>
                                        <m:ctrlPr>
                                          <a:rPr lang="en-US" altLang="zh-TW" sz="2205">
                                            <a:solidFill>
                                              <a:srgbClr val="0000FF"/>
                                            </a:solidFill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altLang="zh-TW" sz="2205" smtClean="0">
                                            <a:solidFill>
                                              <a:srgbClr val="0000FF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𝑏</m:t>
                                        </m:r>
                                      </m:e>
                                    </m:d>
                                  </m:e>
                                </m:d>
                              </m:oMath>
                            </m:oMathPara>
                          </a14:m>
                          <a:endParaRPr lang="en-US" sz="2205" dirty="0">
                            <a:solidFill>
                              <a:srgbClr val="0000FF"/>
                            </a:solidFill>
                          </a:endParaRPr>
                        </a:p>
                      </a:txBody>
                      <a:tcPr marL="100795" marR="100795" marT="50397" marB="50397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14:m>
                            <m:oMath xmlns:m="http://schemas.openxmlformats.org/officeDocument/2006/math">
                              <m:d>
                                <m:dPr>
                                  <m:begChr m:val="{"/>
                                  <m:endChr m:val="}"/>
                                  <m:ctrlPr>
                                    <a:rPr lang="en-US" altLang="zh-TW" sz="2205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fr-CA" altLang="zh-TW" sz="2205" b="1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𝟑</m:t>
                                  </m:r>
                                  <m:r>
                                    <a:rPr lang="en-US" altLang="zh-TW" sz="2205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, </m:t>
                                  </m:r>
                                  <m:r>
                                    <a:rPr lang="en-US" altLang="zh-TW" sz="2205" b="1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𝟕</m:t>
                                  </m:r>
                                  <m:r>
                                    <a:rPr lang="en-US" altLang="zh-TW" sz="2205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, </m:t>
                                  </m:r>
                                  <m:r>
                                    <a:rPr lang="en-US" altLang="zh-TW" sz="2205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9</m:t>
                                  </m:r>
                                </m:e>
                              </m:d>
                            </m:oMath>
                          </a14:m>
                          <a:r>
                            <a:rPr lang="en-US" sz="2205" dirty="0">
                              <a:solidFill>
                                <a:srgbClr val="FF0000"/>
                              </a:solidFill>
                            </a:rPr>
                            <a:t>  </a:t>
                          </a:r>
                          <a:endParaRPr lang="en-US" sz="2205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 marL="100795" marR="100795" marT="50397" marB="50397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511810">
                    <a:tc>
                      <a:txBody>
                        <a:bodyPr/>
                        <a:lstStyle/>
                        <a:p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d>
                                  <m:dPr>
                                    <m:begChr m:val="⟨"/>
                                    <m:endChr m:val="⟩"/>
                                    <m:ctrlPr>
                                      <a:rPr lang="en-US" altLang="zh-TW" sz="2205" smtClean="0">
                                        <a:solidFill>
                                          <a:srgbClr val="0000FF"/>
                                        </a:solidFill>
                                      </a:rPr>
                                    </m:ctrlPr>
                                  </m:dPr>
                                  <m:e>
                                    <m:d>
                                      <m:dPr>
                                        <m:begChr m:val="{"/>
                                        <m:endChr m:val="}"/>
                                        <m:ctrlPr>
                                          <a:rPr lang="en-US" altLang="zh-TW" sz="2205">
                                            <a:solidFill>
                                              <a:srgbClr val="0000FF"/>
                                            </a:solidFill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altLang="zh-TW" sz="2205" smtClean="0">
                                            <a:solidFill>
                                              <a:srgbClr val="0000FF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𝑐</m:t>
                                        </m:r>
                                      </m:e>
                                    </m:d>
                                    <m:r>
                                      <a:rPr lang="en-US" altLang="zh-TW" sz="2205" smtClean="0">
                                        <a:solidFill>
                                          <a:srgbClr val="0000FF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 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en-US" sz="2205" dirty="0">
                            <a:solidFill>
                              <a:srgbClr val="0000FF"/>
                            </a:solidFill>
                          </a:endParaRPr>
                        </a:p>
                      </a:txBody>
                      <a:tcPr marL="100795" marR="100795" marT="50397" marB="50397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defRPr/>
                          </a:pPr>
                          <a14:m>
                            <m:oMath xmlns:m="http://schemas.openxmlformats.org/officeDocument/2006/math">
                              <m:d>
                                <m:dPr>
                                  <m:begChr m:val="{"/>
                                  <m:endChr m:val="}"/>
                                  <m:ctrlPr>
                                    <a:rPr lang="en-US" altLang="zh-TW" sz="2205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TW" sz="2205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  <m:r>
                                    <a:rPr lang="en-US" altLang="zh-TW" sz="2205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, </m:t>
                                  </m:r>
                                  <m:r>
                                    <a:rPr lang="en-US" altLang="zh-TW" sz="2205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8</m:t>
                                  </m:r>
                                </m:e>
                              </m:d>
                            </m:oMath>
                          </a14:m>
                          <a:r>
                            <a:rPr lang="en-US" altLang="zh-TW" sz="2205" dirty="0">
                              <a:solidFill>
                                <a:srgbClr val="FF0000"/>
                              </a:solidFill>
                            </a:rPr>
                            <a:t> </a:t>
                          </a:r>
                          <a:endParaRPr lang="en-US" altLang="zh-TW" sz="2205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 marL="100795" marR="100795" marT="50397" marB="50397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8" name="Table 7"/>
              <p:cNvGraphicFramePr>
                <a:graphicFrameLocks noGrp="1"/>
              </p:cNvGraphicFramePr>
              <p:nvPr/>
            </p:nvGraphicFramePr>
            <p:xfrm>
              <a:off x="478487" y="4771427"/>
              <a:ext cx="2973070" cy="2120900"/>
            </p:xfrm>
            <a:graphic>
              <a:graphicData uri="http://schemas.openxmlformats.org/drawingml/2006/table">
                <a:tbl>
                  <a:tblPr firstRow="1" bandRow="1">
                    <a:tableStyleId>{B301B821-A1FF-4177-AEE7-76D212191A09}</a:tableStyleId>
                  </a:tblPr>
                  <a:tblGrid>
                    <a:gridCol w="1174115"/>
                    <a:gridCol w="1798955"/>
                  </a:tblGrid>
                  <a:tr h="585470">
                    <a:tc>
                      <a:txBody>
                        <a:bodyPr/>
                        <a:lstStyle/>
                        <a:p>
                          <a:r>
                            <a:rPr lang="fr-CA" sz="2205" dirty="0" err="1"/>
                            <a:t>Episode</a:t>
                          </a:r>
                          <a:endParaRPr lang="en-US" sz="2205" dirty="0"/>
                        </a:p>
                      </a:txBody>
                      <a:tcPr marL="100795" marR="100795" marT="50397" marB="50397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sz="2205" dirty="0"/>
                            <a:t>location list</a:t>
                          </a:r>
                          <a:endParaRPr lang="en-US" sz="2205" dirty="0"/>
                        </a:p>
                      </a:txBody>
                      <a:tcPr marL="100795" marR="100795" marT="50397" marB="50397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511810">
                    <a:tc>
                      <a:txBody>
                        <a:bodyPr/>
                        <a:lstStyle/>
                        <a:p>
                          <a:endParaRPr lang="fr-CA"/>
                        </a:p>
                      </a:txBody>
                      <a:tcPr marL="100795" marR="100795" marT="50397" marB="50397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CA"/>
                        </a:p>
                      </a:txBody>
                      <a:tcPr marL="100795" marR="100795" marT="50397" marB="50397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</a:blipFill>
                      </a:tcPr>
                    </a:tc>
                  </a:tr>
                  <a:tr h="511810">
                    <a:tc>
                      <a:txBody>
                        <a:bodyPr/>
                        <a:lstStyle/>
                        <a:p>
                          <a:endParaRPr lang="fr-CA"/>
                        </a:p>
                      </a:txBody>
                      <a:tcPr marL="100795" marR="100795" marT="50397" marB="50397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CA"/>
                        </a:p>
                      </a:txBody>
                      <a:tcPr marL="100795" marR="100795" marT="50397" marB="50397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</a:blipFill>
                      </a:tcPr>
                    </a:tc>
                  </a:tr>
                  <a:tr h="511810">
                    <a:tc>
                      <a:txBody>
                        <a:bodyPr/>
                        <a:lstStyle/>
                        <a:p>
                          <a:endParaRPr lang="fr-CA"/>
                        </a:p>
                      </a:txBody>
                      <a:tcPr marL="100795" marR="100795" marT="50397" marB="50397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CA"/>
                        </a:p>
                      </a:txBody>
                      <a:tcPr marL="100795" marR="100795" marT="50397" marB="50397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</a:blipFill>
                      </a:tcPr>
                    </a:tc>
                  </a:tr>
                </a:tbl>
              </a:graphicData>
            </a:graphic>
          </p:graphicFrame>
        </mc:Fallback>
      </mc:AlternateContent>
      <p:cxnSp>
        <p:nvCxnSpPr>
          <p:cNvPr id="9" name="Straight Arrow Connector 8"/>
          <p:cNvCxnSpPr/>
          <p:nvPr/>
        </p:nvCxnSpPr>
        <p:spPr>
          <a:xfrm>
            <a:off x="4354195" y="5304155"/>
            <a:ext cx="762000" cy="91440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13" name="Rectangle 12"/>
              <p:cNvSpPr/>
              <p:nvPr/>
            </p:nvSpPr>
            <p:spPr>
              <a:xfrm>
                <a:off x="4430337" y="5795825"/>
                <a:ext cx="461010" cy="499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CA" altLang="zh-TW" sz="2645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∩</m:t>
                      </m:r>
                    </m:oMath>
                  </m:oMathPara>
                </a14:m>
                <a:endParaRPr lang="en-US" sz="2645" dirty="0"/>
              </a:p>
            </p:txBody>
          </p:sp>
        </mc:Choice>
        <mc:Fallback>
          <p:sp>
            <p:nvSpPr>
              <p:cNvPr id="13" name="Rectangle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30337" y="5795825"/>
                <a:ext cx="461010" cy="499110"/>
              </a:xfrm>
              <a:prstGeom prst="rect">
                <a:avLst/>
              </a:prstGeom>
              <a:blipFill rotWithShape="1">
                <a:blip r:embed="rId5"/>
                <a:stretch>
                  <a:fillRect l="-125" t="-36" r="125" b="36"/>
                </a:stretch>
              </a:blipFill>
            </p:spPr>
            <p:txBody>
              <a:bodyPr/>
              <a:lstStyle/>
              <a:p>
                <a:r>
                  <a:rPr lang="fr-CA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0" name="內容版面配置區 2"/>
              <p:cNvSpPr>
                <a:spLocks noGrp="1"/>
              </p:cNvSpPr>
              <p:nvPr>
                <p:ph idx="1"/>
              </p:nvPr>
            </p:nvSpPr>
            <p:spPr>
              <a:xfrm>
                <a:off x="544266" y="274850"/>
                <a:ext cx="8974066" cy="2175778"/>
              </a:xfrm>
            </p:spPr>
            <p:txBody>
              <a:bodyPr/>
              <a:p>
                <a:r>
                  <a:rPr lang="fr-CA" altLang="en-US" sz="2800" dirty="0"/>
                  <a:t>The location list of </a:t>
                </a:r>
                <a14:m>
                  <m:oMath xmlns:m="http://schemas.openxmlformats.org/officeDocument/2006/math">
                    <m:d>
                      <m:dPr>
                        <m:begChr m:val="⟨"/>
                        <m:endChr m:val="⟩"/>
                        <m:ctrlPr>
                          <a:rPr lang="en-US" altLang="zh-TW" sz="2800" smtClean="0">
                            <a:solidFill>
                              <a:srgbClr val="0000FF"/>
                            </a:solidFill>
                          </a:rPr>
                        </m:ctrlPr>
                      </m:d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altLang="zh-TW" sz="2800">
                                <a:solidFill>
                                  <a:srgbClr val="0000FF"/>
                                </a:solidFill>
                              </a:rPr>
                            </m:ctrlPr>
                          </m:dPr>
                          <m:e>
                            <m:r>
                              <m:rPr>
                                <m:sty m:val="p"/>
                              </m:rPr>
                              <a:rPr lang="en-US" altLang="zh-TW" sz="280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a</m:t>
                            </m:r>
                            <m:r>
                              <a:rPr lang="en-US" altLang="zh-TW" sz="280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m:rPr>
                                <m:sty m:val="p"/>
                              </m:rPr>
                              <a:rPr lang="en-US" altLang="zh-TW" sz="280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b</m:t>
                            </m:r>
                          </m:e>
                        </m:d>
                      </m:e>
                    </m:d>
                  </m:oMath>
                </a14:m>
                <a:r>
                  <a:rPr lang="fr-CA" altLang="en-US" sz="2800" dirty="0">
                    <a:solidFill>
                      <a:srgbClr val="0000FF"/>
                    </a:solidFill>
                    <a:sym typeface="+mn-ea"/>
                  </a:rPr>
                  <a:t> </a:t>
                </a:r>
                <a:r>
                  <a:rPr lang="fr-CA" altLang="en-US" sz="2800" dirty="0">
                    <a:solidFill>
                      <a:srgbClr val="0000FF"/>
                    </a:solidFill>
                    <a:sym typeface="+mn-ea"/>
                  </a:rPr>
                  <a:t> </a:t>
                </a:r>
                <a:r>
                  <a:rPr lang="fr-CA" altLang="en-US" sz="2800" dirty="0"/>
                  <a:t>is  the intersection of the locations lists of</a:t>
                </a:r>
                <a:r>
                  <a:rPr lang="fr-CA" altLang="en-US" sz="2800" dirty="0">
                    <a:solidFill>
                      <a:srgbClr val="0000FF"/>
                    </a:solidFill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⟨"/>
                        <m:endChr m:val="⟩"/>
                        <m:ctrlPr>
                          <a:rPr lang="en-US" altLang="zh-TW" sz="2800" smtClean="0">
                            <a:solidFill>
                              <a:srgbClr val="0000FF"/>
                            </a:solidFill>
                          </a:rPr>
                        </m:ctrlPr>
                      </m:d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altLang="zh-TW" sz="2800">
                                <a:solidFill>
                                  <a:srgbClr val="0000FF"/>
                                </a:solidFill>
                              </a:rPr>
                            </m:ctrlPr>
                          </m:dPr>
                          <m:e>
                            <m:r>
                              <a:rPr lang="en-US" altLang="zh-TW" sz="280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</m:d>
                      </m:e>
                    </m:d>
                  </m:oMath>
                </a14:m>
                <a:r>
                  <a:rPr lang="fr-CA" altLang="en-US" sz="2800" dirty="0">
                    <a:solidFill>
                      <a:srgbClr val="0000FF"/>
                    </a:solidFill>
                    <a:sym typeface="+mn-ea"/>
                  </a:rPr>
                  <a:t> </a:t>
                </a:r>
                <a:r>
                  <a:rPr lang="fr-CA" altLang="en-US" sz="2800" dirty="0">
                    <a:sym typeface="+mn-ea"/>
                  </a:rPr>
                  <a:t>and </a:t>
                </a:r>
                <a14:m>
                  <m:oMath xmlns:m="http://schemas.openxmlformats.org/officeDocument/2006/math">
                    <m:d>
                      <m:dPr>
                        <m:begChr m:val="⟨"/>
                        <m:endChr m:val="⟩"/>
                        <m:ctrlPr>
                          <a:rPr lang="en-US" altLang="zh-TW" sz="2800" smtClean="0">
                            <a:solidFill>
                              <a:srgbClr val="0000FF"/>
                            </a:solidFill>
                          </a:rPr>
                        </m:ctrlPr>
                      </m:d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altLang="zh-TW" sz="2800">
                                <a:solidFill>
                                  <a:srgbClr val="0000FF"/>
                                </a:solidFill>
                              </a:rPr>
                            </m:ctrlPr>
                          </m:dPr>
                          <m:e>
                            <m:r>
                              <m:rPr>
                                <m:sty m:val="p"/>
                              </m:rPr>
                              <a:rPr lang="en-US" altLang="zh-TW" sz="280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b</m:t>
                            </m:r>
                          </m:e>
                        </m:d>
                      </m:e>
                    </m:d>
                    <m:r>
                      <a:rPr lang="en-US" altLang="zh-TW" sz="280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fr-CA" altLang="en-US" sz="2800" dirty="0">
                    <a:solidFill>
                      <a:srgbClr val="0000FF"/>
                    </a:solidFill>
                    <a:sym typeface="+mn-ea"/>
                  </a:rPr>
                  <a:t> </a:t>
                </a:r>
                <a:endParaRPr lang="en-US" sz="2800" dirty="0">
                  <a:solidFill>
                    <a:srgbClr val="0000FF"/>
                  </a:solidFill>
                </a:endParaRPr>
              </a:p>
              <a:p>
                <a:endParaRPr lang="en-US" sz="2800" dirty="0">
                  <a:solidFill>
                    <a:srgbClr val="0000FF"/>
                  </a:solidFill>
                </a:endParaRPr>
              </a:p>
              <a:p>
                <a:endParaRPr lang="fr-CA" altLang="en-US" sz="2800" dirty="0"/>
              </a:p>
            </p:txBody>
          </p:sp>
        </mc:Choice>
        <mc:Fallback>
          <p:sp>
            <p:nvSpPr>
              <p:cNvPr id="10" name="內容版面配置區 2"/>
              <p:cNvSpPr>
                <a:spLocks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44266" y="274850"/>
                <a:ext cx="8974066" cy="2175778"/>
              </a:xfrm>
              <a:blipFill rotWithShape="1">
                <a:blip r:embed="rId6"/>
                <a:stretch>
                  <a:fillRect l="-1" t="-24" r="4" b="7"/>
                </a:stretch>
              </a:blipFill>
            </p:spPr>
            <p:txBody>
              <a:bodyPr/>
              <a:lstStyle/>
              <a:p>
                <a:r>
                  <a:rPr lang="fr-CA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2" name="Straight Arrow Connector 8"/>
          <p:cNvCxnSpPr/>
          <p:nvPr/>
        </p:nvCxnSpPr>
        <p:spPr>
          <a:xfrm flipH="1">
            <a:off x="4354195" y="4465955"/>
            <a:ext cx="914400" cy="838200"/>
          </a:xfrm>
          <a:prstGeom prst="straightConnector1">
            <a:avLst/>
          </a:prstGeom>
          <a:ln w="57150"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0"/>
          <p:cNvCxnSpPr/>
          <p:nvPr/>
        </p:nvCxnSpPr>
        <p:spPr>
          <a:xfrm>
            <a:off x="3287395" y="6294755"/>
            <a:ext cx="1752600" cy="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med" advClick="0"/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DC983-A656-4310-B853-8C30532C0C2A}" type="slidenum">
              <a:rPr lang="en-US" sz="1435" smtClean="0"/>
            </a:fld>
            <a:endParaRPr lang="en-US" sz="1435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文字方塊 4"/>
              <p:cNvSpPr txBox="1"/>
              <p:nvPr/>
            </p:nvSpPr>
            <p:spPr>
              <a:xfrm>
                <a:off x="5454997" y="3283605"/>
                <a:ext cx="4031826" cy="407670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CA" altLang="zh-TW" sz="2645" b="1" i="0" smtClean="0">
                          <a:latin typeface="Cambria Math" panose="02040503050406030204" pitchFamily="18" charset="0"/>
                        </a:rPr>
                        <m:t>𝐅</m:t>
                      </m:r>
                      <m:r>
                        <a:rPr lang="en-US" altLang="zh-TW" sz="2645" b="1" i="0" smtClean="0">
                          <a:latin typeface="Cambria Math" panose="02040503050406030204" pitchFamily="18" charset="0"/>
                        </a:rPr>
                        <m:t>𝐫𝐞𝐪𝐮𝐞𝐧𝐭</m:t>
                      </m:r>
                      <m:r>
                        <a:rPr lang="en-US" altLang="zh-TW" sz="2645" b="1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fr-CA" altLang="zh-TW" sz="2645" b="1" i="0" smtClean="0">
                          <a:latin typeface="Cambria Math" panose="02040503050406030204" pitchFamily="18" charset="0"/>
                        </a:rPr>
                        <m:t>𝐩𝐚𝐫𝐚𝐥𝐥𝐞𝐥</m:t>
                      </m:r>
                      <m:r>
                        <a:rPr lang="fr-CA" altLang="zh-TW" sz="2645" b="1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fr-CA" altLang="zh-TW" sz="2645" b="1" i="0" smtClean="0">
                          <a:latin typeface="Cambria Math" panose="02040503050406030204" pitchFamily="18" charset="0"/>
                        </a:rPr>
                        <m:t>𝐞𝐩𝐢𝐬𝐨𝐝𝐞𝐬</m:t>
                      </m:r>
                    </m:oMath>
                  </m:oMathPara>
                </a14:m>
                <a:endParaRPr lang="zh-TW" altLang="en-US" sz="2645" dirty="0"/>
              </a:p>
            </p:txBody>
          </p:sp>
        </mc:Choice>
        <mc:Fallback>
          <p:sp>
            <p:nvSpPr>
              <p:cNvPr id="5" name="文字方塊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54997" y="3283605"/>
                <a:ext cx="4031826" cy="407670"/>
              </a:xfrm>
              <a:prstGeom prst="rect">
                <a:avLst/>
              </a:prstGeom>
              <a:blipFill rotWithShape="1">
                <a:blip r:embed="rId1"/>
                <a:stretch>
                  <a:fillRect l="-9" t="-5" r="-5672" b="5"/>
                </a:stretch>
              </a:blipFill>
            </p:spPr>
            <p:txBody>
              <a:bodyPr/>
              <a:lstStyle/>
              <a:p>
                <a:r>
                  <a:rPr lang="fr-CA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6" name="Table 5"/>
              <p:cNvGraphicFramePr>
                <a:graphicFrameLocks noGrp="1"/>
              </p:cNvGraphicFramePr>
              <p:nvPr/>
            </p:nvGraphicFramePr>
            <p:xfrm>
              <a:off x="5116769" y="3773232"/>
              <a:ext cx="4562475" cy="2587625"/>
            </p:xfrm>
            <a:graphic>
              <a:graphicData uri="http://schemas.openxmlformats.org/drawingml/2006/table">
                <a:tbl>
                  <a:tblPr firstRow="1" bandRow="1">
                    <a:tableStyleId>{B301B821-A1FF-4177-AEE7-76D212191A09}</a:tableStyleId>
                  </a:tblPr>
                  <a:tblGrid>
                    <a:gridCol w="1174115"/>
                    <a:gridCol w="1195705"/>
                    <a:gridCol w="2192655"/>
                  </a:tblGrid>
                  <a:tr h="615315">
                    <a:tc>
                      <a:txBody>
                        <a:bodyPr/>
                        <a:lstStyle/>
                        <a:p>
                          <a:r>
                            <a:rPr lang="fr-CA" sz="2205" dirty="0" err="1"/>
                            <a:t>Episode</a:t>
                          </a:r>
                          <a:endParaRPr lang="en-US" sz="2205" dirty="0"/>
                        </a:p>
                      </a:txBody>
                      <a:tcPr marL="100795" marR="100795" marT="50397" marB="50397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fr-CA" sz="2205" dirty="0"/>
                            <a:t>Support</a:t>
                          </a:r>
                          <a:endParaRPr lang="en-US" sz="2205" dirty="0"/>
                        </a:p>
                      </a:txBody>
                      <a:tcPr marL="100795" marR="100795" marT="50397" marB="50397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sz="2205" dirty="0"/>
                            <a:t>location list</a:t>
                          </a:r>
                          <a:endParaRPr lang="en-US" sz="2205" dirty="0"/>
                        </a:p>
                      </a:txBody>
                      <a:tcPr marL="100795" marR="100795" marT="50397" marB="50397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511810">
                    <a:tc>
                      <a:txBody>
                        <a:bodyPr/>
                        <a:lstStyle/>
                        <a:p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d>
                                  <m:dPr>
                                    <m:begChr m:val="⟨"/>
                                    <m:endChr m:val="⟩"/>
                                    <m:ctrlPr>
                                      <a:rPr lang="en-US" altLang="zh-TW" sz="2205" smtClean="0">
                                        <a:solidFill>
                                          <a:srgbClr val="0000FF"/>
                                        </a:solidFill>
                                      </a:rPr>
                                    </m:ctrlPr>
                                  </m:dPr>
                                  <m:e>
                                    <m:d>
                                      <m:dPr>
                                        <m:begChr m:val="{"/>
                                        <m:endChr m:val="}"/>
                                        <m:ctrlPr>
                                          <a:rPr lang="en-US" altLang="zh-TW" sz="2205">
                                            <a:solidFill>
                                              <a:srgbClr val="0000FF"/>
                                            </a:solidFill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altLang="zh-TW" sz="2205">
                                            <a:solidFill>
                                              <a:srgbClr val="0000FF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𝑎</m:t>
                                        </m:r>
                                      </m:e>
                                    </m:d>
                                  </m:e>
                                </m:d>
                              </m:oMath>
                            </m:oMathPara>
                          </a14:m>
                          <a:endParaRPr lang="en-US" sz="2205" dirty="0">
                            <a:solidFill>
                              <a:srgbClr val="0000FF"/>
                            </a:solidFill>
                          </a:endParaRPr>
                        </a:p>
                      </a:txBody>
                      <a:tcPr marL="100795" marR="100795" marT="50397" marB="50397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fr-CA" sz="2205" dirty="0"/>
                            <a:t>5</a:t>
                          </a:r>
                          <a:endParaRPr lang="en-US" sz="2205" dirty="0"/>
                        </a:p>
                      </a:txBody>
                      <a:tcPr marL="100795" marR="100795" marT="50397" marB="50397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defRPr/>
                          </a:pPr>
                          <a14:m>
                            <m:oMath xmlns:m="http://schemas.openxmlformats.org/officeDocument/2006/math">
                              <m:d>
                                <m:dPr>
                                  <m:begChr m:val="{"/>
                                  <m:endChr m:val="}"/>
                                  <m:ctrlPr>
                                    <a:rPr lang="en-US" altLang="zh-TW" sz="2205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fr-CA" altLang="zh-TW" sz="2205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  <m:r>
                                    <a:rPr lang="en-US" altLang="zh-TW" sz="2205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, </m:t>
                                  </m:r>
                                  <m:r>
                                    <a:rPr lang="en-US" altLang="zh-TW" sz="2205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  <m:r>
                                    <a:rPr lang="en-US" altLang="zh-TW" sz="2205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, </m:t>
                                  </m:r>
                                  <m:r>
                                    <a:rPr lang="en-US" altLang="zh-TW" sz="2205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  <m:r>
                                    <a:rPr lang="en-US" altLang="zh-TW" sz="2205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, </m:t>
                                  </m:r>
                                  <m:r>
                                    <a:rPr lang="fr-CA" altLang="zh-TW" sz="2205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6</m:t>
                                  </m:r>
                                  <m:r>
                                    <a:rPr lang="en-US" altLang="zh-TW" sz="2205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, </m:t>
                                  </m:r>
                                  <m:r>
                                    <a:rPr lang="fr-CA" altLang="zh-TW" sz="2205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7</m:t>
                                  </m:r>
                                </m:e>
                              </m:d>
                            </m:oMath>
                          </a14:m>
                          <a:r>
                            <a:rPr lang="fr-CA" altLang="zh-TW" sz="2205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a:t> </a:t>
                          </a:r>
                          <a:endParaRPr lang="fr-CA" altLang="zh-TW" sz="2205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endParaRPr>
                        </a:p>
                      </a:txBody>
                      <a:tcPr marL="100795" marR="100795" marT="50397" marB="50397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511810">
                    <a:tc>
                      <a:txBody>
                        <a:bodyPr/>
                        <a:lstStyle/>
                        <a:p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d>
                                  <m:dPr>
                                    <m:begChr m:val="⟨"/>
                                    <m:endChr m:val="⟩"/>
                                    <m:ctrlPr>
                                      <a:rPr lang="en-US" altLang="zh-TW" sz="2205" smtClean="0">
                                        <a:solidFill>
                                          <a:srgbClr val="0000FF"/>
                                        </a:solidFill>
                                      </a:rPr>
                                    </m:ctrlPr>
                                  </m:dPr>
                                  <m:e>
                                    <m:d>
                                      <m:dPr>
                                        <m:begChr m:val="{"/>
                                        <m:endChr m:val="}"/>
                                        <m:ctrlPr>
                                          <a:rPr lang="en-US" altLang="zh-TW" sz="2205">
                                            <a:solidFill>
                                              <a:srgbClr val="0000FF"/>
                                            </a:solidFill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altLang="zh-TW" sz="2205" smtClean="0">
                                            <a:solidFill>
                                              <a:srgbClr val="0000FF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𝑏</m:t>
                                        </m:r>
                                      </m:e>
                                    </m:d>
                                  </m:e>
                                </m:d>
                              </m:oMath>
                            </m:oMathPara>
                          </a14:m>
                          <a:endParaRPr lang="en-US" sz="2205" dirty="0">
                            <a:solidFill>
                              <a:srgbClr val="0000FF"/>
                            </a:solidFill>
                          </a:endParaRPr>
                        </a:p>
                      </a:txBody>
                      <a:tcPr marL="100795" marR="100795" marT="50397" marB="50397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fr-CA" sz="2205" dirty="0"/>
                            <a:t>3</a:t>
                          </a:r>
                          <a:endParaRPr lang="en-US" sz="2205" dirty="0"/>
                        </a:p>
                      </a:txBody>
                      <a:tcPr marL="100795" marR="100795" marT="50397" marB="50397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14:m>
                            <m:oMath xmlns:m="http://schemas.openxmlformats.org/officeDocument/2006/math">
                              <m:d>
                                <m:dPr>
                                  <m:begChr m:val="{"/>
                                  <m:endChr m:val="}"/>
                                  <m:ctrlPr>
                                    <a:rPr lang="en-US" altLang="zh-TW" sz="2205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fr-CA" altLang="zh-TW" sz="2205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  <m:r>
                                    <a:rPr lang="en-US" altLang="zh-TW" sz="2205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, </m:t>
                                  </m:r>
                                  <m:r>
                                    <a:rPr lang="en-US" altLang="zh-TW" sz="2205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7</m:t>
                                  </m:r>
                                  <m:r>
                                    <a:rPr lang="en-US" altLang="zh-TW" sz="2205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, </m:t>
                                  </m:r>
                                  <m:r>
                                    <a:rPr lang="en-US" altLang="zh-TW" sz="2205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9</m:t>
                                  </m:r>
                                </m:e>
                              </m:d>
                            </m:oMath>
                          </a14:m>
                          <a:r>
                            <a:rPr lang="en-US" sz="2205" dirty="0">
                              <a:solidFill>
                                <a:srgbClr val="FF0000"/>
                              </a:solidFill>
                            </a:rPr>
                            <a:t>  </a:t>
                          </a:r>
                          <a:endParaRPr lang="en-US" sz="2205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 marL="100795" marR="100795" marT="50397" marB="50397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511810">
                    <a:tc>
                      <a:txBody>
                        <a:bodyPr/>
                        <a:lstStyle/>
                        <a:p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d>
                                  <m:dPr>
                                    <m:begChr m:val="⟨"/>
                                    <m:endChr m:val="⟩"/>
                                    <m:ctrlPr>
                                      <a:rPr lang="en-US" altLang="zh-TW" sz="2205" smtClean="0">
                                        <a:solidFill>
                                          <a:srgbClr val="0000FF"/>
                                        </a:solidFill>
                                      </a:rPr>
                                    </m:ctrlPr>
                                  </m:dPr>
                                  <m:e>
                                    <m:d>
                                      <m:dPr>
                                        <m:begChr m:val="{"/>
                                        <m:endChr m:val="}"/>
                                        <m:ctrlPr>
                                          <a:rPr lang="en-US" altLang="zh-TW" sz="2205">
                                            <a:solidFill>
                                              <a:srgbClr val="0000FF"/>
                                            </a:solidFill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altLang="zh-TW" sz="2205" smtClean="0">
                                            <a:solidFill>
                                              <a:srgbClr val="0000FF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𝑐</m:t>
                                        </m:r>
                                      </m:e>
                                    </m:d>
                                    <m:r>
                                      <a:rPr lang="en-US" altLang="zh-TW" sz="2205" smtClean="0">
                                        <a:solidFill>
                                          <a:srgbClr val="0000FF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 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en-US" sz="2205" dirty="0">
                            <a:solidFill>
                              <a:srgbClr val="0000FF"/>
                            </a:solidFill>
                          </a:endParaRPr>
                        </a:p>
                      </a:txBody>
                      <a:tcPr marL="100795" marR="100795" marT="50397" marB="50397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fr-CA" sz="2205" dirty="0"/>
                            <a:t>2</a:t>
                          </a:r>
                          <a:endParaRPr lang="en-US" sz="2205" dirty="0"/>
                        </a:p>
                      </a:txBody>
                      <a:tcPr marL="100795" marR="100795" marT="50397" marB="50397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defRPr/>
                          </a:pPr>
                          <a14:m>
                            <m:oMath xmlns:m="http://schemas.openxmlformats.org/officeDocument/2006/math">
                              <m:d>
                                <m:dPr>
                                  <m:begChr m:val="{"/>
                                  <m:endChr m:val="}"/>
                                  <m:ctrlPr>
                                    <a:rPr lang="en-US" altLang="zh-TW" sz="2205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TW" sz="2205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  <m:r>
                                    <a:rPr lang="en-US" altLang="zh-TW" sz="2205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, </m:t>
                                  </m:r>
                                  <m:r>
                                    <a:rPr lang="en-US" altLang="zh-TW" sz="2205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8</m:t>
                                  </m:r>
                                </m:e>
                              </m:d>
                            </m:oMath>
                          </a14:m>
                          <a:r>
                            <a:rPr lang="en-US" altLang="zh-TW" sz="2205" dirty="0">
                              <a:solidFill>
                                <a:srgbClr val="FF0000"/>
                              </a:solidFill>
                            </a:rPr>
                            <a:t> </a:t>
                          </a:r>
                          <a:endParaRPr lang="en-US" altLang="zh-TW" sz="2205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 marL="100795" marR="100795" marT="50397" marB="50397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436880">
                    <a:tc>
                      <a:txBody>
                        <a:bodyPr/>
                        <a:lstStyle/>
                        <a:p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d>
                                  <m:dPr>
                                    <m:begChr m:val="⟨"/>
                                    <m:endChr m:val="⟩"/>
                                    <m:ctrlPr>
                                      <a:rPr lang="en-US" altLang="zh-TW" sz="2205" i="1" smtClean="0">
                                        <a:solidFill>
                                          <a:srgbClr val="0000FF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d>
                                      <m:dPr>
                                        <m:begChr m:val="{"/>
                                        <m:endChr m:val="}"/>
                                        <m:ctrlPr>
                                          <a:rPr lang="en-US" altLang="zh-TW" sz="2205" i="1">
                                            <a:solidFill>
                                              <a:srgbClr val="0000FF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m:rPr>
                                            <m:sty m:val="p"/>
                                          </m:rPr>
                                          <a:rPr lang="en-US" altLang="zh-TW" sz="2205">
                                            <a:solidFill>
                                              <a:srgbClr val="0000FF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a</m:t>
                                        </m:r>
                                        <m:r>
                                          <a:rPr lang="fr-CA" altLang="zh-TW" sz="2205" b="0" i="0" smtClean="0">
                                            <a:solidFill>
                                              <a:srgbClr val="0000FF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,</m:t>
                                        </m:r>
                                        <m:r>
                                          <m:rPr>
                                            <m:sty m:val="p"/>
                                          </m:rPr>
                                          <a:rPr lang="en-US" altLang="fr-CA" sz="2205" b="0" i="0" smtClean="0">
                                            <a:solidFill>
                                              <a:srgbClr val="0000FF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b</m:t>
                                        </m:r>
                                      </m:e>
                                    </m:d>
                                  </m:e>
                                </m:d>
                              </m:oMath>
                            </m:oMathPara>
                          </a14:m>
                          <a:endParaRPr lang="en-US" sz="2205" dirty="0">
                            <a:solidFill>
                              <a:srgbClr val="0000FF"/>
                            </a:solidFill>
                          </a:endParaRPr>
                        </a:p>
                      </a:txBody>
                      <a:tcPr marL="100795" marR="100795" marT="50397" marB="50397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fr-CA" altLang="en-US" sz="2205" b="1" dirty="0"/>
                            <a:t>2</a:t>
                          </a:r>
                          <a:endParaRPr lang="fr-CA" altLang="en-US" sz="2205" b="1" dirty="0"/>
                        </a:p>
                      </a:txBody>
                      <a:tcPr marL="100795" marR="100795" marT="50397" marB="50397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defRPr/>
                          </a:pPr>
                          <a:r>
                            <a:rPr lang="fr-CA" altLang="zh-TW" sz="2205" dirty="0">
                              <a:solidFill>
                                <a:srgbClr val="FF0000"/>
                              </a:solidFill>
                            </a:rPr>
                            <a:t>{</a:t>
                          </a:r>
                          <a:r>
                            <a:rPr lang="fr-CA" altLang="zh-TW" sz="2205" b="1" dirty="0">
                              <a:solidFill>
                                <a:srgbClr val="FF0000"/>
                              </a:solidFill>
                            </a:rPr>
                            <a:t>3</a:t>
                          </a:r>
                          <a:r>
                            <a:rPr lang="fr-CA" altLang="zh-TW" sz="2205" dirty="0">
                              <a:solidFill>
                                <a:srgbClr val="FF0000"/>
                              </a:solidFill>
                            </a:rPr>
                            <a:t>,</a:t>
                          </a:r>
                          <a:r>
                            <a:rPr lang="fr-CA" altLang="zh-TW" sz="2205" b="1" dirty="0">
                              <a:solidFill>
                                <a:srgbClr val="FF0000"/>
                              </a:solidFill>
                            </a:rPr>
                            <a:t>7</a:t>
                          </a:r>
                          <a:r>
                            <a:rPr lang="fr-CA" altLang="zh-TW" sz="2205" dirty="0">
                              <a:solidFill>
                                <a:srgbClr val="FF0000"/>
                              </a:solidFill>
                            </a:rPr>
                            <a:t>}</a:t>
                          </a:r>
                          <a:endParaRPr lang="en-US" altLang="zh-TW" sz="2205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 marL="100795" marR="100795" marT="50397" marB="50397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FF00"/>
                        </a:solidFill>
                      </a:tcPr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6" name="Table 5"/>
              <p:cNvGraphicFramePr>
                <a:graphicFrameLocks noGrp="1"/>
              </p:cNvGraphicFramePr>
              <p:nvPr/>
            </p:nvGraphicFramePr>
            <p:xfrm>
              <a:off x="5116769" y="3773232"/>
              <a:ext cx="4562475" cy="2587625"/>
            </p:xfrm>
            <a:graphic>
              <a:graphicData uri="http://schemas.openxmlformats.org/drawingml/2006/table">
                <a:tbl>
                  <a:tblPr firstRow="1" bandRow="1">
                    <a:tableStyleId>{B301B821-A1FF-4177-AEE7-76D212191A09}</a:tableStyleId>
                  </a:tblPr>
                  <a:tblGrid>
                    <a:gridCol w="1174115"/>
                    <a:gridCol w="1195705"/>
                    <a:gridCol w="2192655"/>
                  </a:tblGrid>
                  <a:tr h="615315">
                    <a:tc>
                      <a:txBody>
                        <a:bodyPr/>
                        <a:lstStyle/>
                        <a:p>
                          <a:r>
                            <a:rPr lang="fr-CA" sz="2205" dirty="0" err="1"/>
                            <a:t>Episode</a:t>
                          </a:r>
                          <a:endParaRPr lang="en-US" sz="2205" dirty="0"/>
                        </a:p>
                      </a:txBody>
                      <a:tcPr marL="100795" marR="100795" marT="50397" marB="50397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fr-CA" sz="2205" dirty="0"/>
                            <a:t>Support</a:t>
                          </a:r>
                          <a:endParaRPr lang="en-US" sz="2205" dirty="0"/>
                        </a:p>
                      </a:txBody>
                      <a:tcPr marL="100795" marR="100795" marT="50397" marB="50397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sz="2205" dirty="0"/>
                            <a:t>location list</a:t>
                          </a:r>
                          <a:endParaRPr lang="en-US" sz="2205" dirty="0"/>
                        </a:p>
                      </a:txBody>
                      <a:tcPr marL="100795" marR="100795" marT="50397" marB="50397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511810">
                    <a:tc>
                      <a:txBody>
                        <a:bodyPr/>
                        <a:lstStyle/>
                        <a:p>
                          <a:endParaRPr lang="fr-CA"/>
                        </a:p>
                      </a:txBody>
                      <a:tcPr marL="100795" marR="100795" marT="50397" marB="50397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fr-CA" sz="2205" dirty="0"/>
                            <a:t>5</a:t>
                          </a:r>
                          <a:endParaRPr lang="en-US" sz="2205" dirty="0"/>
                        </a:p>
                      </a:txBody>
                      <a:tcPr marL="100795" marR="100795" marT="50397" marB="50397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fr-CA"/>
                        </a:p>
                      </a:txBody>
                      <a:tcPr marL="100795" marR="100795" marT="50397" marB="50397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</a:blipFill>
                      </a:tcPr>
                    </a:tc>
                  </a:tr>
                  <a:tr h="511810">
                    <a:tc>
                      <a:txBody>
                        <a:bodyPr/>
                        <a:lstStyle/>
                        <a:p>
                          <a:endParaRPr lang="fr-CA"/>
                        </a:p>
                      </a:txBody>
                      <a:tcPr marL="100795" marR="100795" marT="50397" marB="50397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fr-CA" sz="2205" dirty="0"/>
                            <a:t>3</a:t>
                          </a:r>
                          <a:endParaRPr lang="en-US" sz="2205" dirty="0"/>
                        </a:p>
                      </a:txBody>
                      <a:tcPr marL="100795" marR="100795" marT="50397" marB="50397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fr-CA"/>
                        </a:p>
                      </a:txBody>
                      <a:tcPr marL="100795" marR="100795" marT="50397" marB="50397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</a:blipFill>
                      </a:tcPr>
                    </a:tc>
                  </a:tr>
                  <a:tr h="511810">
                    <a:tc>
                      <a:txBody>
                        <a:bodyPr/>
                        <a:lstStyle/>
                        <a:p>
                          <a:endParaRPr lang="fr-CA"/>
                        </a:p>
                      </a:txBody>
                      <a:tcPr marL="100795" marR="100795" marT="50397" marB="50397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fr-CA" sz="2205" dirty="0"/>
                            <a:t>2</a:t>
                          </a:r>
                          <a:endParaRPr lang="en-US" sz="2205" dirty="0"/>
                        </a:p>
                      </a:txBody>
                      <a:tcPr marL="100795" marR="100795" marT="50397" marB="50397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fr-CA"/>
                        </a:p>
                      </a:txBody>
                      <a:tcPr marL="100795" marR="100795" marT="50397" marB="50397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</a:blipFill>
                      </a:tcPr>
                    </a:tc>
                  </a:tr>
                  <a:tr h="436880">
                    <a:tc>
                      <a:txBody>
                        <a:bodyPr/>
                        <a:lstStyle/>
                        <a:p>
                          <a:endParaRPr lang="fr-CA"/>
                        </a:p>
                      </a:txBody>
                      <a:tcPr marL="100795" marR="100795" marT="50397" marB="50397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fr-CA" altLang="en-US" sz="2205" b="1" dirty="0"/>
                            <a:t>2</a:t>
                          </a:r>
                          <a:endParaRPr lang="fr-CA" altLang="en-US" sz="2205" b="1" dirty="0"/>
                        </a:p>
                      </a:txBody>
                      <a:tcPr marL="100795" marR="100795" marT="50397" marB="50397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defRPr/>
                          </a:pPr>
                          <a:r>
                            <a:rPr lang="fr-CA" altLang="zh-TW" sz="2205" dirty="0">
                              <a:solidFill>
                                <a:srgbClr val="FF0000"/>
                              </a:solidFill>
                            </a:rPr>
                            <a:t>{</a:t>
                          </a:r>
                          <a:r>
                            <a:rPr lang="fr-CA" altLang="zh-TW" sz="2205" b="1" dirty="0">
                              <a:solidFill>
                                <a:srgbClr val="FF0000"/>
                              </a:solidFill>
                            </a:rPr>
                            <a:t>3</a:t>
                          </a:r>
                          <a:r>
                            <a:rPr lang="fr-CA" altLang="zh-TW" sz="2205" dirty="0">
                              <a:solidFill>
                                <a:srgbClr val="FF0000"/>
                              </a:solidFill>
                            </a:rPr>
                            <a:t>,</a:t>
                          </a:r>
                          <a:r>
                            <a:rPr lang="fr-CA" altLang="zh-TW" sz="2205" b="1" dirty="0">
                              <a:solidFill>
                                <a:srgbClr val="FF0000"/>
                              </a:solidFill>
                            </a:rPr>
                            <a:t>7</a:t>
                          </a:r>
                          <a:r>
                            <a:rPr lang="fr-CA" altLang="zh-TW" sz="2205" dirty="0">
                              <a:solidFill>
                                <a:srgbClr val="FF0000"/>
                              </a:solidFill>
                            </a:rPr>
                            <a:t>}</a:t>
                          </a:r>
                          <a:endParaRPr lang="en-US" altLang="zh-TW" sz="2205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 marL="100795" marR="100795" marT="50397" marB="50397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FF00"/>
                        </a:solidFill>
                      </a:tcPr>
                    </a:tc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" name="文字方塊 4"/>
              <p:cNvSpPr txBox="1"/>
              <p:nvPr/>
            </p:nvSpPr>
            <p:spPr>
              <a:xfrm>
                <a:off x="-50829" y="4027047"/>
                <a:ext cx="4031826" cy="407670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CA" altLang="zh-TW" sz="2645" b="1" i="0" smtClean="0">
                          <a:latin typeface="Cambria Math" panose="02040503050406030204" pitchFamily="18" charset="0"/>
                        </a:rPr>
                        <m:t>𝐅</m:t>
                      </m:r>
                      <m:r>
                        <a:rPr lang="en-US" altLang="zh-TW" sz="2645" b="1" i="0" smtClean="0">
                          <a:latin typeface="Cambria Math" panose="02040503050406030204" pitchFamily="18" charset="0"/>
                        </a:rPr>
                        <m:t>𝐫𝐞𝐪𝐮𝐞𝐧𝐭</m:t>
                      </m:r>
                      <m:r>
                        <a:rPr lang="en-US" altLang="zh-TW" sz="2645" b="1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fr-CA" altLang="zh-TW" sz="2645" b="1" i="0" smtClean="0">
                          <a:latin typeface="Cambria Math" panose="02040503050406030204" pitchFamily="18" charset="0"/>
                        </a:rPr>
                        <m:t>𝐞</m:t>
                      </m:r>
                      <m:r>
                        <a:rPr lang="en-US" altLang="fr-CA" sz="2645" b="1" i="0" smtClean="0">
                          <a:latin typeface="Cambria Math" panose="02040503050406030204" pitchFamily="18" charset="0"/>
                        </a:rPr>
                        <m:t>𝐯𝐞𝐧𝐭𝐬</m:t>
                      </m:r>
                    </m:oMath>
                  </m:oMathPara>
                </a14:m>
                <a:endParaRPr lang="zh-TW" altLang="en-US" sz="2645" dirty="0"/>
              </a:p>
            </p:txBody>
          </p:sp>
        </mc:Choice>
        <mc:Fallback>
          <p:sp>
            <p:nvSpPr>
              <p:cNvPr id="7" name="文字方塊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50829" y="4027047"/>
                <a:ext cx="4031826" cy="407670"/>
              </a:xfrm>
              <a:prstGeom prst="rect">
                <a:avLst/>
              </a:prstGeom>
              <a:blipFill rotWithShape="1">
                <a:blip r:embed="rId3"/>
                <a:stretch>
                  <a:fillRect l="1" t="-126" r="5" b="126"/>
                </a:stretch>
              </a:blipFill>
            </p:spPr>
            <p:txBody>
              <a:bodyPr/>
              <a:lstStyle/>
              <a:p>
                <a:r>
                  <a:rPr lang="fr-CA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8" name="Table 7"/>
              <p:cNvGraphicFramePr>
                <a:graphicFrameLocks noGrp="1"/>
              </p:cNvGraphicFramePr>
              <p:nvPr/>
            </p:nvGraphicFramePr>
            <p:xfrm>
              <a:off x="478487" y="4771427"/>
              <a:ext cx="2973070" cy="2120900"/>
            </p:xfrm>
            <a:graphic>
              <a:graphicData uri="http://schemas.openxmlformats.org/drawingml/2006/table">
                <a:tbl>
                  <a:tblPr firstRow="1" bandRow="1">
                    <a:tableStyleId>{B301B821-A1FF-4177-AEE7-76D212191A09}</a:tableStyleId>
                  </a:tblPr>
                  <a:tblGrid>
                    <a:gridCol w="1174115"/>
                    <a:gridCol w="1798955"/>
                  </a:tblGrid>
                  <a:tr h="585470">
                    <a:tc>
                      <a:txBody>
                        <a:bodyPr/>
                        <a:lstStyle/>
                        <a:p>
                          <a:r>
                            <a:rPr lang="fr-CA" sz="2205" dirty="0" err="1"/>
                            <a:t>Episode</a:t>
                          </a:r>
                          <a:endParaRPr lang="en-US" sz="2205" dirty="0"/>
                        </a:p>
                      </a:txBody>
                      <a:tcPr marL="100795" marR="100795" marT="50397" marB="50397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sz="2205" dirty="0"/>
                            <a:t>location list</a:t>
                          </a:r>
                          <a:endParaRPr lang="en-US" sz="2205" dirty="0"/>
                        </a:p>
                      </a:txBody>
                      <a:tcPr marL="100795" marR="100795" marT="50397" marB="50397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511810">
                    <a:tc>
                      <a:txBody>
                        <a:bodyPr/>
                        <a:lstStyle/>
                        <a:p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d>
                                  <m:dPr>
                                    <m:begChr m:val="⟨"/>
                                    <m:endChr m:val="⟩"/>
                                    <m:ctrlPr>
                                      <a:rPr lang="en-US" altLang="zh-TW" sz="2205" smtClean="0">
                                        <a:solidFill>
                                          <a:srgbClr val="0000FF"/>
                                        </a:solidFill>
                                      </a:rPr>
                                    </m:ctrlPr>
                                  </m:dPr>
                                  <m:e>
                                    <m:d>
                                      <m:dPr>
                                        <m:begChr m:val="{"/>
                                        <m:endChr m:val="}"/>
                                        <m:ctrlPr>
                                          <a:rPr lang="en-US" altLang="zh-TW" sz="2205">
                                            <a:solidFill>
                                              <a:srgbClr val="0000FF"/>
                                            </a:solidFill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altLang="zh-TW" sz="2205">
                                            <a:solidFill>
                                              <a:srgbClr val="0000FF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𝑎</m:t>
                                        </m:r>
                                      </m:e>
                                    </m:d>
                                  </m:e>
                                </m:d>
                              </m:oMath>
                            </m:oMathPara>
                          </a14:m>
                          <a:endParaRPr lang="en-US" sz="2205" dirty="0">
                            <a:solidFill>
                              <a:srgbClr val="0000FF"/>
                            </a:solidFill>
                          </a:endParaRPr>
                        </a:p>
                      </a:txBody>
                      <a:tcPr marL="100795" marR="100795" marT="50397" marB="50397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defRPr/>
                          </a:pPr>
                          <a14:m>
                            <m:oMath xmlns:m="http://schemas.openxmlformats.org/officeDocument/2006/math">
                              <m:d>
                                <m:dPr>
                                  <m:begChr m:val="{"/>
                                  <m:endChr m:val="}"/>
                                  <m:ctrlPr>
                                    <a:rPr lang="en-US" altLang="zh-TW" sz="2205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fr-CA" altLang="zh-TW" sz="2205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  <m:r>
                                    <a:rPr lang="en-US" altLang="zh-TW" sz="2205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, </m:t>
                                  </m:r>
                                  <m:r>
                                    <a:rPr lang="en-US" altLang="zh-TW" sz="2205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  <m:r>
                                    <a:rPr lang="en-US" altLang="zh-TW" sz="2205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, </m:t>
                                  </m:r>
                                  <m:r>
                                    <a:rPr lang="en-US" altLang="zh-TW" sz="2205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  <m:r>
                                    <a:rPr lang="en-US" altLang="zh-TW" sz="2205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, </m:t>
                                  </m:r>
                                  <m:r>
                                    <a:rPr lang="fr-CA" altLang="zh-TW" sz="2205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6</m:t>
                                  </m:r>
                                  <m:r>
                                    <a:rPr lang="en-US" altLang="zh-TW" sz="2205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, </m:t>
                                  </m:r>
                                  <m:r>
                                    <a:rPr lang="fr-CA" altLang="zh-TW" sz="2205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7</m:t>
                                  </m:r>
                                </m:e>
                              </m:d>
                              <m:r>
                                <a:rPr lang="fr-CA" altLang="zh-TW" sz="2205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</m:oMath>
                          </a14:m>
                          <a:r>
                            <a:rPr lang="fr-CA" altLang="zh-TW" sz="2205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a:t> </a:t>
                          </a:r>
                          <a:endParaRPr lang="fr-CA" altLang="zh-TW" sz="2205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endParaRPr>
                        </a:p>
                      </a:txBody>
                      <a:tcPr marL="100795" marR="100795" marT="50397" marB="50397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511810">
                    <a:tc>
                      <a:txBody>
                        <a:bodyPr/>
                        <a:lstStyle/>
                        <a:p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d>
                                  <m:dPr>
                                    <m:begChr m:val="⟨"/>
                                    <m:endChr m:val="⟩"/>
                                    <m:ctrlPr>
                                      <a:rPr lang="en-US" altLang="zh-TW" sz="2205" smtClean="0">
                                        <a:solidFill>
                                          <a:srgbClr val="0000FF"/>
                                        </a:solidFill>
                                      </a:rPr>
                                    </m:ctrlPr>
                                  </m:dPr>
                                  <m:e>
                                    <m:d>
                                      <m:dPr>
                                        <m:begChr m:val="{"/>
                                        <m:endChr m:val="}"/>
                                        <m:ctrlPr>
                                          <a:rPr lang="en-US" altLang="zh-TW" sz="2205">
                                            <a:solidFill>
                                              <a:srgbClr val="0000FF"/>
                                            </a:solidFill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altLang="zh-TW" sz="2205" smtClean="0">
                                            <a:solidFill>
                                              <a:srgbClr val="0000FF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𝑏</m:t>
                                        </m:r>
                                      </m:e>
                                    </m:d>
                                  </m:e>
                                </m:d>
                              </m:oMath>
                            </m:oMathPara>
                          </a14:m>
                          <a:endParaRPr lang="en-US" sz="2205" dirty="0">
                            <a:solidFill>
                              <a:srgbClr val="0000FF"/>
                            </a:solidFill>
                          </a:endParaRPr>
                        </a:p>
                      </a:txBody>
                      <a:tcPr marL="100795" marR="100795" marT="50397" marB="50397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14:m>
                            <m:oMath xmlns:m="http://schemas.openxmlformats.org/officeDocument/2006/math">
                              <m:d>
                                <m:dPr>
                                  <m:begChr m:val="{"/>
                                  <m:endChr m:val="}"/>
                                  <m:ctrlPr>
                                    <a:rPr lang="en-US" altLang="zh-TW" sz="2205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fr-CA" altLang="zh-TW" sz="2205" b="1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𝟑</m:t>
                                  </m:r>
                                  <m:r>
                                    <a:rPr lang="en-US" altLang="zh-TW" sz="2205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, </m:t>
                                  </m:r>
                                  <m:r>
                                    <a:rPr lang="en-US" altLang="zh-TW" sz="2205" b="1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𝟕</m:t>
                                  </m:r>
                                  <m:r>
                                    <a:rPr lang="en-US" altLang="zh-TW" sz="2205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, </m:t>
                                  </m:r>
                                  <m:r>
                                    <a:rPr lang="en-US" altLang="zh-TW" sz="2205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9</m:t>
                                  </m:r>
                                </m:e>
                              </m:d>
                            </m:oMath>
                          </a14:m>
                          <a:r>
                            <a:rPr lang="en-US" sz="2205" dirty="0">
                              <a:solidFill>
                                <a:srgbClr val="FF0000"/>
                              </a:solidFill>
                            </a:rPr>
                            <a:t>  </a:t>
                          </a:r>
                          <a:endParaRPr lang="en-US" sz="2205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 marL="100795" marR="100795" marT="50397" marB="50397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511810">
                    <a:tc>
                      <a:txBody>
                        <a:bodyPr/>
                        <a:lstStyle/>
                        <a:p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d>
                                  <m:dPr>
                                    <m:begChr m:val="⟨"/>
                                    <m:endChr m:val="⟩"/>
                                    <m:ctrlPr>
                                      <a:rPr lang="en-US" altLang="zh-TW" sz="2205" smtClean="0">
                                        <a:solidFill>
                                          <a:srgbClr val="0000FF"/>
                                        </a:solidFill>
                                      </a:rPr>
                                    </m:ctrlPr>
                                  </m:dPr>
                                  <m:e>
                                    <m:d>
                                      <m:dPr>
                                        <m:begChr m:val="{"/>
                                        <m:endChr m:val="}"/>
                                        <m:ctrlPr>
                                          <a:rPr lang="en-US" altLang="zh-TW" sz="2205">
                                            <a:solidFill>
                                              <a:srgbClr val="0000FF"/>
                                            </a:solidFill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altLang="zh-TW" sz="2205" smtClean="0">
                                            <a:solidFill>
                                              <a:srgbClr val="0000FF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𝑐</m:t>
                                        </m:r>
                                      </m:e>
                                    </m:d>
                                    <m:r>
                                      <a:rPr lang="en-US" altLang="zh-TW" sz="2205" smtClean="0">
                                        <a:solidFill>
                                          <a:srgbClr val="0000FF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 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en-US" sz="2205" dirty="0">
                            <a:solidFill>
                              <a:srgbClr val="0000FF"/>
                            </a:solidFill>
                          </a:endParaRPr>
                        </a:p>
                      </a:txBody>
                      <a:tcPr marL="100795" marR="100795" marT="50397" marB="50397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defRPr/>
                          </a:pPr>
                          <a14:m>
                            <m:oMath xmlns:m="http://schemas.openxmlformats.org/officeDocument/2006/math">
                              <m:d>
                                <m:dPr>
                                  <m:begChr m:val="{"/>
                                  <m:endChr m:val="}"/>
                                  <m:ctrlPr>
                                    <a:rPr lang="en-US" altLang="zh-TW" sz="2205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TW" sz="2205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  <m:r>
                                    <a:rPr lang="en-US" altLang="zh-TW" sz="2205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, </m:t>
                                  </m:r>
                                  <m:r>
                                    <a:rPr lang="en-US" altLang="zh-TW" sz="2205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8</m:t>
                                  </m:r>
                                </m:e>
                              </m:d>
                            </m:oMath>
                          </a14:m>
                          <a:r>
                            <a:rPr lang="en-US" altLang="zh-TW" sz="2205" dirty="0">
                              <a:solidFill>
                                <a:srgbClr val="FF0000"/>
                              </a:solidFill>
                            </a:rPr>
                            <a:t> </a:t>
                          </a:r>
                          <a:endParaRPr lang="en-US" altLang="zh-TW" sz="2205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 marL="100795" marR="100795" marT="50397" marB="50397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8" name="Table 7"/>
              <p:cNvGraphicFramePr>
                <a:graphicFrameLocks noGrp="1"/>
              </p:cNvGraphicFramePr>
              <p:nvPr/>
            </p:nvGraphicFramePr>
            <p:xfrm>
              <a:off x="478487" y="4771427"/>
              <a:ext cx="2973070" cy="2120900"/>
            </p:xfrm>
            <a:graphic>
              <a:graphicData uri="http://schemas.openxmlformats.org/drawingml/2006/table">
                <a:tbl>
                  <a:tblPr firstRow="1" bandRow="1">
                    <a:tableStyleId>{B301B821-A1FF-4177-AEE7-76D212191A09}</a:tableStyleId>
                  </a:tblPr>
                  <a:tblGrid>
                    <a:gridCol w="1174115"/>
                    <a:gridCol w="1798955"/>
                  </a:tblGrid>
                  <a:tr h="585470">
                    <a:tc>
                      <a:txBody>
                        <a:bodyPr/>
                        <a:lstStyle/>
                        <a:p>
                          <a:r>
                            <a:rPr lang="fr-CA" sz="2205" dirty="0" err="1"/>
                            <a:t>Episode</a:t>
                          </a:r>
                          <a:endParaRPr lang="en-US" sz="2205" dirty="0"/>
                        </a:p>
                      </a:txBody>
                      <a:tcPr marL="100795" marR="100795" marT="50397" marB="50397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sz="2205" dirty="0"/>
                            <a:t>location list</a:t>
                          </a:r>
                          <a:endParaRPr lang="en-US" sz="2205" dirty="0"/>
                        </a:p>
                      </a:txBody>
                      <a:tcPr marL="100795" marR="100795" marT="50397" marB="50397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511810">
                    <a:tc>
                      <a:txBody>
                        <a:bodyPr/>
                        <a:lstStyle/>
                        <a:p>
                          <a:endParaRPr lang="fr-CA"/>
                        </a:p>
                      </a:txBody>
                      <a:tcPr marL="100795" marR="100795" marT="50397" marB="50397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CA"/>
                        </a:p>
                      </a:txBody>
                      <a:tcPr marL="100795" marR="100795" marT="50397" marB="50397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</a:blipFill>
                      </a:tcPr>
                    </a:tc>
                  </a:tr>
                  <a:tr h="511810">
                    <a:tc>
                      <a:txBody>
                        <a:bodyPr/>
                        <a:lstStyle/>
                        <a:p>
                          <a:endParaRPr lang="fr-CA"/>
                        </a:p>
                      </a:txBody>
                      <a:tcPr marL="100795" marR="100795" marT="50397" marB="50397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CA"/>
                        </a:p>
                      </a:txBody>
                      <a:tcPr marL="100795" marR="100795" marT="50397" marB="50397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</a:blipFill>
                      </a:tcPr>
                    </a:tc>
                  </a:tr>
                  <a:tr h="511810">
                    <a:tc>
                      <a:txBody>
                        <a:bodyPr/>
                        <a:lstStyle/>
                        <a:p>
                          <a:endParaRPr lang="fr-CA"/>
                        </a:p>
                      </a:txBody>
                      <a:tcPr marL="100795" marR="100795" marT="50397" marB="50397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CA"/>
                        </a:p>
                      </a:txBody>
                      <a:tcPr marL="100795" marR="100795" marT="50397" marB="50397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</a:blipFill>
                      </a:tcPr>
                    </a:tc>
                  </a:tr>
                </a:tbl>
              </a:graphicData>
            </a:graphic>
          </p:graphicFrame>
        </mc:Fallback>
      </mc:AlternateContent>
      <p:cxnSp>
        <p:nvCxnSpPr>
          <p:cNvPr id="9" name="Straight Arrow Connector 8"/>
          <p:cNvCxnSpPr/>
          <p:nvPr/>
        </p:nvCxnSpPr>
        <p:spPr>
          <a:xfrm>
            <a:off x="4354195" y="5304155"/>
            <a:ext cx="762000" cy="91440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13" name="Rectangle 12"/>
              <p:cNvSpPr/>
              <p:nvPr/>
            </p:nvSpPr>
            <p:spPr>
              <a:xfrm>
                <a:off x="4430337" y="5795825"/>
                <a:ext cx="461010" cy="499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CA" altLang="zh-TW" sz="2645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∩</m:t>
                      </m:r>
                    </m:oMath>
                  </m:oMathPara>
                </a14:m>
                <a:endParaRPr lang="en-US" sz="2645" dirty="0"/>
              </a:p>
            </p:txBody>
          </p:sp>
        </mc:Choice>
        <mc:Fallback>
          <p:sp>
            <p:nvSpPr>
              <p:cNvPr id="13" name="Rectangle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30337" y="5795825"/>
                <a:ext cx="461010" cy="499110"/>
              </a:xfrm>
              <a:prstGeom prst="rect">
                <a:avLst/>
              </a:prstGeom>
              <a:blipFill rotWithShape="1">
                <a:blip r:embed="rId5"/>
                <a:stretch>
                  <a:fillRect l="-125" t="-36" r="125" b="36"/>
                </a:stretch>
              </a:blipFill>
            </p:spPr>
            <p:txBody>
              <a:bodyPr/>
              <a:lstStyle/>
              <a:p>
                <a:r>
                  <a:rPr lang="fr-CA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0" name="內容版面配置區 2"/>
              <p:cNvSpPr>
                <a:spLocks noGrp="1"/>
              </p:cNvSpPr>
              <p:nvPr>
                <p:ph idx="1"/>
              </p:nvPr>
            </p:nvSpPr>
            <p:spPr>
              <a:xfrm>
                <a:off x="544266" y="274850"/>
                <a:ext cx="8974066" cy="2175778"/>
              </a:xfrm>
            </p:spPr>
            <p:txBody>
              <a:bodyPr/>
              <a:p>
                <a:r>
                  <a:rPr lang="fr-CA" altLang="en-US" sz="2800" dirty="0"/>
                  <a:t>The support of </a:t>
                </a:r>
                <a14:m>
                  <m:oMath xmlns:m="http://schemas.openxmlformats.org/officeDocument/2006/math">
                    <m:d>
                      <m:dPr>
                        <m:begChr m:val="⟨"/>
                        <m:endChr m:val="⟩"/>
                        <m:ctrlPr>
                          <a:rPr lang="en-US" altLang="zh-TW" sz="2800" smtClean="0">
                            <a:solidFill>
                              <a:srgbClr val="0000FF"/>
                            </a:solidFill>
                          </a:rPr>
                        </m:ctrlPr>
                      </m:d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altLang="zh-TW" sz="2800">
                                <a:solidFill>
                                  <a:srgbClr val="0000FF"/>
                                </a:solidFill>
                              </a:rPr>
                            </m:ctrlPr>
                          </m:dPr>
                          <m:e>
                            <m:r>
                              <m:rPr>
                                <m:sty m:val="p"/>
                              </m:rPr>
                              <a:rPr lang="en-US" altLang="zh-TW" sz="280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a</m:t>
                            </m:r>
                            <m:r>
                              <a:rPr lang="en-US" altLang="zh-TW" sz="280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m:rPr>
                                <m:sty m:val="p"/>
                              </m:rPr>
                              <a:rPr lang="en-US" altLang="zh-TW" sz="280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b</m:t>
                            </m:r>
                          </m:e>
                        </m:d>
                      </m:e>
                    </m:d>
                  </m:oMath>
                </a14:m>
                <a:r>
                  <a:rPr lang="fr-CA" altLang="en-US" sz="2800" dirty="0">
                    <a:solidFill>
                      <a:srgbClr val="0000FF"/>
                    </a:solidFill>
                    <a:sym typeface="+mn-ea"/>
                  </a:rPr>
                  <a:t>  </a:t>
                </a:r>
                <a:r>
                  <a:rPr lang="fr-CA" altLang="en-US" sz="2800" dirty="0"/>
                  <a:t>is  </a:t>
                </a:r>
                <a:r>
                  <a:rPr lang="fr-CA" sz="2800" dirty="0"/>
                  <a:t>the number of elements in its location list. It is </a:t>
                </a:r>
                <a:r>
                  <a:rPr lang="fr-CA" sz="2800" dirty="0">
                    <a:solidFill>
                      <a:srgbClr val="0000FF"/>
                    </a:solidFill>
                    <a:sym typeface="+mn-ea"/>
                  </a:rPr>
                  <a:t>2</a:t>
                </a:r>
                <a:r>
                  <a:rPr lang="fr-CA" sz="2800" dirty="0"/>
                  <a:t>.</a:t>
                </a:r>
                <a:endParaRPr lang="fr-CA" sz="2800" dirty="0"/>
              </a:p>
              <a:p>
                <a:r>
                  <a:rPr lang="fr-CA" sz="2800" dirty="0"/>
                  <a:t>Because</a:t>
                </a:r>
                <a:r>
                  <a:rPr lang="fr-CA" sz="2800" dirty="0">
                    <a:solidFill>
                      <a:srgbClr val="0000FF"/>
                    </a:solidFill>
                  </a:rPr>
                  <a:t> 2 </a:t>
                </a:r>
                <a14:m>
                  <m:oMath xmlns:m="http://schemas.openxmlformats.org/officeDocument/2006/math">
                    <m:r>
                      <a:rPr lang="en-US" altLang="fr-CA" sz="28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cs typeface="Cambria Math" panose="02040503050406030204" pitchFamily="18" charset="0"/>
                      </a:rPr>
                      <m:t>≥ </m:t>
                    </m:r>
                    <m:r>
                      <a:rPr lang="en-US" altLang="fr-CA" sz="28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cs typeface="Cambria Math" panose="02040503050406030204" pitchFamily="18" charset="0"/>
                      </a:rPr>
                      <m:t>𝑚𝑖𝑛𝑠𝑢𝑝</m:t>
                    </m:r>
                    <m:r>
                      <a:rPr lang="en-US" altLang="fr-CA" sz="28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cs typeface="Cambria Math" panose="02040503050406030204" pitchFamily="18" charset="0"/>
                      </a:rPr>
                      <m:t>,  </m:t>
                    </m:r>
                    <m:d>
                      <m:dPr>
                        <m:begChr m:val="⟨"/>
                        <m:endChr m:val="⟩"/>
                        <m:ctrlPr>
                          <a:rPr lang="en-US" altLang="zh-TW" sz="2800" smtClean="0">
                            <a:solidFill>
                              <a:srgbClr val="0000FF"/>
                            </a:solidFill>
                          </a:rPr>
                        </m:ctrlPr>
                      </m:d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altLang="zh-TW" sz="2800">
                                <a:solidFill>
                                  <a:srgbClr val="0000FF"/>
                                </a:solidFill>
                              </a:rPr>
                            </m:ctrlPr>
                          </m:dPr>
                          <m:e>
                            <m:r>
                              <m:rPr>
                                <m:sty m:val="p"/>
                              </m:rPr>
                              <a:rPr lang="en-US" altLang="zh-TW" sz="280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a</m:t>
                            </m:r>
                            <m:r>
                              <a:rPr lang="en-US" altLang="zh-TW" sz="280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m:rPr>
                                <m:sty m:val="p"/>
                              </m:rPr>
                              <a:rPr lang="en-US" altLang="zh-TW" sz="280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b</m:t>
                            </m:r>
                          </m:e>
                        </m:d>
                      </m:e>
                    </m:d>
                    <m:r>
                      <a:rPr lang="fr-CA" altLang="en-US" sz="2800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sym typeface="+mn-ea"/>
                      </a:rPr>
                      <m:t> </m:t>
                    </m:r>
                  </m:oMath>
                </a14:m>
                <a:r>
                  <a:rPr lang="fr-CA" altLang="en-US" sz="2800" dirty="0">
                    <a:solidFill>
                      <a:schemeClr val="tx1"/>
                    </a:solidFill>
                  </a:rPr>
                  <a:t>is </a:t>
                </a:r>
                <a:r>
                  <a:rPr lang="fr-CA" altLang="en-US" sz="2800" dirty="0">
                    <a:solidFill>
                      <a:schemeClr val="tx1"/>
                    </a:solidFill>
                  </a:rPr>
                  <a:t>frequent and it is kept.</a:t>
                </a:r>
                <a:endParaRPr lang="en-US" sz="2800" dirty="0">
                  <a:solidFill>
                    <a:schemeClr val="tx1"/>
                  </a:solidFill>
                </a:endParaRPr>
              </a:p>
              <a:p>
                <a:endParaRPr lang="en-US" sz="2800" dirty="0">
                  <a:solidFill>
                    <a:srgbClr val="0000FF"/>
                  </a:solidFill>
                </a:endParaRPr>
              </a:p>
              <a:p>
                <a:endParaRPr lang="fr-CA" altLang="en-US" sz="2800" dirty="0"/>
              </a:p>
            </p:txBody>
          </p:sp>
        </mc:Choice>
        <mc:Fallback>
          <p:sp>
            <p:nvSpPr>
              <p:cNvPr id="10" name="內容版面配置區 2"/>
              <p:cNvSpPr>
                <a:spLocks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44266" y="274850"/>
                <a:ext cx="8974066" cy="2175778"/>
              </a:xfrm>
              <a:blipFill rotWithShape="1">
                <a:blip r:embed="rId6"/>
                <a:stretch>
                  <a:fillRect l="-1" t="-24" r="4" b="-16365"/>
                </a:stretch>
              </a:blipFill>
            </p:spPr>
            <p:txBody>
              <a:bodyPr/>
              <a:lstStyle/>
              <a:p>
                <a:r>
                  <a:rPr lang="fr-CA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2" name="Straight Arrow Connector 8"/>
          <p:cNvCxnSpPr/>
          <p:nvPr/>
        </p:nvCxnSpPr>
        <p:spPr>
          <a:xfrm flipH="1">
            <a:off x="4354195" y="4465955"/>
            <a:ext cx="914400" cy="838200"/>
          </a:xfrm>
          <a:prstGeom prst="straightConnector1">
            <a:avLst/>
          </a:prstGeom>
          <a:ln w="57150"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0"/>
          <p:cNvCxnSpPr/>
          <p:nvPr/>
        </p:nvCxnSpPr>
        <p:spPr>
          <a:xfrm>
            <a:off x="3287395" y="6294755"/>
            <a:ext cx="1752600" cy="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med" advClick="0"/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DC983-A656-4310-B853-8C30532C0C2A}" type="slidenum">
              <a:rPr lang="en-US" sz="1435" smtClean="0"/>
            </a:fld>
            <a:endParaRPr lang="en-US" sz="1435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文字方塊 4"/>
              <p:cNvSpPr txBox="1"/>
              <p:nvPr/>
            </p:nvSpPr>
            <p:spPr>
              <a:xfrm>
                <a:off x="5454997" y="3283605"/>
                <a:ext cx="4031826" cy="407670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CA" altLang="zh-TW" sz="2645" b="1" i="0" smtClean="0">
                          <a:latin typeface="Cambria Math" panose="02040503050406030204" pitchFamily="18" charset="0"/>
                        </a:rPr>
                        <m:t>𝐅</m:t>
                      </m:r>
                      <m:r>
                        <a:rPr lang="en-US" altLang="zh-TW" sz="2645" b="1" i="0" smtClean="0">
                          <a:latin typeface="Cambria Math" panose="02040503050406030204" pitchFamily="18" charset="0"/>
                        </a:rPr>
                        <m:t>𝐫𝐞𝐪𝐮𝐞𝐧𝐭</m:t>
                      </m:r>
                      <m:r>
                        <a:rPr lang="en-US" altLang="zh-TW" sz="2645" b="1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fr-CA" altLang="zh-TW" sz="2645" b="1" i="0" smtClean="0">
                          <a:latin typeface="Cambria Math" panose="02040503050406030204" pitchFamily="18" charset="0"/>
                        </a:rPr>
                        <m:t>𝐩𝐚𝐫𝐚𝐥𝐥𝐞𝐥</m:t>
                      </m:r>
                      <m:r>
                        <a:rPr lang="fr-CA" altLang="zh-TW" sz="2645" b="1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fr-CA" altLang="zh-TW" sz="2645" b="1" i="0" smtClean="0">
                          <a:latin typeface="Cambria Math" panose="02040503050406030204" pitchFamily="18" charset="0"/>
                        </a:rPr>
                        <m:t>𝐞𝐩𝐢𝐬𝐨𝐝𝐞𝐬</m:t>
                      </m:r>
                    </m:oMath>
                  </m:oMathPara>
                </a14:m>
                <a:endParaRPr lang="zh-TW" altLang="en-US" sz="2645" dirty="0"/>
              </a:p>
            </p:txBody>
          </p:sp>
        </mc:Choice>
        <mc:Fallback>
          <p:sp>
            <p:nvSpPr>
              <p:cNvPr id="5" name="文字方塊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54997" y="3283605"/>
                <a:ext cx="4031826" cy="407670"/>
              </a:xfrm>
              <a:prstGeom prst="rect">
                <a:avLst/>
              </a:prstGeom>
              <a:blipFill rotWithShape="1">
                <a:blip r:embed="rId1"/>
                <a:stretch>
                  <a:fillRect l="-9" t="-5" r="-5672" b="5"/>
                </a:stretch>
              </a:blipFill>
            </p:spPr>
            <p:txBody>
              <a:bodyPr/>
              <a:lstStyle/>
              <a:p>
                <a:r>
                  <a:rPr lang="fr-CA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6" name="Table 5"/>
              <p:cNvGraphicFramePr>
                <a:graphicFrameLocks noGrp="1"/>
              </p:cNvGraphicFramePr>
              <p:nvPr/>
            </p:nvGraphicFramePr>
            <p:xfrm>
              <a:off x="5116769" y="3773232"/>
              <a:ext cx="4562475" cy="2587625"/>
            </p:xfrm>
            <a:graphic>
              <a:graphicData uri="http://schemas.openxmlformats.org/drawingml/2006/table">
                <a:tbl>
                  <a:tblPr firstRow="1" bandRow="1">
                    <a:tableStyleId>{B301B821-A1FF-4177-AEE7-76D212191A09}</a:tableStyleId>
                  </a:tblPr>
                  <a:tblGrid>
                    <a:gridCol w="1174115"/>
                    <a:gridCol w="1195705"/>
                    <a:gridCol w="2192655"/>
                  </a:tblGrid>
                  <a:tr h="615315">
                    <a:tc>
                      <a:txBody>
                        <a:bodyPr/>
                        <a:lstStyle/>
                        <a:p>
                          <a:r>
                            <a:rPr lang="fr-CA" sz="2205" dirty="0" err="1"/>
                            <a:t>Episode</a:t>
                          </a:r>
                          <a:endParaRPr lang="en-US" sz="2205" dirty="0"/>
                        </a:p>
                      </a:txBody>
                      <a:tcPr marL="100795" marR="100795" marT="50397" marB="50397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fr-CA" sz="2205" dirty="0"/>
                            <a:t>Support</a:t>
                          </a:r>
                          <a:endParaRPr lang="en-US" sz="2205" dirty="0"/>
                        </a:p>
                      </a:txBody>
                      <a:tcPr marL="100795" marR="100795" marT="50397" marB="50397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sz="2205" dirty="0"/>
                            <a:t>location list</a:t>
                          </a:r>
                          <a:endParaRPr lang="en-US" sz="2205" dirty="0"/>
                        </a:p>
                      </a:txBody>
                      <a:tcPr marL="100795" marR="100795" marT="50397" marB="50397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511810">
                    <a:tc>
                      <a:txBody>
                        <a:bodyPr/>
                        <a:lstStyle/>
                        <a:p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d>
                                  <m:dPr>
                                    <m:begChr m:val="⟨"/>
                                    <m:endChr m:val="⟩"/>
                                    <m:ctrlPr>
                                      <a:rPr lang="en-US" altLang="zh-TW" sz="2205" smtClean="0">
                                        <a:solidFill>
                                          <a:srgbClr val="0000FF"/>
                                        </a:solidFill>
                                      </a:rPr>
                                    </m:ctrlPr>
                                  </m:dPr>
                                  <m:e>
                                    <m:d>
                                      <m:dPr>
                                        <m:begChr m:val="{"/>
                                        <m:endChr m:val="}"/>
                                        <m:ctrlPr>
                                          <a:rPr lang="en-US" altLang="zh-TW" sz="2205">
                                            <a:solidFill>
                                              <a:srgbClr val="0000FF"/>
                                            </a:solidFill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altLang="zh-TW" sz="2205">
                                            <a:solidFill>
                                              <a:srgbClr val="0000FF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𝑎</m:t>
                                        </m:r>
                                      </m:e>
                                    </m:d>
                                  </m:e>
                                </m:d>
                              </m:oMath>
                            </m:oMathPara>
                          </a14:m>
                          <a:endParaRPr lang="en-US" sz="2205" dirty="0">
                            <a:solidFill>
                              <a:srgbClr val="0000FF"/>
                            </a:solidFill>
                          </a:endParaRPr>
                        </a:p>
                      </a:txBody>
                      <a:tcPr marL="100795" marR="100795" marT="50397" marB="50397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fr-CA" sz="2205" dirty="0"/>
                            <a:t>5</a:t>
                          </a:r>
                          <a:endParaRPr lang="en-US" sz="2205" dirty="0"/>
                        </a:p>
                      </a:txBody>
                      <a:tcPr marL="100795" marR="100795" marT="50397" marB="50397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defRPr/>
                          </a:pPr>
                          <a14:m>
                            <m:oMath xmlns:m="http://schemas.openxmlformats.org/officeDocument/2006/math">
                              <m:d>
                                <m:dPr>
                                  <m:begChr m:val="{"/>
                                  <m:endChr m:val="}"/>
                                  <m:ctrlPr>
                                    <a:rPr lang="en-US" altLang="zh-TW" sz="2205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fr-CA" altLang="zh-TW" sz="2205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  <m:r>
                                    <a:rPr lang="en-US" altLang="zh-TW" sz="2205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, </m:t>
                                  </m:r>
                                  <m:r>
                                    <a:rPr lang="en-US" altLang="zh-TW" sz="2205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  <m:r>
                                    <a:rPr lang="en-US" altLang="zh-TW" sz="2205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, </m:t>
                                  </m:r>
                                  <m:r>
                                    <a:rPr lang="en-US" altLang="zh-TW" sz="2205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  <m:r>
                                    <a:rPr lang="en-US" altLang="zh-TW" sz="2205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, </m:t>
                                  </m:r>
                                  <m:r>
                                    <a:rPr lang="fr-CA" altLang="zh-TW" sz="2205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6</m:t>
                                  </m:r>
                                  <m:r>
                                    <a:rPr lang="en-US" altLang="zh-TW" sz="2205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, </m:t>
                                  </m:r>
                                  <m:r>
                                    <a:rPr lang="fr-CA" altLang="zh-TW" sz="2205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7</m:t>
                                  </m:r>
                                </m:e>
                              </m:d>
                            </m:oMath>
                          </a14:m>
                          <a:r>
                            <a:rPr lang="fr-CA" altLang="zh-TW" sz="2205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a:t> </a:t>
                          </a:r>
                          <a:endParaRPr lang="fr-CA" altLang="zh-TW" sz="2205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endParaRPr>
                        </a:p>
                      </a:txBody>
                      <a:tcPr marL="100795" marR="100795" marT="50397" marB="50397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511810">
                    <a:tc>
                      <a:txBody>
                        <a:bodyPr/>
                        <a:lstStyle/>
                        <a:p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d>
                                  <m:dPr>
                                    <m:begChr m:val="⟨"/>
                                    <m:endChr m:val="⟩"/>
                                    <m:ctrlPr>
                                      <a:rPr lang="en-US" altLang="zh-TW" sz="2205" smtClean="0">
                                        <a:solidFill>
                                          <a:srgbClr val="0000FF"/>
                                        </a:solidFill>
                                      </a:rPr>
                                    </m:ctrlPr>
                                  </m:dPr>
                                  <m:e>
                                    <m:d>
                                      <m:dPr>
                                        <m:begChr m:val="{"/>
                                        <m:endChr m:val="}"/>
                                        <m:ctrlPr>
                                          <a:rPr lang="en-US" altLang="zh-TW" sz="2205">
                                            <a:solidFill>
                                              <a:srgbClr val="0000FF"/>
                                            </a:solidFill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altLang="zh-TW" sz="2205" smtClean="0">
                                            <a:solidFill>
                                              <a:srgbClr val="0000FF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𝑏</m:t>
                                        </m:r>
                                      </m:e>
                                    </m:d>
                                  </m:e>
                                </m:d>
                              </m:oMath>
                            </m:oMathPara>
                          </a14:m>
                          <a:endParaRPr lang="en-US" sz="2205" dirty="0">
                            <a:solidFill>
                              <a:srgbClr val="0000FF"/>
                            </a:solidFill>
                          </a:endParaRPr>
                        </a:p>
                      </a:txBody>
                      <a:tcPr marL="100795" marR="100795" marT="50397" marB="50397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fr-CA" sz="2205" dirty="0"/>
                            <a:t>3</a:t>
                          </a:r>
                          <a:endParaRPr lang="en-US" sz="2205" dirty="0"/>
                        </a:p>
                      </a:txBody>
                      <a:tcPr marL="100795" marR="100795" marT="50397" marB="50397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14:m>
                            <m:oMath xmlns:m="http://schemas.openxmlformats.org/officeDocument/2006/math">
                              <m:d>
                                <m:dPr>
                                  <m:begChr m:val="{"/>
                                  <m:endChr m:val="}"/>
                                  <m:ctrlPr>
                                    <a:rPr lang="en-US" altLang="zh-TW" sz="2205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fr-CA" altLang="zh-TW" sz="2205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  <m:r>
                                    <a:rPr lang="en-US" altLang="zh-TW" sz="2205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, </m:t>
                                  </m:r>
                                  <m:r>
                                    <a:rPr lang="en-US" altLang="zh-TW" sz="2205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7</m:t>
                                  </m:r>
                                  <m:r>
                                    <a:rPr lang="en-US" altLang="zh-TW" sz="2205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, </m:t>
                                  </m:r>
                                  <m:r>
                                    <a:rPr lang="en-US" altLang="zh-TW" sz="2205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9</m:t>
                                  </m:r>
                                </m:e>
                              </m:d>
                            </m:oMath>
                          </a14:m>
                          <a:r>
                            <a:rPr lang="en-US" sz="2205" dirty="0">
                              <a:solidFill>
                                <a:srgbClr val="FF0000"/>
                              </a:solidFill>
                            </a:rPr>
                            <a:t>  </a:t>
                          </a:r>
                          <a:endParaRPr lang="en-US" sz="2205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 marL="100795" marR="100795" marT="50397" marB="50397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511810">
                    <a:tc>
                      <a:txBody>
                        <a:bodyPr/>
                        <a:lstStyle/>
                        <a:p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d>
                                  <m:dPr>
                                    <m:begChr m:val="⟨"/>
                                    <m:endChr m:val="⟩"/>
                                    <m:ctrlPr>
                                      <a:rPr lang="en-US" altLang="zh-TW" sz="2205" smtClean="0">
                                        <a:solidFill>
                                          <a:srgbClr val="0000FF"/>
                                        </a:solidFill>
                                      </a:rPr>
                                    </m:ctrlPr>
                                  </m:dPr>
                                  <m:e>
                                    <m:d>
                                      <m:dPr>
                                        <m:begChr m:val="{"/>
                                        <m:endChr m:val="}"/>
                                        <m:ctrlPr>
                                          <a:rPr lang="en-US" altLang="zh-TW" sz="2205">
                                            <a:solidFill>
                                              <a:srgbClr val="0000FF"/>
                                            </a:solidFill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altLang="zh-TW" sz="2205" smtClean="0">
                                            <a:solidFill>
                                              <a:srgbClr val="0000FF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𝑐</m:t>
                                        </m:r>
                                      </m:e>
                                    </m:d>
                                    <m:r>
                                      <a:rPr lang="en-US" altLang="zh-TW" sz="2205" smtClean="0">
                                        <a:solidFill>
                                          <a:srgbClr val="0000FF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 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en-US" sz="2205" dirty="0">
                            <a:solidFill>
                              <a:srgbClr val="0000FF"/>
                            </a:solidFill>
                          </a:endParaRPr>
                        </a:p>
                      </a:txBody>
                      <a:tcPr marL="100795" marR="100795" marT="50397" marB="50397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fr-CA" sz="2205" dirty="0"/>
                            <a:t>2</a:t>
                          </a:r>
                          <a:endParaRPr lang="en-US" sz="2205" dirty="0"/>
                        </a:p>
                      </a:txBody>
                      <a:tcPr marL="100795" marR="100795" marT="50397" marB="50397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defRPr/>
                          </a:pPr>
                          <a14:m>
                            <m:oMath xmlns:m="http://schemas.openxmlformats.org/officeDocument/2006/math">
                              <m:d>
                                <m:dPr>
                                  <m:begChr m:val="{"/>
                                  <m:endChr m:val="}"/>
                                  <m:ctrlPr>
                                    <a:rPr lang="en-US" altLang="zh-TW" sz="2205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TW" sz="2205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  <m:r>
                                    <a:rPr lang="en-US" altLang="zh-TW" sz="2205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, </m:t>
                                  </m:r>
                                  <m:r>
                                    <a:rPr lang="en-US" altLang="zh-TW" sz="2205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8</m:t>
                                  </m:r>
                                </m:e>
                              </m:d>
                            </m:oMath>
                          </a14:m>
                          <a:r>
                            <a:rPr lang="en-US" altLang="zh-TW" sz="2205" dirty="0">
                              <a:solidFill>
                                <a:srgbClr val="FF0000"/>
                              </a:solidFill>
                            </a:rPr>
                            <a:t> </a:t>
                          </a:r>
                          <a:endParaRPr lang="en-US" altLang="zh-TW" sz="2205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 marL="100795" marR="100795" marT="50397" marB="50397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436880">
                    <a:tc>
                      <a:txBody>
                        <a:bodyPr/>
                        <a:lstStyle/>
                        <a:p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d>
                                  <m:dPr>
                                    <m:begChr m:val="⟨"/>
                                    <m:endChr m:val="⟩"/>
                                    <m:ctrlPr>
                                      <a:rPr lang="en-US" altLang="zh-TW" sz="2205" i="1" smtClean="0">
                                        <a:solidFill>
                                          <a:srgbClr val="0000FF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d>
                                      <m:dPr>
                                        <m:begChr m:val="{"/>
                                        <m:endChr m:val="}"/>
                                        <m:ctrlPr>
                                          <a:rPr lang="en-US" altLang="zh-TW" sz="2205" i="1">
                                            <a:solidFill>
                                              <a:srgbClr val="0000FF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m:rPr>
                                            <m:sty m:val="p"/>
                                          </m:rPr>
                                          <a:rPr lang="en-US" altLang="zh-TW" sz="2205">
                                            <a:solidFill>
                                              <a:srgbClr val="0000FF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a</m:t>
                                        </m:r>
                                        <m:r>
                                          <a:rPr lang="fr-CA" altLang="zh-TW" sz="2205" b="0" i="0" smtClean="0">
                                            <a:solidFill>
                                              <a:srgbClr val="0000FF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,</m:t>
                                        </m:r>
                                        <m:r>
                                          <m:rPr>
                                            <m:sty m:val="p"/>
                                          </m:rPr>
                                          <a:rPr lang="en-US" altLang="fr-CA" sz="2205" b="0" i="0" smtClean="0">
                                            <a:solidFill>
                                              <a:srgbClr val="0000FF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b</m:t>
                                        </m:r>
                                      </m:e>
                                    </m:d>
                                  </m:e>
                                </m:d>
                              </m:oMath>
                            </m:oMathPara>
                          </a14:m>
                          <a:endParaRPr lang="en-US" sz="2205" dirty="0">
                            <a:solidFill>
                              <a:srgbClr val="0000FF"/>
                            </a:solidFill>
                          </a:endParaRPr>
                        </a:p>
                      </a:txBody>
                      <a:tcPr marL="100795" marR="100795" marT="50397" marB="50397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fr-CA" altLang="en-US" sz="2205" b="0" dirty="0"/>
                            <a:t>2</a:t>
                          </a:r>
                          <a:endParaRPr lang="fr-CA" altLang="en-US" sz="2205" b="0" dirty="0"/>
                        </a:p>
                      </a:txBody>
                      <a:tcPr marL="100795" marR="100795" marT="50397" marB="50397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defRPr/>
                          </a:pPr>
                          <a:r>
                            <a:rPr lang="fr-CA" altLang="zh-TW" sz="2205" b="0" dirty="0">
                              <a:solidFill>
                                <a:srgbClr val="FF0000"/>
                              </a:solidFill>
                            </a:rPr>
                            <a:t>{</a:t>
                          </a:r>
                          <a:r>
                            <a:rPr lang="fr-CA" altLang="zh-TW" sz="2205" b="0" dirty="0">
                              <a:solidFill>
                                <a:srgbClr val="FF0000"/>
                              </a:solidFill>
                            </a:rPr>
                            <a:t>3,7}</a:t>
                          </a:r>
                          <a:endParaRPr lang="en-US" altLang="zh-TW" sz="2205" b="0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 marL="100795" marR="100795" marT="50397" marB="50397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6" name="Table 5"/>
              <p:cNvGraphicFramePr>
                <a:graphicFrameLocks noGrp="1"/>
              </p:cNvGraphicFramePr>
              <p:nvPr/>
            </p:nvGraphicFramePr>
            <p:xfrm>
              <a:off x="5116769" y="3773232"/>
              <a:ext cx="4562475" cy="2587625"/>
            </p:xfrm>
            <a:graphic>
              <a:graphicData uri="http://schemas.openxmlformats.org/drawingml/2006/table">
                <a:tbl>
                  <a:tblPr firstRow="1" bandRow="1">
                    <a:tableStyleId>{B301B821-A1FF-4177-AEE7-76D212191A09}</a:tableStyleId>
                  </a:tblPr>
                  <a:tblGrid>
                    <a:gridCol w="1174115"/>
                    <a:gridCol w="1195705"/>
                    <a:gridCol w="2192655"/>
                  </a:tblGrid>
                  <a:tr h="615315">
                    <a:tc>
                      <a:txBody>
                        <a:bodyPr/>
                        <a:lstStyle/>
                        <a:p>
                          <a:r>
                            <a:rPr lang="fr-CA" sz="2205" dirty="0" err="1"/>
                            <a:t>Episode</a:t>
                          </a:r>
                          <a:endParaRPr lang="en-US" sz="2205" dirty="0"/>
                        </a:p>
                      </a:txBody>
                      <a:tcPr marL="100795" marR="100795" marT="50397" marB="50397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fr-CA" sz="2205" dirty="0"/>
                            <a:t>Support</a:t>
                          </a:r>
                          <a:endParaRPr lang="en-US" sz="2205" dirty="0"/>
                        </a:p>
                      </a:txBody>
                      <a:tcPr marL="100795" marR="100795" marT="50397" marB="50397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sz="2205" dirty="0"/>
                            <a:t>location list</a:t>
                          </a:r>
                          <a:endParaRPr lang="en-US" sz="2205" dirty="0"/>
                        </a:p>
                      </a:txBody>
                      <a:tcPr marL="100795" marR="100795" marT="50397" marB="50397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511810">
                    <a:tc>
                      <a:txBody>
                        <a:bodyPr/>
                        <a:lstStyle/>
                        <a:p>
                          <a:endParaRPr lang="fr-CA"/>
                        </a:p>
                      </a:txBody>
                      <a:tcPr marL="100795" marR="100795" marT="50397" marB="50397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fr-CA" sz="2205" dirty="0"/>
                            <a:t>5</a:t>
                          </a:r>
                          <a:endParaRPr lang="en-US" sz="2205" dirty="0"/>
                        </a:p>
                      </a:txBody>
                      <a:tcPr marL="100795" marR="100795" marT="50397" marB="50397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fr-CA"/>
                        </a:p>
                      </a:txBody>
                      <a:tcPr marL="100795" marR="100795" marT="50397" marB="50397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</a:blipFill>
                      </a:tcPr>
                    </a:tc>
                  </a:tr>
                  <a:tr h="511810">
                    <a:tc>
                      <a:txBody>
                        <a:bodyPr/>
                        <a:lstStyle/>
                        <a:p>
                          <a:endParaRPr lang="fr-CA"/>
                        </a:p>
                      </a:txBody>
                      <a:tcPr marL="100795" marR="100795" marT="50397" marB="50397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fr-CA" sz="2205" dirty="0"/>
                            <a:t>3</a:t>
                          </a:r>
                          <a:endParaRPr lang="en-US" sz="2205" dirty="0"/>
                        </a:p>
                      </a:txBody>
                      <a:tcPr marL="100795" marR="100795" marT="50397" marB="50397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fr-CA"/>
                        </a:p>
                      </a:txBody>
                      <a:tcPr marL="100795" marR="100795" marT="50397" marB="50397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</a:blipFill>
                      </a:tcPr>
                    </a:tc>
                  </a:tr>
                  <a:tr h="511810">
                    <a:tc>
                      <a:txBody>
                        <a:bodyPr/>
                        <a:lstStyle/>
                        <a:p>
                          <a:endParaRPr lang="fr-CA"/>
                        </a:p>
                      </a:txBody>
                      <a:tcPr marL="100795" marR="100795" marT="50397" marB="50397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fr-CA" sz="2205" dirty="0"/>
                            <a:t>2</a:t>
                          </a:r>
                          <a:endParaRPr lang="en-US" sz="2205" dirty="0"/>
                        </a:p>
                      </a:txBody>
                      <a:tcPr marL="100795" marR="100795" marT="50397" marB="50397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fr-CA"/>
                        </a:p>
                      </a:txBody>
                      <a:tcPr marL="100795" marR="100795" marT="50397" marB="50397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</a:blipFill>
                      </a:tcPr>
                    </a:tc>
                  </a:tr>
                  <a:tr h="436880">
                    <a:tc>
                      <a:txBody>
                        <a:bodyPr/>
                        <a:lstStyle/>
                        <a:p>
                          <a:endParaRPr lang="fr-CA"/>
                        </a:p>
                      </a:txBody>
                      <a:tcPr marL="100795" marR="100795" marT="50397" marB="50397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fr-CA" altLang="en-US" sz="2205" b="0" dirty="0"/>
                            <a:t>2</a:t>
                          </a:r>
                          <a:endParaRPr lang="fr-CA" altLang="en-US" sz="2205" b="0" dirty="0"/>
                        </a:p>
                      </a:txBody>
                      <a:tcPr marL="100795" marR="100795" marT="50397" marB="50397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defRPr/>
                          </a:pPr>
                          <a:r>
                            <a:rPr lang="fr-CA" altLang="zh-TW" sz="2205" b="0" dirty="0">
                              <a:solidFill>
                                <a:srgbClr val="FF0000"/>
                              </a:solidFill>
                            </a:rPr>
                            <a:t>{</a:t>
                          </a:r>
                          <a:r>
                            <a:rPr lang="fr-CA" altLang="zh-TW" sz="2205" b="0" dirty="0">
                              <a:solidFill>
                                <a:srgbClr val="FF0000"/>
                              </a:solidFill>
                            </a:rPr>
                            <a:t>3,7}</a:t>
                          </a:r>
                          <a:endParaRPr lang="en-US" altLang="zh-TW" sz="2205" b="0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 marL="100795" marR="100795" marT="50397" marB="50397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" name="文字方塊 4"/>
              <p:cNvSpPr txBox="1"/>
              <p:nvPr/>
            </p:nvSpPr>
            <p:spPr>
              <a:xfrm>
                <a:off x="-50829" y="4027047"/>
                <a:ext cx="4031826" cy="407670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CA" altLang="zh-TW" sz="2645" b="1" i="0" smtClean="0">
                          <a:latin typeface="Cambria Math" panose="02040503050406030204" pitchFamily="18" charset="0"/>
                        </a:rPr>
                        <m:t>𝐅</m:t>
                      </m:r>
                      <m:r>
                        <a:rPr lang="en-US" altLang="zh-TW" sz="2645" b="1" i="0" smtClean="0">
                          <a:latin typeface="Cambria Math" panose="02040503050406030204" pitchFamily="18" charset="0"/>
                        </a:rPr>
                        <m:t>𝐫𝐞𝐪𝐮𝐞𝐧𝐭</m:t>
                      </m:r>
                      <m:r>
                        <a:rPr lang="en-US" altLang="zh-TW" sz="2645" b="1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fr-CA" altLang="zh-TW" sz="2645" b="1" i="0" smtClean="0">
                          <a:latin typeface="Cambria Math" panose="02040503050406030204" pitchFamily="18" charset="0"/>
                        </a:rPr>
                        <m:t>𝐞</m:t>
                      </m:r>
                      <m:r>
                        <a:rPr lang="en-US" altLang="fr-CA" sz="2645" b="1" i="0" smtClean="0">
                          <a:latin typeface="Cambria Math" panose="02040503050406030204" pitchFamily="18" charset="0"/>
                        </a:rPr>
                        <m:t>𝐯𝐞𝐧𝐭𝐬</m:t>
                      </m:r>
                    </m:oMath>
                  </m:oMathPara>
                </a14:m>
                <a:endParaRPr lang="zh-TW" altLang="en-US" sz="2645" dirty="0"/>
              </a:p>
            </p:txBody>
          </p:sp>
        </mc:Choice>
        <mc:Fallback>
          <p:sp>
            <p:nvSpPr>
              <p:cNvPr id="7" name="文字方塊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50829" y="4027047"/>
                <a:ext cx="4031826" cy="407670"/>
              </a:xfrm>
              <a:prstGeom prst="rect">
                <a:avLst/>
              </a:prstGeom>
              <a:blipFill rotWithShape="1">
                <a:blip r:embed="rId3"/>
                <a:stretch>
                  <a:fillRect l="1" t="-126" r="5" b="126"/>
                </a:stretch>
              </a:blipFill>
            </p:spPr>
            <p:txBody>
              <a:bodyPr/>
              <a:lstStyle/>
              <a:p>
                <a:r>
                  <a:rPr lang="fr-CA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8" name="Table 7"/>
              <p:cNvGraphicFramePr>
                <a:graphicFrameLocks noGrp="1"/>
              </p:cNvGraphicFramePr>
              <p:nvPr/>
            </p:nvGraphicFramePr>
            <p:xfrm>
              <a:off x="478487" y="4771427"/>
              <a:ext cx="2973070" cy="2120900"/>
            </p:xfrm>
            <a:graphic>
              <a:graphicData uri="http://schemas.openxmlformats.org/drawingml/2006/table">
                <a:tbl>
                  <a:tblPr firstRow="1" bandRow="1">
                    <a:tableStyleId>{B301B821-A1FF-4177-AEE7-76D212191A09}</a:tableStyleId>
                  </a:tblPr>
                  <a:tblGrid>
                    <a:gridCol w="1174115"/>
                    <a:gridCol w="1798955"/>
                  </a:tblGrid>
                  <a:tr h="585470">
                    <a:tc>
                      <a:txBody>
                        <a:bodyPr/>
                        <a:lstStyle/>
                        <a:p>
                          <a:r>
                            <a:rPr lang="fr-CA" sz="2205" dirty="0" err="1"/>
                            <a:t>Episode</a:t>
                          </a:r>
                          <a:endParaRPr lang="en-US" sz="2205" dirty="0"/>
                        </a:p>
                      </a:txBody>
                      <a:tcPr marL="100795" marR="100795" marT="50397" marB="50397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sz="2205" dirty="0"/>
                            <a:t>location list</a:t>
                          </a:r>
                          <a:endParaRPr lang="en-US" sz="2205" dirty="0"/>
                        </a:p>
                      </a:txBody>
                      <a:tcPr marL="100795" marR="100795" marT="50397" marB="50397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511810">
                    <a:tc>
                      <a:txBody>
                        <a:bodyPr/>
                        <a:lstStyle/>
                        <a:p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d>
                                  <m:dPr>
                                    <m:begChr m:val="⟨"/>
                                    <m:endChr m:val="⟩"/>
                                    <m:ctrlPr>
                                      <a:rPr lang="en-US" altLang="zh-TW" sz="2205" smtClean="0">
                                        <a:solidFill>
                                          <a:srgbClr val="0000FF"/>
                                        </a:solidFill>
                                      </a:rPr>
                                    </m:ctrlPr>
                                  </m:dPr>
                                  <m:e>
                                    <m:d>
                                      <m:dPr>
                                        <m:begChr m:val="{"/>
                                        <m:endChr m:val="}"/>
                                        <m:ctrlPr>
                                          <a:rPr lang="en-US" altLang="zh-TW" sz="2205">
                                            <a:solidFill>
                                              <a:srgbClr val="0000FF"/>
                                            </a:solidFill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altLang="zh-TW" sz="2205">
                                            <a:solidFill>
                                              <a:srgbClr val="0000FF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𝑎</m:t>
                                        </m:r>
                                      </m:e>
                                    </m:d>
                                  </m:e>
                                </m:d>
                              </m:oMath>
                            </m:oMathPara>
                          </a14:m>
                          <a:endParaRPr lang="en-US" sz="2205" dirty="0">
                            <a:solidFill>
                              <a:srgbClr val="0000FF"/>
                            </a:solidFill>
                          </a:endParaRPr>
                        </a:p>
                      </a:txBody>
                      <a:tcPr marL="100795" marR="100795" marT="50397" marB="50397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defRPr/>
                          </a:pPr>
                          <a14:m>
                            <m:oMath xmlns:m="http://schemas.openxmlformats.org/officeDocument/2006/math">
                              <m:d>
                                <m:dPr>
                                  <m:begChr m:val="{"/>
                                  <m:endChr m:val="}"/>
                                  <m:ctrlPr>
                                    <a:rPr lang="en-US" altLang="zh-TW" sz="2205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fr-CA" altLang="zh-TW" sz="2205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  <m:r>
                                    <a:rPr lang="en-US" altLang="zh-TW" sz="2205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, </m:t>
                                  </m:r>
                                  <m:r>
                                    <a:rPr lang="en-US" altLang="zh-TW" sz="2205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  <m:r>
                                    <a:rPr lang="en-US" altLang="zh-TW" sz="2205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, </m:t>
                                  </m:r>
                                  <m:r>
                                    <a:rPr lang="en-US" altLang="zh-TW" sz="2205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  <m:r>
                                    <a:rPr lang="en-US" altLang="zh-TW" sz="2205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, </m:t>
                                  </m:r>
                                  <m:r>
                                    <a:rPr lang="fr-CA" altLang="zh-TW" sz="2205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6</m:t>
                                  </m:r>
                                  <m:r>
                                    <a:rPr lang="en-US" altLang="zh-TW" sz="2205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, </m:t>
                                  </m:r>
                                  <m:r>
                                    <a:rPr lang="fr-CA" altLang="zh-TW" sz="2205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7</m:t>
                                  </m:r>
                                </m:e>
                              </m:d>
                              <m:r>
                                <a:rPr lang="fr-CA" altLang="zh-TW" sz="2205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</m:oMath>
                          </a14:m>
                          <a:r>
                            <a:rPr lang="fr-CA" altLang="zh-TW" sz="2205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a:t> </a:t>
                          </a:r>
                          <a:endParaRPr lang="fr-CA" altLang="zh-TW" sz="2205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endParaRPr>
                        </a:p>
                      </a:txBody>
                      <a:tcPr marL="100795" marR="100795" marT="50397" marB="50397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511810">
                    <a:tc>
                      <a:txBody>
                        <a:bodyPr/>
                        <a:lstStyle/>
                        <a:p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d>
                                  <m:dPr>
                                    <m:begChr m:val="⟨"/>
                                    <m:endChr m:val="⟩"/>
                                    <m:ctrlPr>
                                      <a:rPr lang="en-US" altLang="zh-TW" sz="2205" smtClean="0">
                                        <a:solidFill>
                                          <a:srgbClr val="0000FF"/>
                                        </a:solidFill>
                                      </a:rPr>
                                    </m:ctrlPr>
                                  </m:dPr>
                                  <m:e>
                                    <m:d>
                                      <m:dPr>
                                        <m:begChr m:val="{"/>
                                        <m:endChr m:val="}"/>
                                        <m:ctrlPr>
                                          <a:rPr lang="en-US" altLang="zh-TW" sz="2205">
                                            <a:solidFill>
                                              <a:srgbClr val="0000FF"/>
                                            </a:solidFill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altLang="zh-TW" sz="2205" smtClean="0">
                                            <a:solidFill>
                                              <a:srgbClr val="0000FF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𝑏</m:t>
                                        </m:r>
                                      </m:e>
                                    </m:d>
                                  </m:e>
                                </m:d>
                              </m:oMath>
                            </m:oMathPara>
                          </a14:m>
                          <a:endParaRPr lang="en-US" sz="2205" dirty="0">
                            <a:solidFill>
                              <a:srgbClr val="0000FF"/>
                            </a:solidFill>
                          </a:endParaRPr>
                        </a:p>
                      </a:txBody>
                      <a:tcPr marL="100795" marR="100795" marT="50397" marB="50397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14:m>
                            <m:oMath xmlns:m="http://schemas.openxmlformats.org/officeDocument/2006/math">
                              <m:d>
                                <m:dPr>
                                  <m:begChr m:val="{"/>
                                  <m:endChr m:val="}"/>
                                  <m:ctrlPr>
                                    <a:rPr lang="en-US" altLang="zh-TW" sz="2205" b="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fr-CA" altLang="zh-TW" sz="2205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  <m:r>
                                    <a:rPr lang="en-US" altLang="zh-TW" sz="2205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, </m:t>
                                  </m:r>
                                  <m:r>
                                    <a:rPr lang="en-US" altLang="zh-TW" sz="2205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7</m:t>
                                  </m:r>
                                  <m:r>
                                    <a:rPr lang="en-US" altLang="zh-TW" sz="2205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, </m:t>
                                  </m:r>
                                  <m:r>
                                    <a:rPr lang="en-US" altLang="zh-TW" sz="2205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9</m:t>
                                  </m:r>
                                </m:e>
                              </m:d>
                            </m:oMath>
                          </a14:m>
                          <a:r>
                            <a:rPr lang="en-US" sz="2205" b="0" dirty="0">
                              <a:solidFill>
                                <a:srgbClr val="FF0000"/>
                              </a:solidFill>
                            </a:rPr>
                            <a:t> </a:t>
                          </a:r>
                          <a:r>
                            <a:rPr lang="en-US" sz="2205" dirty="0">
                              <a:solidFill>
                                <a:srgbClr val="FF0000"/>
                              </a:solidFill>
                            </a:rPr>
                            <a:t> </a:t>
                          </a:r>
                          <a:endParaRPr lang="en-US" sz="2205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 marL="100795" marR="100795" marT="50397" marB="50397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511810">
                    <a:tc>
                      <a:txBody>
                        <a:bodyPr/>
                        <a:lstStyle/>
                        <a:p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d>
                                  <m:dPr>
                                    <m:begChr m:val="⟨"/>
                                    <m:endChr m:val="⟩"/>
                                    <m:ctrlPr>
                                      <a:rPr lang="en-US" altLang="zh-TW" sz="2205" smtClean="0">
                                        <a:solidFill>
                                          <a:srgbClr val="0000FF"/>
                                        </a:solidFill>
                                      </a:rPr>
                                    </m:ctrlPr>
                                  </m:dPr>
                                  <m:e>
                                    <m:d>
                                      <m:dPr>
                                        <m:begChr m:val="{"/>
                                        <m:endChr m:val="}"/>
                                        <m:ctrlPr>
                                          <a:rPr lang="en-US" altLang="zh-TW" sz="2205">
                                            <a:solidFill>
                                              <a:srgbClr val="0000FF"/>
                                            </a:solidFill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altLang="zh-TW" sz="2205" smtClean="0">
                                            <a:solidFill>
                                              <a:srgbClr val="0000FF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𝑐</m:t>
                                        </m:r>
                                      </m:e>
                                    </m:d>
                                    <m:r>
                                      <a:rPr lang="en-US" altLang="zh-TW" sz="2205" smtClean="0">
                                        <a:solidFill>
                                          <a:srgbClr val="0000FF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 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en-US" sz="2205" dirty="0">
                            <a:solidFill>
                              <a:srgbClr val="0000FF"/>
                            </a:solidFill>
                          </a:endParaRPr>
                        </a:p>
                      </a:txBody>
                      <a:tcPr marL="100795" marR="100795" marT="50397" marB="50397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defRPr/>
                          </a:pPr>
                          <a14:m>
                            <m:oMath xmlns:m="http://schemas.openxmlformats.org/officeDocument/2006/math">
                              <m:d>
                                <m:dPr>
                                  <m:begChr m:val="{"/>
                                  <m:endChr m:val="}"/>
                                  <m:ctrlPr>
                                    <a:rPr lang="en-US" altLang="zh-TW" sz="2205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TW" sz="2205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  <m:r>
                                    <a:rPr lang="en-US" altLang="zh-TW" sz="2205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, </m:t>
                                  </m:r>
                                  <m:r>
                                    <a:rPr lang="en-US" altLang="zh-TW" sz="2205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8</m:t>
                                  </m:r>
                                </m:e>
                              </m:d>
                            </m:oMath>
                          </a14:m>
                          <a:r>
                            <a:rPr lang="en-US" altLang="zh-TW" sz="2205" dirty="0">
                              <a:solidFill>
                                <a:srgbClr val="FF0000"/>
                              </a:solidFill>
                            </a:rPr>
                            <a:t> </a:t>
                          </a:r>
                          <a:endParaRPr lang="en-US" altLang="zh-TW" sz="2205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 marL="100795" marR="100795" marT="50397" marB="50397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8" name="Table 7"/>
              <p:cNvGraphicFramePr>
                <a:graphicFrameLocks noGrp="1"/>
              </p:cNvGraphicFramePr>
              <p:nvPr/>
            </p:nvGraphicFramePr>
            <p:xfrm>
              <a:off x="478487" y="4771427"/>
              <a:ext cx="2973070" cy="2120900"/>
            </p:xfrm>
            <a:graphic>
              <a:graphicData uri="http://schemas.openxmlformats.org/drawingml/2006/table">
                <a:tbl>
                  <a:tblPr firstRow="1" bandRow="1">
                    <a:tableStyleId>{B301B821-A1FF-4177-AEE7-76D212191A09}</a:tableStyleId>
                  </a:tblPr>
                  <a:tblGrid>
                    <a:gridCol w="1174115"/>
                    <a:gridCol w="1798955"/>
                  </a:tblGrid>
                  <a:tr h="585470">
                    <a:tc>
                      <a:txBody>
                        <a:bodyPr/>
                        <a:lstStyle/>
                        <a:p>
                          <a:r>
                            <a:rPr lang="fr-CA" sz="2205" dirty="0" err="1"/>
                            <a:t>Episode</a:t>
                          </a:r>
                          <a:endParaRPr lang="en-US" sz="2205" dirty="0"/>
                        </a:p>
                      </a:txBody>
                      <a:tcPr marL="100795" marR="100795" marT="50397" marB="50397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sz="2205" dirty="0"/>
                            <a:t>location list</a:t>
                          </a:r>
                          <a:endParaRPr lang="en-US" sz="2205" dirty="0"/>
                        </a:p>
                      </a:txBody>
                      <a:tcPr marL="100795" marR="100795" marT="50397" marB="50397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511810">
                    <a:tc>
                      <a:txBody>
                        <a:bodyPr/>
                        <a:lstStyle/>
                        <a:p>
                          <a:endParaRPr lang="fr-CA"/>
                        </a:p>
                      </a:txBody>
                      <a:tcPr marL="100795" marR="100795" marT="50397" marB="50397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CA"/>
                        </a:p>
                      </a:txBody>
                      <a:tcPr marL="100795" marR="100795" marT="50397" marB="50397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</a:blipFill>
                      </a:tcPr>
                    </a:tc>
                  </a:tr>
                  <a:tr h="511810">
                    <a:tc>
                      <a:txBody>
                        <a:bodyPr/>
                        <a:lstStyle/>
                        <a:p>
                          <a:endParaRPr lang="fr-CA"/>
                        </a:p>
                      </a:txBody>
                      <a:tcPr marL="100795" marR="100795" marT="50397" marB="50397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CA"/>
                        </a:p>
                      </a:txBody>
                      <a:tcPr marL="100795" marR="100795" marT="50397" marB="50397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</a:blipFill>
                      </a:tcPr>
                    </a:tc>
                  </a:tr>
                  <a:tr h="511810">
                    <a:tc>
                      <a:txBody>
                        <a:bodyPr/>
                        <a:lstStyle/>
                        <a:p>
                          <a:endParaRPr lang="fr-CA"/>
                        </a:p>
                      </a:txBody>
                      <a:tcPr marL="100795" marR="100795" marT="50397" marB="50397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CA"/>
                        </a:p>
                      </a:txBody>
                      <a:tcPr marL="100795" marR="100795" marT="50397" marB="50397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</a:blipFill>
                      </a:tcPr>
                    </a:tc>
                  </a:tr>
                </a:tbl>
              </a:graphicData>
            </a:graphic>
          </p:graphicFrame>
        </mc:Fallback>
      </mc:AlternateContent>
    </p:spTree>
  </p:cSld>
  <p:clrMapOvr>
    <a:masterClrMapping/>
  </p:clrMapOvr>
  <p:transition spd="med" advClick="0"/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DC983-A656-4310-B853-8C30532C0C2A}" type="slidenum">
              <a:rPr lang="en-US" sz="1435" smtClean="0"/>
            </a:fld>
            <a:endParaRPr lang="en-US" sz="1435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文字方塊 4"/>
              <p:cNvSpPr txBox="1"/>
              <p:nvPr/>
            </p:nvSpPr>
            <p:spPr>
              <a:xfrm>
                <a:off x="5454997" y="3207405"/>
                <a:ext cx="4031826" cy="407670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CA" altLang="zh-TW" sz="2645" b="1" i="0" smtClean="0">
                          <a:latin typeface="Cambria Math" panose="02040503050406030204" pitchFamily="18" charset="0"/>
                        </a:rPr>
                        <m:t>𝐅</m:t>
                      </m:r>
                      <m:r>
                        <a:rPr lang="en-US" altLang="zh-TW" sz="2645" b="1" i="0" smtClean="0">
                          <a:latin typeface="Cambria Math" panose="02040503050406030204" pitchFamily="18" charset="0"/>
                        </a:rPr>
                        <m:t>𝐫𝐞𝐪𝐮𝐞𝐧𝐭</m:t>
                      </m:r>
                      <m:r>
                        <a:rPr lang="en-US" altLang="zh-TW" sz="2645" b="1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fr-CA" altLang="zh-TW" sz="2645" b="1" i="0" smtClean="0">
                          <a:latin typeface="Cambria Math" panose="02040503050406030204" pitchFamily="18" charset="0"/>
                        </a:rPr>
                        <m:t>𝐩𝐚𝐫𝐚𝐥𝐥𝐞𝐥</m:t>
                      </m:r>
                      <m:r>
                        <a:rPr lang="fr-CA" altLang="zh-TW" sz="2645" b="1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fr-CA" altLang="zh-TW" sz="2645" b="1" i="0" smtClean="0">
                          <a:latin typeface="Cambria Math" panose="02040503050406030204" pitchFamily="18" charset="0"/>
                        </a:rPr>
                        <m:t>𝐞𝐩𝐢𝐬𝐨𝐝𝐞𝐬</m:t>
                      </m:r>
                    </m:oMath>
                  </m:oMathPara>
                </a14:m>
                <a:endParaRPr lang="zh-TW" altLang="en-US" sz="2645" dirty="0"/>
              </a:p>
            </p:txBody>
          </p:sp>
        </mc:Choice>
        <mc:Fallback>
          <p:sp>
            <p:nvSpPr>
              <p:cNvPr id="5" name="文字方塊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54997" y="3207405"/>
                <a:ext cx="4031826" cy="407670"/>
              </a:xfrm>
              <a:prstGeom prst="rect">
                <a:avLst/>
              </a:prstGeom>
              <a:blipFill rotWithShape="1">
                <a:blip r:embed="rId1"/>
                <a:stretch>
                  <a:fillRect l="-9" t="-5" r="-5672" b="5"/>
                </a:stretch>
              </a:blipFill>
            </p:spPr>
            <p:txBody>
              <a:bodyPr/>
              <a:lstStyle/>
              <a:p>
                <a:r>
                  <a:rPr lang="fr-CA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6" name="Table 5"/>
              <p:cNvGraphicFramePr>
                <a:graphicFrameLocks noGrp="1"/>
              </p:cNvGraphicFramePr>
              <p:nvPr/>
            </p:nvGraphicFramePr>
            <p:xfrm>
              <a:off x="5116769" y="3697032"/>
              <a:ext cx="4562475" cy="3046095"/>
            </p:xfrm>
            <a:graphic>
              <a:graphicData uri="http://schemas.openxmlformats.org/drawingml/2006/table">
                <a:tbl>
                  <a:tblPr firstRow="1" bandRow="1">
                    <a:tableStyleId>{B301B821-A1FF-4177-AEE7-76D212191A09}</a:tableStyleId>
                  </a:tblPr>
                  <a:tblGrid>
                    <a:gridCol w="1174115"/>
                    <a:gridCol w="1195705"/>
                    <a:gridCol w="2192655"/>
                  </a:tblGrid>
                  <a:tr h="636905">
                    <a:tc>
                      <a:txBody>
                        <a:bodyPr/>
                        <a:lstStyle/>
                        <a:p>
                          <a:r>
                            <a:rPr lang="fr-CA" sz="2205" dirty="0" err="1"/>
                            <a:t>Episode</a:t>
                          </a:r>
                          <a:endParaRPr lang="en-US" sz="2205" dirty="0"/>
                        </a:p>
                      </a:txBody>
                      <a:tcPr marL="100795" marR="100795" marT="50397" marB="50397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fr-CA" sz="2205" dirty="0"/>
                            <a:t>Support</a:t>
                          </a:r>
                          <a:endParaRPr lang="en-US" sz="2205" dirty="0"/>
                        </a:p>
                      </a:txBody>
                      <a:tcPr marL="100795" marR="100795" marT="50397" marB="50397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sz="2205" dirty="0"/>
                            <a:t>location list</a:t>
                          </a:r>
                          <a:endParaRPr lang="en-US" sz="2205" dirty="0"/>
                        </a:p>
                      </a:txBody>
                      <a:tcPr marL="100795" marR="100795" marT="50397" marB="50397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511810">
                    <a:tc>
                      <a:txBody>
                        <a:bodyPr/>
                        <a:lstStyle/>
                        <a:p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d>
                                  <m:dPr>
                                    <m:begChr m:val="⟨"/>
                                    <m:endChr m:val="⟩"/>
                                    <m:ctrlPr>
                                      <a:rPr lang="en-US" altLang="zh-TW" sz="2205" smtClean="0">
                                        <a:solidFill>
                                          <a:srgbClr val="0000FF"/>
                                        </a:solidFill>
                                      </a:rPr>
                                    </m:ctrlPr>
                                  </m:dPr>
                                  <m:e>
                                    <m:d>
                                      <m:dPr>
                                        <m:begChr m:val="{"/>
                                        <m:endChr m:val="}"/>
                                        <m:ctrlPr>
                                          <a:rPr lang="en-US" altLang="zh-TW" sz="2205">
                                            <a:solidFill>
                                              <a:srgbClr val="0000FF"/>
                                            </a:solidFill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altLang="zh-TW" sz="2205">
                                            <a:solidFill>
                                              <a:srgbClr val="0000FF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𝑎</m:t>
                                        </m:r>
                                      </m:e>
                                    </m:d>
                                  </m:e>
                                </m:d>
                              </m:oMath>
                            </m:oMathPara>
                          </a14:m>
                          <a:endParaRPr lang="en-US" sz="2205" dirty="0">
                            <a:solidFill>
                              <a:srgbClr val="0000FF"/>
                            </a:solidFill>
                          </a:endParaRPr>
                        </a:p>
                      </a:txBody>
                      <a:tcPr marL="100795" marR="100795" marT="50397" marB="50397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fr-CA" sz="2205" dirty="0"/>
                            <a:t>5</a:t>
                          </a:r>
                          <a:endParaRPr lang="en-US" sz="2205" dirty="0"/>
                        </a:p>
                      </a:txBody>
                      <a:tcPr marL="100795" marR="100795" marT="50397" marB="50397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defRPr/>
                          </a:pPr>
                          <a14:m>
                            <m:oMath xmlns:m="http://schemas.openxmlformats.org/officeDocument/2006/math">
                              <m:d>
                                <m:dPr>
                                  <m:begChr m:val="{"/>
                                  <m:endChr m:val="}"/>
                                  <m:ctrlPr>
                                    <a:rPr lang="en-US" altLang="zh-TW" sz="2205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fr-CA" altLang="zh-TW" sz="2205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  <m:r>
                                    <a:rPr lang="en-US" altLang="zh-TW" sz="2205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, </m:t>
                                  </m:r>
                                  <m:r>
                                    <a:rPr lang="en-US" altLang="zh-TW" sz="2205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  <m:r>
                                    <a:rPr lang="en-US" altLang="zh-TW" sz="2205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, </m:t>
                                  </m:r>
                                  <m:r>
                                    <a:rPr lang="en-US" altLang="zh-TW" sz="2205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  <m:r>
                                    <a:rPr lang="en-US" altLang="zh-TW" sz="2205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, </m:t>
                                  </m:r>
                                  <m:r>
                                    <a:rPr lang="fr-CA" altLang="zh-TW" sz="2205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6</m:t>
                                  </m:r>
                                  <m:r>
                                    <a:rPr lang="en-US" altLang="zh-TW" sz="2205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, </m:t>
                                  </m:r>
                                  <m:r>
                                    <a:rPr lang="fr-CA" altLang="zh-TW" sz="2205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7</m:t>
                                  </m:r>
                                </m:e>
                              </m:d>
                            </m:oMath>
                          </a14:m>
                          <a:r>
                            <a:rPr lang="fr-CA" altLang="zh-TW" sz="2205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a:t> </a:t>
                          </a:r>
                          <a:endParaRPr lang="fr-CA" altLang="zh-TW" sz="2205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endParaRPr>
                        </a:p>
                      </a:txBody>
                      <a:tcPr marL="100795" marR="100795" marT="50397" marB="50397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511810">
                    <a:tc>
                      <a:txBody>
                        <a:bodyPr/>
                        <a:lstStyle/>
                        <a:p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d>
                                  <m:dPr>
                                    <m:begChr m:val="⟨"/>
                                    <m:endChr m:val="⟩"/>
                                    <m:ctrlPr>
                                      <a:rPr lang="en-US" altLang="zh-TW" sz="2205" smtClean="0">
                                        <a:solidFill>
                                          <a:srgbClr val="0000FF"/>
                                        </a:solidFill>
                                      </a:rPr>
                                    </m:ctrlPr>
                                  </m:dPr>
                                  <m:e>
                                    <m:d>
                                      <m:dPr>
                                        <m:begChr m:val="{"/>
                                        <m:endChr m:val="}"/>
                                        <m:ctrlPr>
                                          <a:rPr lang="en-US" altLang="zh-TW" sz="2205">
                                            <a:solidFill>
                                              <a:srgbClr val="0000FF"/>
                                            </a:solidFill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altLang="zh-TW" sz="2205" smtClean="0">
                                            <a:solidFill>
                                              <a:srgbClr val="0000FF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𝑏</m:t>
                                        </m:r>
                                      </m:e>
                                    </m:d>
                                  </m:e>
                                </m:d>
                              </m:oMath>
                            </m:oMathPara>
                          </a14:m>
                          <a:endParaRPr lang="en-US" sz="2205" dirty="0">
                            <a:solidFill>
                              <a:srgbClr val="0000FF"/>
                            </a:solidFill>
                          </a:endParaRPr>
                        </a:p>
                      </a:txBody>
                      <a:tcPr marL="100795" marR="100795" marT="50397" marB="50397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fr-CA" sz="2205" dirty="0"/>
                            <a:t>3</a:t>
                          </a:r>
                          <a:endParaRPr lang="en-US" sz="2205" dirty="0"/>
                        </a:p>
                      </a:txBody>
                      <a:tcPr marL="100795" marR="100795" marT="50397" marB="50397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14:m>
                            <m:oMath xmlns:m="http://schemas.openxmlformats.org/officeDocument/2006/math">
                              <m:d>
                                <m:dPr>
                                  <m:begChr m:val="{"/>
                                  <m:endChr m:val="}"/>
                                  <m:ctrlPr>
                                    <a:rPr lang="en-US" altLang="zh-TW" sz="2205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fr-CA" altLang="zh-TW" sz="2205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  <m:r>
                                    <a:rPr lang="en-US" altLang="zh-TW" sz="2205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, </m:t>
                                  </m:r>
                                  <m:r>
                                    <a:rPr lang="en-US" altLang="zh-TW" sz="2205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7</m:t>
                                  </m:r>
                                  <m:r>
                                    <a:rPr lang="en-US" altLang="zh-TW" sz="2205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, </m:t>
                                  </m:r>
                                  <m:r>
                                    <a:rPr lang="en-US" altLang="zh-TW" sz="2205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9</m:t>
                                  </m:r>
                                </m:e>
                              </m:d>
                            </m:oMath>
                          </a14:m>
                          <a:r>
                            <a:rPr lang="en-US" sz="2205" dirty="0">
                              <a:solidFill>
                                <a:srgbClr val="FF0000"/>
                              </a:solidFill>
                            </a:rPr>
                            <a:t>  </a:t>
                          </a:r>
                          <a:endParaRPr lang="en-US" sz="2205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 marL="100795" marR="100795" marT="50397" marB="50397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511810">
                    <a:tc>
                      <a:txBody>
                        <a:bodyPr/>
                        <a:lstStyle/>
                        <a:p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d>
                                  <m:dPr>
                                    <m:begChr m:val="⟨"/>
                                    <m:endChr m:val="⟩"/>
                                    <m:ctrlPr>
                                      <a:rPr lang="en-US" altLang="zh-TW" sz="2205" smtClean="0">
                                        <a:solidFill>
                                          <a:srgbClr val="0000FF"/>
                                        </a:solidFill>
                                      </a:rPr>
                                    </m:ctrlPr>
                                  </m:dPr>
                                  <m:e>
                                    <m:d>
                                      <m:dPr>
                                        <m:begChr m:val="{"/>
                                        <m:endChr m:val="}"/>
                                        <m:ctrlPr>
                                          <a:rPr lang="en-US" altLang="zh-TW" sz="2205">
                                            <a:solidFill>
                                              <a:srgbClr val="0000FF"/>
                                            </a:solidFill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altLang="zh-TW" sz="2205" smtClean="0">
                                            <a:solidFill>
                                              <a:srgbClr val="0000FF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𝑐</m:t>
                                        </m:r>
                                      </m:e>
                                    </m:d>
                                    <m:r>
                                      <a:rPr lang="en-US" altLang="zh-TW" sz="2205" smtClean="0">
                                        <a:solidFill>
                                          <a:srgbClr val="0000FF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 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en-US" sz="2205" dirty="0">
                            <a:solidFill>
                              <a:srgbClr val="0000FF"/>
                            </a:solidFill>
                          </a:endParaRPr>
                        </a:p>
                      </a:txBody>
                      <a:tcPr marL="100795" marR="100795" marT="50397" marB="50397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fr-CA" sz="2205" dirty="0"/>
                            <a:t>2</a:t>
                          </a:r>
                          <a:endParaRPr lang="en-US" sz="2205" dirty="0"/>
                        </a:p>
                      </a:txBody>
                      <a:tcPr marL="100795" marR="100795" marT="50397" marB="50397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defRPr/>
                          </a:pPr>
                          <a14:m>
                            <m:oMath xmlns:m="http://schemas.openxmlformats.org/officeDocument/2006/math">
                              <m:d>
                                <m:dPr>
                                  <m:begChr m:val="{"/>
                                  <m:endChr m:val="}"/>
                                  <m:ctrlPr>
                                    <a:rPr lang="en-US" altLang="zh-TW" sz="2205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TW" sz="2205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  <m:r>
                                    <a:rPr lang="en-US" altLang="zh-TW" sz="2205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, </m:t>
                                  </m:r>
                                  <m:r>
                                    <a:rPr lang="en-US" altLang="zh-TW" sz="2205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8</m:t>
                                  </m:r>
                                </m:e>
                              </m:d>
                            </m:oMath>
                          </a14:m>
                          <a:r>
                            <a:rPr lang="en-US" altLang="zh-TW" sz="2205" dirty="0">
                              <a:solidFill>
                                <a:srgbClr val="FF0000"/>
                              </a:solidFill>
                            </a:rPr>
                            <a:t> </a:t>
                          </a:r>
                          <a:endParaRPr lang="en-US" altLang="zh-TW" sz="2205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 marL="100795" marR="100795" marT="50397" marB="50397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436880">
                    <a:tc>
                      <a:txBody>
                        <a:bodyPr/>
                        <a:lstStyle/>
                        <a:p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d>
                                  <m:dPr>
                                    <m:begChr m:val="⟨"/>
                                    <m:endChr m:val="⟩"/>
                                    <m:ctrlPr>
                                      <a:rPr lang="en-US" altLang="zh-TW" sz="2205" i="1" smtClean="0">
                                        <a:solidFill>
                                          <a:srgbClr val="0000FF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d>
                                      <m:dPr>
                                        <m:begChr m:val="{"/>
                                        <m:endChr m:val="}"/>
                                        <m:ctrlPr>
                                          <a:rPr lang="en-US" altLang="zh-TW" sz="2205" i="1">
                                            <a:solidFill>
                                              <a:srgbClr val="0000FF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altLang="zh-TW" sz="2205" i="1">
                                            <a:solidFill>
                                              <a:srgbClr val="0000FF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𝑎</m:t>
                                        </m:r>
                                        <m:r>
                                          <a:rPr lang="fr-CA" altLang="zh-TW" sz="2205" b="0" i="0" smtClean="0">
                                            <a:solidFill>
                                              <a:srgbClr val="0000FF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,</m:t>
                                        </m:r>
                                        <m:r>
                                          <m:rPr>
                                            <m:sty m:val="p"/>
                                          </m:rPr>
                                          <a:rPr lang="fr-CA" altLang="zh-TW" sz="2205" b="0" i="0" smtClean="0">
                                            <a:solidFill>
                                              <a:srgbClr val="0000FF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b</m:t>
                                        </m:r>
                                      </m:e>
                                    </m:d>
                                  </m:e>
                                </m:d>
                              </m:oMath>
                            </m:oMathPara>
                          </a14:m>
                          <a:endParaRPr lang="en-US" sz="2205" dirty="0">
                            <a:solidFill>
                              <a:srgbClr val="0000FF"/>
                            </a:solidFill>
                          </a:endParaRPr>
                        </a:p>
                      </a:txBody>
                      <a:tcPr marL="100795" marR="100795" marT="50397" marB="50397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fr-CA" sz="2205" dirty="0"/>
                            <a:t>2</a:t>
                          </a:r>
                          <a:endParaRPr lang="en-US" sz="2205" dirty="0"/>
                        </a:p>
                      </a:txBody>
                      <a:tcPr marL="100795" marR="100795" marT="50397" marB="50397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defRPr/>
                          </a:pPr>
                          <a:r>
                            <a:rPr lang="fr-CA" altLang="zh-TW" sz="2205" dirty="0">
                              <a:solidFill>
                                <a:srgbClr val="FF0000"/>
                              </a:solidFill>
                            </a:rPr>
                            <a:t>{3,7}</a:t>
                          </a:r>
                          <a:endParaRPr lang="en-US" altLang="zh-TW" sz="2205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 marL="100795" marR="100795" marT="50397" marB="50397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</a:tr>
                  <a:tr h="436880">
                    <a:tc>
                      <a:txBody>
                        <a:bodyPr/>
                        <a:lstStyle/>
                        <a:p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d>
                                  <m:dPr>
                                    <m:begChr m:val="⟨"/>
                                    <m:endChr m:val="⟩"/>
                                    <m:ctrlPr>
                                      <a:rPr lang="en-US" altLang="zh-TW" sz="2205" i="1" smtClean="0">
                                        <a:solidFill>
                                          <a:srgbClr val="0000FF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d>
                                      <m:dPr>
                                        <m:begChr m:val="{"/>
                                        <m:endChr m:val="}"/>
                                        <m:ctrlPr>
                                          <a:rPr lang="en-US" altLang="zh-TW" sz="2205" i="1" smtClean="0">
                                            <a:solidFill>
                                              <a:srgbClr val="0000FF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altLang="zh-TW" sz="2205">
                                            <a:solidFill>
                                              <a:srgbClr val="0000FF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𝑎</m:t>
                                        </m:r>
                                        <m:r>
                                          <a:rPr lang="fr-CA" altLang="zh-TW" sz="2205" b="0" i="0" smtClean="0">
                                            <a:solidFill>
                                              <a:srgbClr val="0000FF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,</m:t>
                                        </m:r>
                                        <m:r>
                                          <m:rPr>
                                            <m:sty m:val="p"/>
                                          </m:rPr>
                                          <a:rPr lang="fr-CA" altLang="zh-TW" sz="2205" b="0" i="0" smtClean="0">
                                            <a:solidFill>
                                              <a:srgbClr val="0000FF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c</m:t>
                                        </m:r>
                                      </m:e>
                                    </m:d>
                                  </m:e>
                                </m:d>
                              </m:oMath>
                            </m:oMathPara>
                          </a14:m>
                          <a:endParaRPr lang="en-US" sz="2205" dirty="0">
                            <a:solidFill>
                              <a:srgbClr val="0000FF"/>
                            </a:solidFill>
                          </a:endParaRPr>
                        </a:p>
                      </a:txBody>
                      <a:tcPr marL="100795" marR="100795" marT="50397" marB="50397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205" dirty="0"/>
                        </a:p>
                      </a:txBody>
                      <a:tcPr marL="100795" marR="100795" marT="50397" marB="50397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defRPr/>
                          </a:pPr>
                          <a:endParaRPr lang="en-US" altLang="zh-TW" sz="2205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 marL="100795" marR="100795" marT="50397" marB="50397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6" name="Table 5"/>
              <p:cNvGraphicFramePr>
                <a:graphicFrameLocks noGrp="1"/>
              </p:cNvGraphicFramePr>
              <p:nvPr/>
            </p:nvGraphicFramePr>
            <p:xfrm>
              <a:off x="5116769" y="3697032"/>
              <a:ext cx="4562475" cy="3046095"/>
            </p:xfrm>
            <a:graphic>
              <a:graphicData uri="http://schemas.openxmlformats.org/drawingml/2006/table">
                <a:tbl>
                  <a:tblPr firstRow="1" bandRow="1">
                    <a:tableStyleId>{B301B821-A1FF-4177-AEE7-76D212191A09}</a:tableStyleId>
                  </a:tblPr>
                  <a:tblGrid>
                    <a:gridCol w="1174115"/>
                    <a:gridCol w="1195705"/>
                    <a:gridCol w="2192655"/>
                  </a:tblGrid>
                  <a:tr h="636905">
                    <a:tc>
                      <a:txBody>
                        <a:bodyPr/>
                        <a:lstStyle/>
                        <a:p>
                          <a:r>
                            <a:rPr lang="fr-CA" sz="2205" dirty="0" err="1"/>
                            <a:t>Episode</a:t>
                          </a:r>
                          <a:endParaRPr lang="en-US" sz="2205" dirty="0"/>
                        </a:p>
                      </a:txBody>
                      <a:tcPr marL="100795" marR="100795" marT="50397" marB="50397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fr-CA" sz="2205" dirty="0"/>
                            <a:t>Support</a:t>
                          </a:r>
                          <a:endParaRPr lang="en-US" sz="2205" dirty="0"/>
                        </a:p>
                      </a:txBody>
                      <a:tcPr marL="100795" marR="100795" marT="50397" marB="50397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sz="2205" dirty="0"/>
                            <a:t>location list</a:t>
                          </a:r>
                          <a:endParaRPr lang="en-US" sz="2205" dirty="0"/>
                        </a:p>
                      </a:txBody>
                      <a:tcPr marL="100795" marR="100795" marT="50397" marB="50397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511810">
                    <a:tc>
                      <a:txBody>
                        <a:bodyPr/>
                        <a:lstStyle/>
                        <a:p>
                          <a:endParaRPr lang="fr-CA"/>
                        </a:p>
                      </a:txBody>
                      <a:tcPr marL="100795" marR="100795" marT="50397" marB="50397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fr-CA" sz="2205" dirty="0"/>
                            <a:t>5</a:t>
                          </a:r>
                          <a:endParaRPr lang="en-US" sz="2205" dirty="0"/>
                        </a:p>
                      </a:txBody>
                      <a:tcPr marL="100795" marR="100795" marT="50397" marB="50397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fr-CA"/>
                        </a:p>
                      </a:txBody>
                      <a:tcPr marL="100795" marR="100795" marT="50397" marB="50397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</a:blipFill>
                      </a:tcPr>
                    </a:tc>
                  </a:tr>
                  <a:tr h="511810">
                    <a:tc>
                      <a:txBody>
                        <a:bodyPr/>
                        <a:lstStyle/>
                        <a:p>
                          <a:endParaRPr lang="fr-CA"/>
                        </a:p>
                      </a:txBody>
                      <a:tcPr marL="100795" marR="100795" marT="50397" marB="50397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fr-CA" sz="2205" dirty="0"/>
                            <a:t>3</a:t>
                          </a:r>
                          <a:endParaRPr lang="en-US" sz="2205" dirty="0"/>
                        </a:p>
                      </a:txBody>
                      <a:tcPr marL="100795" marR="100795" marT="50397" marB="50397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fr-CA"/>
                        </a:p>
                      </a:txBody>
                      <a:tcPr marL="100795" marR="100795" marT="50397" marB="50397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</a:blipFill>
                      </a:tcPr>
                    </a:tc>
                  </a:tr>
                  <a:tr h="511810">
                    <a:tc>
                      <a:txBody>
                        <a:bodyPr/>
                        <a:lstStyle/>
                        <a:p>
                          <a:endParaRPr lang="fr-CA"/>
                        </a:p>
                      </a:txBody>
                      <a:tcPr marL="100795" marR="100795" marT="50397" marB="50397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fr-CA" sz="2205" dirty="0"/>
                            <a:t>2</a:t>
                          </a:r>
                          <a:endParaRPr lang="en-US" sz="2205" dirty="0"/>
                        </a:p>
                      </a:txBody>
                      <a:tcPr marL="100795" marR="100795" marT="50397" marB="50397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fr-CA"/>
                        </a:p>
                      </a:txBody>
                      <a:tcPr marL="100795" marR="100795" marT="50397" marB="50397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</a:blipFill>
                      </a:tcPr>
                    </a:tc>
                  </a:tr>
                  <a:tr h="436880">
                    <a:tc>
                      <a:txBody>
                        <a:bodyPr/>
                        <a:lstStyle/>
                        <a:p>
                          <a:endParaRPr lang="fr-CA"/>
                        </a:p>
                      </a:txBody>
                      <a:tcPr marL="100795" marR="100795" marT="50397" marB="50397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fr-CA" sz="2205" dirty="0"/>
                            <a:t>2</a:t>
                          </a:r>
                          <a:endParaRPr lang="en-US" sz="2205" dirty="0"/>
                        </a:p>
                      </a:txBody>
                      <a:tcPr marL="100795" marR="100795" marT="50397" marB="50397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defRPr/>
                          </a:pPr>
                          <a:r>
                            <a:rPr lang="fr-CA" altLang="zh-TW" sz="2205" dirty="0">
                              <a:solidFill>
                                <a:srgbClr val="FF0000"/>
                              </a:solidFill>
                            </a:rPr>
                            <a:t>{3,7}</a:t>
                          </a:r>
                          <a:endParaRPr lang="en-US" altLang="zh-TW" sz="2205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 marL="100795" marR="100795" marT="50397" marB="50397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</a:tr>
                  <a:tr h="436880">
                    <a:tc>
                      <a:txBody>
                        <a:bodyPr/>
                        <a:lstStyle/>
                        <a:p>
                          <a:endParaRPr lang="fr-CA"/>
                        </a:p>
                      </a:txBody>
                      <a:tcPr marL="100795" marR="100795" marT="50397" marB="50397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205" dirty="0"/>
                        </a:p>
                      </a:txBody>
                      <a:tcPr marL="100795" marR="100795" marT="50397" marB="50397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defRPr/>
                          </a:pPr>
                          <a:endParaRPr lang="en-US" altLang="zh-TW" sz="2205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 marL="100795" marR="100795" marT="50397" marB="50397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" name="文字方塊 4"/>
              <p:cNvSpPr txBox="1"/>
              <p:nvPr/>
            </p:nvSpPr>
            <p:spPr>
              <a:xfrm>
                <a:off x="-50829" y="4027047"/>
                <a:ext cx="4031826" cy="407670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CA" altLang="zh-TW" sz="2645" b="1" i="0" smtClean="0">
                          <a:latin typeface="Cambria Math" panose="02040503050406030204" pitchFamily="18" charset="0"/>
                        </a:rPr>
                        <m:t>𝐅</m:t>
                      </m:r>
                      <m:r>
                        <a:rPr lang="en-US" altLang="zh-TW" sz="2645" b="1" i="0" smtClean="0">
                          <a:latin typeface="Cambria Math" panose="02040503050406030204" pitchFamily="18" charset="0"/>
                        </a:rPr>
                        <m:t>𝐫𝐞𝐪𝐮𝐞𝐧𝐭</m:t>
                      </m:r>
                      <m:r>
                        <a:rPr lang="en-US" altLang="zh-TW" sz="2645" b="1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fr-CA" altLang="zh-TW" sz="2645" b="1" i="0" smtClean="0">
                          <a:latin typeface="Cambria Math" panose="02040503050406030204" pitchFamily="18" charset="0"/>
                        </a:rPr>
                        <m:t>𝐞</m:t>
                      </m:r>
                      <m:r>
                        <a:rPr lang="en-US" altLang="fr-CA" sz="2645" b="1" i="0" smtClean="0">
                          <a:latin typeface="Cambria Math" panose="02040503050406030204" pitchFamily="18" charset="0"/>
                        </a:rPr>
                        <m:t>𝐯𝐞𝐧𝐭𝐬</m:t>
                      </m:r>
                    </m:oMath>
                  </m:oMathPara>
                </a14:m>
                <a:endParaRPr lang="zh-TW" altLang="en-US" sz="2645" dirty="0"/>
              </a:p>
            </p:txBody>
          </p:sp>
        </mc:Choice>
        <mc:Fallback>
          <p:sp>
            <p:nvSpPr>
              <p:cNvPr id="7" name="文字方塊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50829" y="4027047"/>
                <a:ext cx="4031826" cy="407670"/>
              </a:xfrm>
              <a:prstGeom prst="rect">
                <a:avLst/>
              </a:prstGeom>
              <a:blipFill rotWithShape="1">
                <a:blip r:embed="rId3"/>
                <a:stretch>
                  <a:fillRect l="1" t="-126" r="5" b="126"/>
                </a:stretch>
              </a:blipFill>
            </p:spPr>
            <p:txBody>
              <a:bodyPr/>
              <a:lstStyle/>
              <a:p>
                <a:r>
                  <a:rPr lang="fr-CA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8" name="Table 7"/>
              <p:cNvGraphicFramePr>
                <a:graphicFrameLocks noGrp="1"/>
              </p:cNvGraphicFramePr>
              <p:nvPr/>
            </p:nvGraphicFramePr>
            <p:xfrm>
              <a:off x="478487" y="4771427"/>
              <a:ext cx="2973070" cy="2120900"/>
            </p:xfrm>
            <a:graphic>
              <a:graphicData uri="http://schemas.openxmlformats.org/drawingml/2006/table">
                <a:tbl>
                  <a:tblPr firstRow="1" bandRow="1">
                    <a:tableStyleId>{B301B821-A1FF-4177-AEE7-76D212191A09}</a:tableStyleId>
                  </a:tblPr>
                  <a:tblGrid>
                    <a:gridCol w="1174115"/>
                    <a:gridCol w="1798955"/>
                  </a:tblGrid>
                  <a:tr h="585470">
                    <a:tc>
                      <a:txBody>
                        <a:bodyPr/>
                        <a:lstStyle/>
                        <a:p>
                          <a:r>
                            <a:rPr lang="fr-CA" sz="2205" dirty="0" err="1"/>
                            <a:t>Episode</a:t>
                          </a:r>
                          <a:endParaRPr lang="en-US" sz="2205" dirty="0"/>
                        </a:p>
                      </a:txBody>
                      <a:tcPr marL="100795" marR="100795" marT="50397" marB="50397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sz="2205" dirty="0"/>
                            <a:t>location list</a:t>
                          </a:r>
                          <a:endParaRPr lang="en-US" sz="2205" dirty="0"/>
                        </a:p>
                      </a:txBody>
                      <a:tcPr marL="100795" marR="100795" marT="50397" marB="50397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511810">
                    <a:tc>
                      <a:txBody>
                        <a:bodyPr/>
                        <a:lstStyle/>
                        <a:p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d>
                                  <m:dPr>
                                    <m:begChr m:val="⟨"/>
                                    <m:endChr m:val="⟩"/>
                                    <m:ctrlPr>
                                      <a:rPr lang="en-US" altLang="zh-TW" sz="2205" smtClean="0">
                                        <a:solidFill>
                                          <a:srgbClr val="0000FF"/>
                                        </a:solidFill>
                                      </a:rPr>
                                    </m:ctrlPr>
                                  </m:dPr>
                                  <m:e>
                                    <m:d>
                                      <m:dPr>
                                        <m:begChr m:val="{"/>
                                        <m:endChr m:val="}"/>
                                        <m:ctrlPr>
                                          <a:rPr lang="en-US" altLang="zh-TW" sz="2205">
                                            <a:solidFill>
                                              <a:srgbClr val="0000FF"/>
                                            </a:solidFill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altLang="zh-TW" sz="2205">
                                            <a:solidFill>
                                              <a:srgbClr val="0000FF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𝑎</m:t>
                                        </m:r>
                                      </m:e>
                                    </m:d>
                                  </m:e>
                                </m:d>
                              </m:oMath>
                            </m:oMathPara>
                          </a14:m>
                          <a:endParaRPr lang="en-US" sz="2205" dirty="0">
                            <a:solidFill>
                              <a:srgbClr val="0000FF"/>
                            </a:solidFill>
                          </a:endParaRPr>
                        </a:p>
                      </a:txBody>
                      <a:tcPr marL="100795" marR="100795" marT="50397" marB="50397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defRPr/>
                          </a:pPr>
                          <a14:m>
                            <m:oMath xmlns:m="http://schemas.openxmlformats.org/officeDocument/2006/math">
                              <m:d>
                                <m:dPr>
                                  <m:begChr m:val="{"/>
                                  <m:endChr m:val="}"/>
                                  <m:ctrlPr>
                                    <a:rPr lang="en-US" altLang="zh-TW" sz="2205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fr-CA" altLang="zh-TW" sz="2205" b="1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𝟏</m:t>
                                  </m:r>
                                  <m:r>
                                    <a:rPr lang="en-US" altLang="zh-TW" sz="2205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, </m:t>
                                  </m:r>
                                  <m:r>
                                    <a:rPr lang="en-US" altLang="zh-TW" sz="2205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  <m:r>
                                    <a:rPr lang="en-US" altLang="zh-TW" sz="2205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, </m:t>
                                  </m:r>
                                  <m:r>
                                    <a:rPr lang="en-US" altLang="zh-TW" sz="2205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  <m:r>
                                    <a:rPr lang="en-US" altLang="zh-TW" sz="2205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, </m:t>
                                  </m:r>
                                  <m:r>
                                    <a:rPr lang="fr-CA" altLang="zh-TW" sz="2205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6</m:t>
                                  </m:r>
                                  <m:r>
                                    <a:rPr lang="en-US" altLang="zh-TW" sz="2205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, </m:t>
                                  </m:r>
                                  <m:r>
                                    <a:rPr lang="fr-CA" altLang="zh-TW" sz="2205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7</m:t>
                                  </m:r>
                                </m:e>
                              </m:d>
                              <m:r>
                                <a:rPr lang="fr-CA" altLang="zh-TW" sz="2205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</m:oMath>
                          </a14:m>
                          <a:r>
                            <a:rPr lang="fr-CA" altLang="zh-TW" sz="2205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a:t> </a:t>
                          </a:r>
                          <a:endParaRPr lang="fr-CA" altLang="zh-TW" sz="2205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endParaRPr>
                        </a:p>
                      </a:txBody>
                      <a:tcPr marL="100795" marR="100795" marT="50397" marB="50397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511810">
                    <a:tc>
                      <a:txBody>
                        <a:bodyPr/>
                        <a:lstStyle/>
                        <a:p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d>
                                  <m:dPr>
                                    <m:begChr m:val="⟨"/>
                                    <m:endChr m:val="⟩"/>
                                    <m:ctrlPr>
                                      <a:rPr lang="en-US" altLang="zh-TW" sz="2205" smtClean="0">
                                        <a:solidFill>
                                          <a:srgbClr val="0000FF"/>
                                        </a:solidFill>
                                      </a:rPr>
                                    </m:ctrlPr>
                                  </m:dPr>
                                  <m:e>
                                    <m:d>
                                      <m:dPr>
                                        <m:begChr m:val="{"/>
                                        <m:endChr m:val="}"/>
                                        <m:ctrlPr>
                                          <a:rPr lang="en-US" altLang="zh-TW" sz="2205">
                                            <a:solidFill>
                                              <a:srgbClr val="0000FF"/>
                                            </a:solidFill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altLang="zh-TW" sz="2205" smtClean="0">
                                            <a:solidFill>
                                              <a:srgbClr val="0000FF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𝑏</m:t>
                                        </m:r>
                                      </m:e>
                                    </m:d>
                                  </m:e>
                                </m:d>
                              </m:oMath>
                            </m:oMathPara>
                          </a14:m>
                          <a:endParaRPr lang="en-US" sz="2205" dirty="0">
                            <a:solidFill>
                              <a:srgbClr val="0000FF"/>
                            </a:solidFill>
                          </a:endParaRPr>
                        </a:p>
                      </a:txBody>
                      <a:tcPr marL="100795" marR="100795" marT="50397" marB="50397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14:m>
                            <m:oMath xmlns:m="http://schemas.openxmlformats.org/officeDocument/2006/math">
                              <m:d>
                                <m:dPr>
                                  <m:begChr m:val="{"/>
                                  <m:endChr m:val="}"/>
                                  <m:ctrlPr>
                                    <a:rPr lang="en-US" altLang="zh-TW" sz="2205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fr-CA" altLang="zh-TW" sz="2205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  <m:r>
                                    <a:rPr lang="en-US" altLang="zh-TW" sz="2205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, </m:t>
                                  </m:r>
                                  <m:r>
                                    <a:rPr lang="en-US" altLang="zh-TW" sz="2205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7</m:t>
                                  </m:r>
                                  <m:r>
                                    <a:rPr lang="en-US" altLang="zh-TW" sz="2205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, </m:t>
                                  </m:r>
                                  <m:r>
                                    <a:rPr lang="en-US" altLang="zh-TW" sz="2205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9</m:t>
                                  </m:r>
                                </m:e>
                              </m:d>
                            </m:oMath>
                          </a14:m>
                          <a:r>
                            <a:rPr lang="en-US" sz="2205" dirty="0">
                              <a:solidFill>
                                <a:srgbClr val="FF0000"/>
                              </a:solidFill>
                            </a:rPr>
                            <a:t>  </a:t>
                          </a:r>
                          <a:endParaRPr lang="en-US" sz="2205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 marL="100795" marR="100795" marT="50397" marB="50397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511810">
                    <a:tc>
                      <a:txBody>
                        <a:bodyPr/>
                        <a:lstStyle/>
                        <a:p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d>
                                  <m:dPr>
                                    <m:begChr m:val="⟨"/>
                                    <m:endChr m:val="⟩"/>
                                    <m:ctrlPr>
                                      <a:rPr lang="en-US" altLang="zh-TW" sz="2205" smtClean="0">
                                        <a:solidFill>
                                          <a:srgbClr val="0000FF"/>
                                        </a:solidFill>
                                      </a:rPr>
                                    </m:ctrlPr>
                                  </m:dPr>
                                  <m:e>
                                    <m:d>
                                      <m:dPr>
                                        <m:begChr m:val="{"/>
                                        <m:endChr m:val="}"/>
                                        <m:ctrlPr>
                                          <a:rPr lang="en-US" altLang="zh-TW" sz="2205">
                                            <a:solidFill>
                                              <a:srgbClr val="0000FF"/>
                                            </a:solidFill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altLang="zh-TW" sz="2205" smtClean="0">
                                            <a:solidFill>
                                              <a:srgbClr val="0000FF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𝑐</m:t>
                                        </m:r>
                                      </m:e>
                                    </m:d>
                                    <m:r>
                                      <a:rPr lang="en-US" altLang="zh-TW" sz="2205" smtClean="0">
                                        <a:solidFill>
                                          <a:srgbClr val="0000FF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 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en-US" sz="2205" dirty="0">
                            <a:solidFill>
                              <a:srgbClr val="0000FF"/>
                            </a:solidFill>
                          </a:endParaRPr>
                        </a:p>
                      </a:txBody>
                      <a:tcPr marL="100795" marR="100795" marT="50397" marB="50397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defRPr/>
                          </a:pPr>
                          <a14:m>
                            <m:oMath xmlns:m="http://schemas.openxmlformats.org/officeDocument/2006/math">
                              <m:d>
                                <m:dPr>
                                  <m:begChr m:val="{"/>
                                  <m:endChr m:val="}"/>
                                  <m:ctrlPr>
                                    <a:rPr lang="en-US" altLang="zh-TW" sz="2205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TW" sz="2205" b="1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𝟏</m:t>
                                  </m:r>
                                  <m:r>
                                    <a:rPr lang="en-US" altLang="zh-TW" sz="2205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, </m:t>
                                  </m:r>
                                  <m:r>
                                    <a:rPr lang="en-US" altLang="zh-TW" sz="2205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8</m:t>
                                  </m:r>
                                </m:e>
                              </m:d>
                            </m:oMath>
                          </a14:m>
                          <a:r>
                            <a:rPr lang="en-US" altLang="zh-TW" sz="2205" dirty="0">
                              <a:solidFill>
                                <a:srgbClr val="FF0000"/>
                              </a:solidFill>
                            </a:rPr>
                            <a:t> </a:t>
                          </a:r>
                          <a:endParaRPr lang="en-US" altLang="zh-TW" sz="2205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 marL="100795" marR="100795" marT="50397" marB="50397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8" name="Table 7"/>
              <p:cNvGraphicFramePr>
                <a:graphicFrameLocks noGrp="1"/>
              </p:cNvGraphicFramePr>
              <p:nvPr/>
            </p:nvGraphicFramePr>
            <p:xfrm>
              <a:off x="478487" y="4771427"/>
              <a:ext cx="2973070" cy="2120900"/>
            </p:xfrm>
            <a:graphic>
              <a:graphicData uri="http://schemas.openxmlformats.org/drawingml/2006/table">
                <a:tbl>
                  <a:tblPr firstRow="1" bandRow="1">
                    <a:tableStyleId>{B301B821-A1FF-4177-AEE7-76D212191A09}</a:tableStyleId>
                  </a:tblPr>
                  <a:tblGrid>
                    <a:gridCol w="1174115"/>
                    <a:gridCol w="1798955"/>
                  </a:tblGrid>
                  <a:tr h="585470">
                    <a:tc>
                      <a:txBody>
                        <a:bodyPr/>
                        <a:lstStyle/>
                        <a:p>
                          <a:r>
                            <a:rPr lang="fr-CA" sz="2205" dirty="0" err="1"/>
                            <a:t>Episode</a:t>
                          </a:r>
                          <a:endParaRPr lang="en-US" sz="2205" dirty="0"/>
                        </a:p>
                      </a:txBody>
                      <a:tcPr marL="100795" marR="100795" marT="50397" marB="50397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sz="2205" dirty="0"/>
                            <a:t>location list</a:t>
                          </a:r>
                          <a:endParaRPr lang="en-US" sz="2205" dirty="0"/>
                        </a:p>
                      </a:txBody>
                      <a:tcPr marL="100795" marR="100795" marT="50397" marB="50397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511810">
                    <a:tc>
                      <a:txBody>
                        <a:bodyPr/>
                        <a:lstStyle/>
                        <a:p>
                          <a:endParaRPr lang="fr-CA"/>
                        </a:p>
                      </a:txBody>
                      <a:tcPr marL="100795" marR="100795" marT="50397" marB="50397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CA"/>
                        </a:p>
                      </a:txBody>
                      <a:tcPr marL="100795" marR="100795" marT="50397" marB="50397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</a:blipFill>
                      </a:tcPr>
                    </a:tc>
                  </a:tr>
                  <a:tr h="511810">
                    <a:tc>
                      <a:txBody>
                        <a:bodyPr/>
                        <a:lstStyle/>
                        <a:p>
                          <a:endParaRPr lang="fr-CA"/>
                        </a:p>
                      </a:txBody>
                      <a:tcPr marL="100795" marR="100795" marT="50397" marB="50397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CA"/>
                        </a:p>
                      </a:txBody>
                      <a:tcPr marL="100795" marR="100795" marT="50397" marB="50397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</a:blipFill>
                      </a:tcPr>
                    </a:tc>
                  </a:tr>
                  <a:tr h="511810">
                    <a:tc>
                      <a:txBody>
                        <a:bodyPr/>
                        <a:lstStyle/>
                        <a:p>
                          <a:endParaRPr lang="fr-CA"/>
                        </a:p>
                      </a:txBody>
                      <a:tcPr marL="100795" marR="100795" marT="50397" marB="50397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CA"/>
                        </a:p>
                      </a:txBody>
                      <a:tcPr marL="100795" marR="100795" marT="50397" marB="50397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</a:blipFill>
                      </a:tcPr>
                    </a:tc>
                  </a:tr>
                </a:tbl>
              </a:graphicData>
            </a:graphic>
          </p:graphicFrame>
        </mc:Fallback>
      </mc:AlternateContent>
      <p:cxnSp>
        <p:nvCxnSpPr>
          <p:cNvPr id="12" name="Straight Arrow Connector 8"/>
          <p:cNvCxnSpPr/>
          <p:nvPr/>
        </p:nvCxnSpPr>
        <p:spPr>
          <a:xfrm>
            <a:off x="4430395" y="5608955"/>
            <a:ext cx="762000" cy="91440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0"/>
          <p:cNvCxnSpPr/>
          <p:nvPr/>
        </p:nvCxnSpPr>
        <p:spPr>
          <a:xfrm>
            <a:off x="3363595" y="6599555"/>
            <a:ext cx="1752600" cy="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15" name="Rectangle 14"/>
              <p:cNvSpPr/>
              <p:nvPr/>
            </p:nvSpPr>
            <p:spPr>
              <a:xfrm>
                <a:off x="4506537" y="6100625"/>
                <a:ext cx="461010" cy="499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CA" altLang="zh-TW" sz="2645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∩</m:t>
                      </m:r>
                    </m:oMath>
                  </m:oMathPara>
                </a14:m>
                <a:endParaRPr lang="en-US" sz="2645" dirty="0"/>
              </a:p>
            </p:txBody>
          </p:sp>
        </mc:Choice>
        <mc:Fallback>
          <p:sp>
            <p:nvSpPr>
              <p:cNvPr id="15" name="Rectangle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06537" y="6100625"/>
                <a:ext cx="461010" cy="499110"/>
              </a:xfrm>
              <a:prstGeom prst="rect">
                <a:avLst/>
              </a:prstGeom>
              <a:blipFill rotWithShape="1">
                <a:blip r:embed="rId5"/>
                <a:stretch>
                  <a:fillRect l="-125" t="-36" r="125" b="36"/>
                </a:stretch>
              </a:blipFill>
            </p:spPr>
            <p:txBody>
              <a:bodyPr/>
              <a:lstStyle/>
              <a:p>
                <a:r>
                  <a:rPr lang="fr-CA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6" name="Straight Arrow Connector 8"/>
          <p:cNvCxnSpPr/>
          <p:nvPr/>
        </p:nvCxnSpPr>
        <p:spPr>
          <a:xfrm flipH="1">
            <a:off x="4430395" y="4694555"/>
            <a:ext cx="838200" cy="914400"/>
          </a:xfrm>
          <a:prstGeom prst="straightConnector1">
            <a:avLst/>
          </a:prstGeom>
          <a:ln w="57150"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20" name="內容版面配置區 2"/>
              <p:cNvSpPr>
                <a:spLocks noGrp="1"/>
              </p:cNvSpPr>
              <p:nvPr>
                <p:ph idx="1"/>
              </p:nvPr>
            </p:nvSpPr>
            <p:spPr>
              <a:xfrm>
                <a:off x="544266" y="274850"/>
                <a:ext cx="8974066" cy="2175778"/>
              </a:xfrm>
            </p:spPr>
            <p:txBody>
              <a:bodyPr/>
              <a:p>
                <a:r>
                  <a:rPr lang="fr-CA" altLang="en-US" sz="2800" dirty="0">
                    <a:sym typeface="+mn-ea"/>
                  </a:rPr>
                  <a:t>The algorithm continue combining frequent events with frequent parallel episodes to make more parallel episodes.</a:t>
                </a:r>
                <a:endParaRPr lang="fr-CA" altLang="en-US" sz="2800" dirty="0">
                  <a:sym typeface="+mn-ea"/>
                </a:endParaRPr>
              </a:p>
              <a:p>
                <a14:m>
                  <m:oMath xmlns:m="http://schemas.openxmlformats.org/officeDocument/2006/math">
                    <m:d>
                      <m:dPr>
                        <m:begChr m:val="⟨"/>
                        <m:endChr m:val="⟩"/>
                        <m:ctrlPr>
                          <a:rPr lang="en-US" altLang="zh-TW" sz="2800" smtClean="0">
                            <a:solidFill>
                              <a:srgbClr val="0000FF"/>
                            </a:solidFill>
                          </a:rPr>
                        </m:ctrlPr>
                      </m:d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altLang="zh-TW" sz="2800">
                                <a:solidFill>
                                  <a:srgbClr val="0000FF"/>
                                </a:solidFill>
                              </a:rPr>
                            </m:ctrlPr>
                          </m:dPr>
                          <m:e>
                            <m:r>
                              <a:rPr lang="en-US" altLang="zh-TW" sz="280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</m:d>
                      </m:e>
                    </m:d>
                  </m:oMath>
                </a14:m>
                <a:r>
                  <a:rPr lang="fr-CA" altLang="en-US" sz="2800" dirty="0">
                    <a:solidFill>
                      <a:srgbClr val="0000FF"/>
                    </a:solidFill>
                  </a:rPr>
                  <a:t> </a:t>
                </a:r>
                <a:r>
                  <a:rPr lang="fr-CA" altLang="en-US" sz="2800" dirty="0"/>
                  <a:t>and </a:t>
                </a:r>
                <a14:m>
                  <m:oMath xmlns:m="http://schemas.openxmlformats.org/officeDocument/2006/math">
                    <m:d>
                      <m:dPr>
                        <m:begChr m:val="⟨"/>
                        <m:endChr m:val="⟩"/>
                        <m:ctrlPr>
                          <a:rPr lang="en-US" altLang="zh-TW" sz="2800" smtClean="0">
                            <a:solidFill>
                              <a:srgbClr val="0000FF"/>
                            </a:solidFill>
                          </a:rPr>
                        </m:ctrlPr>
                      </m:d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altLang="zh-TW" sz="2800">
                                <a:solidFill>
                                  <a:srgbClr val="0000FF"/>
                                </a:solidFill>
                              </a:rPr>
                            </m:ctrlPr>
                          </m:dPr>
                          <m:e>
                            <m:r>
                              <m:rPr>
                                <m:sty m:val="p"/>
                              </m:rPr>
                              <a:rPr lang="en-US" altLang="zh-TW" sz="280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c</m:t>
                            </m:r>
                          </m:e>
                        </m:d>
                      </m:e>
                    </m:d>
                  </m:oMath>
                </a14:m>
                <a:r>
                  <a:rPr lang="fr-CA" altLang="en-US" sz="2800" dirty="0">
                    <a:solidFill>
                      <a:srgbClr val="0000FF"/>
                    </a:solidFill>
                  </a:rPr>
                  <a:t> </a:t>
                </a:r>
                <a:r>
                  <a:rPr lang="fr-CA" altLang="en-US" sz="2800" dirty="0">
                    <a:solidFill>
                      <a:schemeClr val="tx1"/>
                    </a:solidFill>
                  </a:rPr>
                  <a:t>are combined to obtain </a:t>
                </a:r>
                <a14:m>
                  <m:oMath xmlns:m="http://schemas.openxmlformats.org/officeDocument/2006/math">
                    <m:d>
                      <m:dPr>
                        <m:begChr m:val="⟨"/>
                        <m:endChr m:val="⟩"/>
                        <m:ctrlPr>
                          <a:rPr lang="en-US" altLang="zh-TW" sz="2800" smtClean="0">
                            <a:solidFill>
                              <a:srgbClr val="0000FF"/>
                            </a:solidFill>
                          </a:rPr>
                        </m:ctrlPr>
                      </m:d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altLang="zh-TW" sz="2800">
                                <a:solidFill>
                                  <a:srgbClr val="0000FF"/>
                                </a:solidFill>
                              </a:rPr>
                            </m:ctrlPr>
                          </m:dPr>
                          <m:e>
                            <m:r>
                              <m:rPr>
                                <m:sty m:val="p"/>
                              </m:rPr>
                              <a:rPr lang="en-US" altLang="zh-TW" sz="280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a</m:t>
                            </m:r>
                            <m:r>
                              <a:rPr lang="en-US" altLang="zh-TW" sz="280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m:rPr>
                                <m:sty m:val="p"/>
                              </m:rPr>
                              <a:rPr lang="en-US" altLang="zh-TW" sz="280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c</m:t>
                            </m:r>
                          </m:e>
                        </m:d>
                      </m:e>
                    </m:d>
                  </m:oMath>
                </a14:m>
                <a:r>
                  <a:rPr lang="fr-CA" altLang="en-US" sz="2800" dirty="0">
                    <a:solidFill>
                      <a:srgbClr val="0000FF"/>
                    </a:solidFill>
                    <a:sym typeface="+mn-ea"/>
                  </a:rPr>
                  <a:t> </a:t>
                </a:r>
                <a:r>
                  <a:rPr lang="fr-CA" altLang="en-US" sz="2800" dirty="0">
                    <a:solidFill>
                      <a:srgbClr val="0000FF"/>
                    </a:solidFill>
                  </a:rPr>
                  <a:t> </a:t>
                </a:r>
                <a:endParaRPr lang="fr-CA" altLang="en-US" sz="2800" dirty="0">
                  <a:solidFill>
                    <a:srgbClr val="0000FF"/>
                  </a:solidFill>
                </a:endParaRPr>
              </a:p>
              <a:p>
                <a:pPr>
                  <a:buNone/>
                </a:pPr>
                <a:endParaRPr lang="en-US" sz="2800" dirty="0">
                  <a:solidFill>
                    <a:srgbClr val="0000FF"/>
                  </a:solidFill>
                </a:endParaRPr>
              </a:p>
              <a:p>
                <a:endParaRPr lang="fr-CA" altLang="en-US" sz="2800" dirty="0"/>
              </a:p>
            </p:txBody>
          </p:sp>
        </mc:Choice>
        <mc:Fallback>
          <p:sp>
            <p:nvSpPr>
              <p:cNvPr id="20" name="內容版面配置區 2"/>
              <p:cNvSpPr>
                <a:spLocks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44266" y="274850"/>
                <a:ext cx="8974066" cy="2175778"/>
              </a:xfrm>
              <a:blipFill rotWithShape="1">
                <a:blip r:embed="rId6"/>
                <a:stretch>
                  <a:fillRect l="-1" t="-24" r="4" b="-36824"/>
                </a:stretch>
              </a:blipFill>
            </p:spPr>
            <p:txBody>
              <a:bodyPr/>
              <a:lstStyle/>
              <a:p>
                <a:r>
                  <a:rPr lang="fr-CA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 spd="med" advClick="0"/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DC983-A656-4310-B853-8C30532C0C2A}" type="slidenum">
              <a:rPr lang="en-US" sz="1435" smtClean="0"/>
            </a:fld>
            <a:endParaRPr lang="en-US" sz="1435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文字方塊 4"/>
              <p:cNvSpPr txBox="1"/>
              <p:nvPr/>
            </p:nvSpPr>
            <p:spPr>
              <a:xfrm>
                <a:off x="5454997" y="3207405"/>
                <a:ext cx="4031826" cy="407670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CA" altLang="zh-TW" sz="2645" b="1" i="0" smtClean="0">
                          <a:latin typeface="Cambria Math" panose="02040503050406030204" pitchFamily="18" charset="0"/>
                        </a:rPr>
                        <m:t>𝐅</m:t>
                      </m:r>
                      <m:r>
                        <a:rPr lang="en-US" altLang="zh-TW" sz="2645" b="1" i="0" smtClean="0">
                          <a:latin typeface="Cambria Math" panose="02040503050406030204" pitchFamily="18" charset="0"/>
                        </a:rPr>
                        <m:t>𝐫𝐞𝐪𝐮𝐞𝐧𝐭</m:t>
                      </m:r>
                      <m:r>
                        <a:rPr lang="en-US" altLang="zh-TW" sz="2645" b="1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fr-CA" altLang="zh-TW" sz="2645" b="1" i="0" smtClean="0">
                          <a:latin typeface="Cambria Math" panose="02040503050406030204" pitchFamily="18" charset="0"/>
                        </a:rPr>
                        <m:t>𝐩𝐚𝐫𝐚𝐥𝐥𝐞𝐥</m:t>
                      </m:r>
                      <m:r>
                        <a:rPr lang="fr-CA" altLang="zh-TW" sz="2645" b="1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fr-CA" altLang="zh-TW" sz="2645" b="1" i="0" smtClean="0">
                          <a:latin typeface="Cambria Math" panose="02040503050406030204" pitchFamily="18" charset="0"/>
                        </a:rPr>
                        <m:t>𝐞𝐩𝐢𝐬𝐨𝐝𝐞𝐬</m:t>
                      </m:r>
                    </m:oMath>
                  </m:oMathPara>
                </a14:m>
                <a:endParaRPr lang="zh-TW" altLang="en-US" sz="2645" dirty="0"/>
              </a:p>
            </p:txBody>
          </p:sp>
        </mc:Choice>
        <mc:Fallback>
          <p:sp>
            <p:nvSpPr>
              <p:cNvPr id="5" name="文字方塊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54997" y="3207405"/>
                <a:ext cx="4031826" cy="407670"/>
              </a:xfrm>
              <a:prstGeom prst="rect">
                <a:avLst/>
              </a:prstGeom>
              <a:blipFill rotWithShape="1">
                <a:blip r:embed="rId1"/>
                <a:stretch>
                  <a:fillRect l="-9" t="-5" r="-5672" b="5"/>
                </a:stretch>
              </a:blipFill>
            </p:spPr>
            <p:txBody>
              <a:bodyPr/>
              <a:lstStyle/>
              <a:p>
                <a:r>
                  <a:rPr lang="fr-CA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6" name="Table 5"/>
              <p:cNvGraphicFramePr>
                <a:graphicFrameLocks noGrp="1"/>
              </p:cNvGraphicFramePr>
              <p:nvPr/>
            </p:nvGraphicFramePr>
            <p:xfrm>
              <a:off x="5116769" y="3697032"/>
              <a:ext cx="4562475" cy="3046095"/>
            </p:xfrm>
            <a:graphic>
              <a:graphicData uri="http://schemas.openxmlformats.org/drawingml/2006/table">
                <a:tbl>
                  <a:tblPr firstRow="1" bandRow="1">
                    <a:tableStyleId>{B301B821-A1FF-4177-AEE7-76D212191A09}</a:tableStyleId>
                  </a:tblPr>
                  <a:tblGrid>
                    <a:gridCol w="1174115"/>
                    <a:gridCol w="1195705"/>
                    <a:gridCol w="2192655"/>
                  </a:tblGrid>
                  <a:tr h="636905">
                    <a:tc>
                      <a:txBody>
                        <a:bodyPr/>
                        <a:lstStyle/>
                        <a:p>
                          <a:r>
                            <a:rPr lang="fr-CA" sz="2205" b="0" dirty="0" err="1"/>
                            <a:t>Episode</a:t>
                          </a:r>
                          <a:endParaRPr lang="fr-CA" sz="2205" b="0" dirty="0" err="1"/>
                        </a:p>
                      </a:txBody>
                      <a:tcPr marL="100795" marR="100795" marT="50397" marB="50397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fr-CA" sz="2205" b="0" dirty="0"/>
                            <a:t>Support</a:t>
                          </a:r>
                          <a:endParaRPr lang="fr-CA" sz="2205" b="0" dirty="0"/>
                        </a:p>
                      </a:txBody>
                      <a:tcPr marL="100795" marR="100795" marT="50397" marB="50397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sz="2205" b="0" dirty="0"/>
                            <a:t>location list</a:t>
                          </a:r>
                          <a:endParaRPr lang="en-US" altLang="zh-CN" sz="2205" b="0" dirty="0"/>
                        </a:p>
                      </a:txBody>
                      <a:tcPr marL="100795" marR="100795" marT="50397" marB="50397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511810">
                    <a:tc>
                      <a:txBody>
                        <a:bodyPr/>
                        <a:lstStyle/>
                        <a:p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d>
                                  <m:dPr>
                                    <m:begChr m:val="⟨"/>
                                    <m:endChr m:val="⟩"/>
                                    <m:ctrlPr>
                                      <a:rPr lang="en-US" altLang="zh-TW" sz="2205" b="0" smtClean="0">
                                        <a:solidFill>
                                          <a:srgbClr val="0000FF"/>
                                        </a:solidFill>
                                      </a:rPr>
                                    </m:ctrlPr>
                                  </m:dPr>
                                  <m:e>
                                    <m:d>
                                      <m:dPr>
                                        <m:begChr m:val="{"/>
                                        <m:endChr m:val="}"/>
                                        <m:ctrlPr>
                                          <a:rPr lang="en-US" altLang="zh-TW" sz="2205" b="0">
                                            <a:solidFill>
                                              <a:srgbClr val="0000FF"/>
                                            </a:solidFill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m:rPr>
                                            <m:sty m:val="p"/>
                                          </m:rPr>
                                          <a:rPr lang="en-US" altLang="zh-TW" sz="2205" b="0">
                                            <a:solidFill>
                                              <a:srgbClr val="0000FF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a</m:t>
                                        </m:r>
                                      </m:e>
                                    </m:d>
                                  </m:e>
                                </m:d>
                              </m:oMath>
                            </m:oMathPara>
                          </a14:m>
                          <a:endParaRPr lang="en-US" sz="2205" b="0" dirty="0">
                            <a:solidFill>
                              <a:srgbClr val="0000FF"/>
                            </a:solidFill>
                          </a:endParaRPr>
                        </a:p>
                      </a:txBody>
                      <a:tcPr marL="100795" marR="100795" marT="50397" marB="50397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fr-CA" sz="2205" b="0" dirty="0"/>
                            <a:t>5</a:t>
                          </a:r>
                          <a:endParaRPr lang="fr-CA" sz="2205" b="0" dirty="0"/>
                        </a:p>
                      </a:txBody>
                      <a:tcPr marL="100795" marR="100795" marT="50397" marB="50397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defRPr/>
                          </a:pPr>
                          <a14:m>
                            <m:oMath xmlns:m="http://schemas.openxmlformats.org/officeDocument/2006/math">
                              <m:d>
                                <m:dPr>
                                  <m:begChr m:val="{"/>
                                  <m:endChr m:val="}"/>
                                  <m:ctrlPr>
                                    <a:rPr lang="en-US" altLang="zh-TW" sz="2205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fr-CA" altLang="zh-TW" sz="2205" b="1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𝟏</m:t>
                                  </m:r>
                                  <m:r>
                                    <a:rPr lang="en-US" altLang="zh-TW" sz="2205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, </m:t>
                                  </m:r>
                                  <m:r>
                                    <a:rPr lang="en-US" altLang="zh-TW" sz="2205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  <m:r>
                                    <a:rPr lang="en-US" altLang="zh-TW" sz="2205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, </m:t>
                                  </m:r>
                                  <m:r>
                                    <a:rPr lang="en-US" altLang="zh-TW" sz="2205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  <m:r>
                                    <a:rPr lang="en-US" altLang="zh-TW" sz="2205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, </m:t>
                                  </m:r>
                                  <m:r>
                                    <a:rPr lang="fr-CA" altLang="zh-TW" sz="2205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6</m:t>
                                  </m:r>
                                  <m:r>
                                    <a:rPr lang="en-US" altLang="zh-TW" sz="2205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, </m:t>
                                  </m:r>
                                  <m:r>
                                    <a:rPr lang="fr-CA" altLang="zh-TW" sz="2205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7</m:t>
                                  </m:r>
                                </m:e>
                              </m:d>
                            </m:oMath>
                          </a14:m>
                          <a:r>
                            <a:rPr lang="fr-CA" altLang="zh-TW" sz="2205" b="0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a:t> </a:t>
                          </a:r>
                          <a:endParaRPr lang="fr-CA" altLang="zh-TW" sz="2205" b="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endParaRPr>
                        </a:p>
                      </a:txBody>
                      <a:tcPr marL="100795" marR="100795" marT="50397" marB="50397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511810">
                    <a:tc>
                      <a:txBody>
                        <a:bodyPr/>
                        <a:lstStyle/>
                        <a:p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d>
                                  <m:dPr>
                                    <m:begChr m:val="⟨"/>
                                    <m:endChr m:val="⟩"/>
                                    <m:ctrlPr>
                                      <a:rPr lang="en-US" altLang="zh-TW" sz="2205" b="0" smtClean="0">
                                        <a:solidFill>
                                          <a:srgbClr val="0000FF"/>
                                        </a:solidFill>
                                      </a:rPr>
                                    </m:ctrlPr>
                                  </m:dPr>
                                  <m:e>
                                    <m:d>
                                      <m:dPr>
                                        <m:begChr m:val="{"/>
                                        <m:endChr m:val="}"/>
                                        <m:ctrlPr>
                                          <a:rPr lang="en-US" altLang="zh-TW" sz="2205" b="0">
                                            <a:solidFill>
                                              <a:srgbClr val="0000FF"/>
                                            </a:solidFill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m:rPr>
                                            <m:sty m:val="p"/>
                                          </m:rPr>
                                          <a:rPr lang="en-US" altLang="zh-TW" sz="2205" b="0" smtClean="0">
                                            <a:solidFill>
                                              <a:srgbClr val="0000FF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b</m:t>
                                        </m:r>
                                      </m:e>
                                    </m:d>
                                  </m:e>
                                </m:d>
                              </m:oMath>
                            </m:oMathPara>
                          </a14:m>
                          <a:endParaRPr lang="en-US" sz="2205" b="0" dirty="0">
                            <a:solidFill>
                              <a:srgbClr val="0000FF"/>
                            </a:solidFill>
                          </a:endParaRPr>
                        </a:p>
                      </a:txBody>
                      <a:tcPr marL="100795" marR="100795" marT="50397" marB="50397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fr-CA" sz="2205" b="0" dirty="0"/>
                            <a:t>3</a:t>
                          </a:r>
                          <a:endParaRPr lang="fr-CA" sz="2205" b="0" dirty="0"/>
                        </a:p>
                      </a:txBody>
                      <a:tcPr marL="100795" marR="100795" marT="50397" marB="50397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14:m>
                            <m:oMath xmlns:m="http://schemas.openxmlformats.org/officeDocument/2006/math">
                              <m:d>
                                <m:dPr>
                                  <m:begChr m:val="{"/>
                                  <m:endChr m:val="}"/>
                                  <m:ctrlPr>
                                    <a:rPr lang="en-US" altLang="zh-TW" sz="2205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fr-CA" altLang="zh-TW" sz="2205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  <m:r>
                                    <a:rPr lang="en-US" altLang="zh-TW" sz="2205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, </m:t>
                                  </m:r>
                                  <m:r>
                                    <a:rPr lang="en-US" altLang="zh-TW" sz="2205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7</m:t>
                                  </m:r>
                                  <m:r>
                                    <a:rPr lang="en-US" altLang="zh-TW" sz="2205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, </m:t>
                                  </m:r>
                                  <m:r>
                                    <a:rPr lang="en-US" altLang="zh-TW" sz="2205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9</m:t>
                                  </m:r>
                                </m:e>
                              </m:d>
                            </m:oMath>
                          </a14:m>
                          <a:r>
                            <a:rPr lang="en-US" sz="2205" b="0" dirty="0">
                              <a:solidFill>
                                <a:srgbClr val="FF0000"/>
                              </a:solidFill>
                            </a:rPr>
                            <a:t>  </a:t>
                          </a:r>
                          <a:endParaRPr lang="en-US" sz="2205" b="0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 marL="100795" marR="100795" marT="50397" marB="50397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511810">
                    <a:tc>
                      <a:txBody>
                        <a:bodyPr/>
                        <a:lstStyle/>
                        <a:p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d>
                                  <m:dPr>
                                    <m:begChr m:val="⟨"/>
                                    <m:endChr m:val="⟩"/>
                                    <m:ctrlPr>
                                      <a:rPr lang="en-US" altLang="zh-TW" sz="2205" b="0" smtClean="0">
                                        <a:solidFill>
                                          <a:srgbClr val="0000FF"/>
                                        </a:solidFill>
                                      </a:rPr>
                                    </m:ctrlPr>
                                  </m:dPr>
                                  <m:e>
                                    <m:d>
                                      <m:dPr>
                                        <m:begChr m:val="{"/>
                                        <m:endChr m:val="}"/>
                                        <m:ctrlPr>
                                          <a:rPr lang="en-US" altLang="zh-TW" sz="2205" b="0">
                                            <a:solidFill>
                                              <a:srgbClr val="0000FF"/>
                                            </a:solidFill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m:rPr>
                                            <m:sty m:val="p"/>
                                          </m:rPr>
                                          <a:rPr lang="en-US" altLang="zh-TW" sz="2205" b="0" smtClean="0">
                                            <a:solidFill>
                                              <a:srgbClr val="0000FF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c</m:t>
                                        </m:r>
                                      </m:e>
                                    </m:d>
                                    <m:r>
                                      <a:rPr lang="en-US" altLang="zh-TW" sz="2205" b="0" smtClean="0">
                                        <a:solidFill>
                                          <a:srgbClr val="0000FF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 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en-US" sz="2205" b="0" dirty="0">
                            <a:solidFill>
                              <a:srgbClr val="0000FF"/>
                            </a:solidFill>
                          </a:endParaRPr>
                        </a:p>
                      </a:txBody>
                      <a:tcPr marL="100795" marR="100795" marT="50397" marB="50397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fr-CA" sz="2205" b="0" dirty="0"/>
                            <a:t>2</a:t>
                          </a:r>
                          <a:endParaRPr lang="fr-CA" sz="2205" b="0" dirty="0"/>
                        </a:p>
                      </a:txBody>
                      <a:tcPr marL="100795" marR="100795" marT="50397" marB="50397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defRPr/>
                          </a:pPr>
                          <a14:m>
                            <m:oMath xmlns:m="http://schemas.openxmlformats.org/officeDocument/2006/math">
                              <m:d>
                                <m:dPr>
                                  <m:begChr m:val="{"/>
                                  <m:endChr m:val="}"/>
                                  <m:ctrlPr>
                                    <a:rPr lang="en-US" altLang="zh-TW" sz="2205" b="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TW" sz="2205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  <m:r>
                                    <a:rPr lang="en-US" altLang="zh-TW" sz="2205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, </m:t>
                                  </m:r>
                                  <m:r>
                                    <a:rPr lang="en-US" altLang="zh-TW" sz="2205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8</m:t>
                                  </m:r>
                                </m:e>
                              </m:d>
                            </m:oMath>
                          </a14:m>
                          <a:r>
                            <a:rPr lang="en-US" altLang="zh-TW" sz="2205" b="0" dirty="0">
                              <a:solidFill>
                                <a:srgbClr val="FF0000"/>
                              </a:solidFill>
                            </a:rPr>
                            <a:t> </a:t>
                          </a:r>
                          <a:endParaRPr lang="en-US" altLang="zh-TW" sz="2205" b="0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 marL="100795" marR="100795" marT="50397" marB="50397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436880">
                    <a:tc>
                      <a:txBody>
                        <a:bodyPr/>
                        <a:lstStyle/>
                        <a:p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d>
                                  <m:dPr>
                                    <m:begChr m:val="⟨"/>
                                    <m:endChr m:val="⟩"/>
                                    <m:ctrlPr>
                                      <a:rPr lang="en-US" altLang="zh-TW" sz="2205" b="0" i="1" smtClean="0">
                                        <a:solidFill>
                                          <a:srgbClr val="0000FF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d>
                                      <m:dPr>
                                        <m:begChr m:val="{"/>
                                        <m:endChr m:val="}"/>
                                        <m:ctrlPr>
                                          <a:rPr lang="en-US" altLang="zh-TW" sz="2205" b="0" i="1">
                                            <a:solidFill>
                                              <a:srgbClr val="0000FF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m:rPr>
                                            <m:sty m:val="p"/>
                                          </m:rPr>
                                          <a:rPr lang="en-US" altLang="zh-TW" sz="2205" b="0">
                                            <a:solidFill>
                                              <a:srgbClr val="0000FF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a</m:t>
                                        </m:r>
                                        <m:r>
                                          <a:rPr lang="fr-CA" altLang="zh-TW" sz="2205" b="0" i="0" smtClean="0">
                                            <a:solidFill>
                                              <a:srgbClr val="0000FF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,</m:t>
                                        </m:r>
                                        <m:r>
                                          <m:rPr>
                                            <m:sty m:val="p"/>
                                          </m:rPr>
                                          <a:rPr lang="fr-CA" altLang="zh-TW" sz="2205" b="0" i="0" smtClean="0">
                                            <a:solidFill>
                                              <a:srgbClr val="0000FF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b</m:t>
                                        </m:r>
                                      </m:e>
                                    </m:d>
                                  </m:e>
                                </m:d>
                              </m:oMath>
                            </m:oMathPara>
                          </a14:m>
                          <a:endParaRPr lang="en-US" sz="2205" b="0" dirty="0">
                            <a:solidFill>
                              <a:srgbClr val="0000FF"/>
                            </a:solidFill>
                          </a:endParaRPr>
                        </a:p>
                      </a:txBody>
                      <a:tcPr marL="100795" marR="100795" marT="50397" marB="50397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fr-CA" sz="2205" b="0" dirty="0"/>
                            <a:t>2</a:t>
                          </a:r>
                          <a:endParaRPr lang="fr-CA" sz="2205" b="0" dirty="0"/>
                        </a:p>
                      </a:txBody>
                      <a:tcPr marL="100795" marR="100795" marT="50397" marB="50397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defRPr/>
                          </a:pPr>
                          <a:r>
                            <a:rPr lang="fr-CA" altLang="zh-TW" sz="2205" b="0" dirty="0">
                              <a:solidFill>
                                <a:srgbClr val="FF0000"/>
                              </a:solidFill>
                            </a:rPr>
                            <a:t>{3,7}</a:t>
                          </a:r>
                          <a:endParaRPr lang="fr-CA" altLang="zh-TW" sz="2205" b="0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 marL="100795" marR="100795" marT="50397" marB="50397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</a:tr>
                  <a:tr h="436880">
                    <a:tc>
                      <a:txBody>
                        <a:bodyPr/>
                        <a:lstStyle/>
                        <a:p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d>
                                  <m:dPr>
                                    <m:begChr m:val="⟨"/>
                                    <m:endChr m:val="⟩"/>
                                    <m:ctrlPr>
                                      <a:rPr lang="en-US" altLang="zh-TW" sz="2205" b="0" i="1" smtClean="0">
                                        <a:solidFill>
                                          <a:srgbClr val="0000FF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d>
                                      <m:dPr>
                                        <m:begChr m:val="{"/>
                                        <m:endChr m:val="}"/>
                                        <m:ctrlPr>
                                          <a:rPr lang="en-US" altLang="zh-TW" sz="2205" b="0" i="1" smtClean="0">
                                            <a:solidFill>
                                              <a:srgbClr val="0000FF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m:rPr>
                                            <m:sty m:val="p"/>
                                          </m:rPr>
                                          <a:rPr lang="en-US" altLang="zh-TW" sz="2205" b="0">
                                            <a:solidFill>
                                              <a:srgbClr val="0000FF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a</m:t>
                                        </m:r>
                                        <m:r>
                                          <a:rPr lang="fr-CA" altLang="zh-TW" sz="2205" b="0" i="0" smtClean="0">
                                            <a:solidFill>
                                              <a:srgbClr val="0000FF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,</m:t>
                                        </m:r>
                                        <m:r>
                                          <m:rPr>
                                            <m:sty m:val="p"/>
                                          </m:rPr>
                                          <a:rPr lang="fr-CA" altLang="zh-TW" sz="2205" b="0" i="0" smtClean="0">
                                            <a:solidFill>
                                              <a:srgbClr val="0000FF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c</m:t>
                                        </m:r>
                                      </m:e>
                                    </m:d>
                                  </m:e>
                                </m:d>
                              </m:oMath>
                            </m:oMathPara>
                          </a14:m>
                          <a:endParaRPr lang="en-US" sz="2205" b="0" dirty="0">
                            <a:solidFill>
                              <a:srgbClr val="0000FF"/>
                            </a:solidFill>
                          </a:endParaRPr>
                        </a:p>
                      </a:txBody>
                      <a:tcPr marL="100795" marR="100795" marT="50397" marB="50397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205" b="0" dirty="0"/>
                        </a:p>
                      </a:txBody>
                      <a:tcPr marL="100795" marR="100795" marT="50397" marB="50397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defRPr/>
                          </a:pPr>
                          <a:r>
                            <a:rPr lang="fr-CA" altLang="zh-TW" sz="2205" b="0" dirty="0">
                              <a:solidFill>
                                <a:srgbClr val="FF0000"/>
                              </a:solidFill>
                            </a:rPr>
                            <a:t>{1}</a:t>
                          </a:r>
                          <a:endParaRPr lang="en-US" altLang="zh-TW" sz="2205" b="0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 marL="100795" marR="100795" marT="50397" marB="50397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FF00"/>
                        </a:solidFill>
                      </a:tcPr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6" name="Table 5"/>
              <p:cNvGraphicFramePr>
                <a:graphicFrameLocks noGrp="1"/>
              </p:cNvGraphicFramePr>
              <p:nvPr/>
            </p:nvGraphicFramePr>
            <p:xfrm>
              <a:off x="5116769" y="3697032"/>
              <a:ext cx="4562475" cy="3046095"/>
            </p:xfrm>
            <a:graphic>
              <a:graphicData uri="http://schemas.openxmlformats.org/drawingml/2006/table">
                <a:tbl>
                  <a:tblPr firstRow="1" bandRow="1">
                    <a:tableStyleId>{B301B821-A1FF-4177-AEE7-76D212191A09}</a:tableStyleId>
                  </a:tblPr>
                  <a:tblGrid>
                    <a:gridCol w="1174115"/>
                    <a:gridCol w="1195705"/>
                    <a:gridCol w="2192655"/>
                  </a:tblGrid>
                  <a:tr h="636905">
                    <a:tc>
                      <a:txBody>
                        <a:bodyPr/>
                        <a:lstStyle/>
                        <a:p>
                          <a:r>
                            <a:rPr lang="fr-CA" sz="2205" b="0" dirty="0" err="1"/>
                            <a:t>Episode</a:t>
                          </a:r>
                          <a:endParaRPr lang="fr-CA" sz="2205" b="0" dirty="0" err="1"/>
                        </a:p>
                      </a:txBody>
                      <a:tcPr marL="100795" marR="100795" marT="50397" marB="50397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fr-CA" sz="2205" b="0" dirty="0"/>
                            <a:t>Support</a:t>
                          </a:r>
                          <a:endParaRPr lang="fr-CA" sz="2205" b="0" dirty="0"/>
                        </a:p>
                      </a:txBody>
                      <a:tcPr marL="100795" marR="100795" marT="50397" marB="50397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sz="2205" b="0" dirty="0"/>
                            <a:t>location list</a:t>
                          </a:r>
                          <a:endParaRPr lang="en-US" altLang="zh-CN" sz="2205" b="0" dirty="0"/>
                        </a:p>
                      </a:txBody>
                      <a:tcPr marL="100795" marR="100795" marT="50397" marB="50397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511810">
                    <a:tc>
                      <a:txBody>
                        <a:bodyPr/>
                        <a:lstStyle/>
                        <a:p>
                          <a:endParaRPr lang="fr-CA"/>
                        </a:p>
                      </a:txBody>
                      <a:tcPr marL="100795" marR="100795" marT="50397" marB="50397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fr-CA" sz="2205" b="0" dirty="0"/>
                            <a:t>5</a:t>
                          </a:r>
                          <a:endParaRPr lang="fr-CA" sz="2205" b="0" dirty="0"/>
                        </a:p>
                      </a:txBody>
                      <a:tcPr marL="100795" marR="100795" marT="50397" marB="50397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fr-CA"/>
                        </a:p>
                      </a:txBody>
                      <a:tcPr marL="100795" marR="100795" marT="50397" marB="50397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</a:blipFill>
                      </a:tcPr>
                    </a:tc>
                  </a:tr>
                  <a:tr h="511810">
                    <a:tc>
                      <a:txBody>
                        <a:bodyPr/>
                        <a:lstStyle/>
                        <a:p>
                          <a:endParaRPr lang="fr-CA"/>
                        </a:p>
                      </a:txBody>
                      <a:tcPr marL="100795" marR="100795" marT="50397" marB="50397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fr-CA" sz="2205" b="0" dirty="0"/>
                            <a:t>3</a:t>
                          </a:r>
                          <a:endParaRPr lang="fr-CA" sz="2205" b="0" dirty="0"/>
                        </a:p>
                      </a:txBody>
                      <a:tcPr marL="100795" marR="100795" marT="50397" marB="50397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fr-CA"/>
                        </a:p>
                      </a:txBody>
                      <a:tcPr marL="100795" marR="100795" marT="50397" marB="50397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</a:blipFill>
                      </a:tcPr>
                    </a:tc>
                  </a:tr>
                  <a:tr h="511810">
                    <a:tc>
                      <a:txBody>
                        <a:bodyPr/>
                        <a:lstStyle/>
                        <a:p>
                          <a:endParaRPr lang="fr-CA"/>
                        </a:p>
                      </a:txBody>
                      <a:tcPr marL="100795" marR="100795" marT="50397" marB="50397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fr-CA" sz="2205" b="0" dirty="0"/>
                            <a:t>2</a:t>
                          </a:r>
                          <a:endParaRPr lang="fr-CA" sz="2205" b="0" dirty="0"/>
                        </a:p>
                      </a:txBody>
                      <a:tcPr marL="100795" marR="100795" marT="50397" marB="50397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fr-CA"/>
                        </a:p>
                      </a:txBody>
                      <a:tcPr marL="100795" marR="100795" marT="50397" marB="50397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</a:blipFill>
                      </a:tcPr>
                    </a:tc>
                  </a:tr>
                  <a:tr h="436880">
                    <a:tc>
                      <a:txBody>
                        <a:bodyPr/>
                        <a:lstStyle/>
                        <a:p>
                          <a:endParaRPr lang="fr-CA"/>
                        </a:p>
                      </a:txBody>
                      <a:tcPr marL="100795" marR="100795" marT="50397" marB="50397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fr-CA" sz="2205" b="0" dirty="0"/>
                            <a:t>2</a:t>
                          </a:r>
                          <a:endParaRPr lang="fr-CA" sz="2205" b="0" dirty="0"/>
                        </a:p>
                      </a:txBody>
                      <a:tcPr marL="100795" marR="100795" marT="50397" marB="50397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defRPr/>
                          </a:pPr>
                          <a:r>
                            <a:rPr lang="fr-CA" altLang="zh-TW" sz="2205" b="0" dirty="0">
                              <a:solidFill>
                                <a:srgbClr val="FF0000"/>
                              </a:solidFill>
                            </a:rPr>
                            <a:t>{3,7}</a:t>
                          </a:r>
                          <a:endParaRPr lang="fr-CA" altLang="zh-TW" sz="2205" b="0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 marL="100795" marR="100795" marT="50397" marB="50397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</a:tr>
                  <a:tr h="436880">
                    <a:tc>
                      <a:txBody>
                        <a:bodyPr/>
                        <a:lstStyle/>
                        <a:p>
                          <a:endParaRPr lang="fr-CA"/>
                        </a:p>
                      </a:txBody>
                      <a:tcPr marL="100795" marR="100795" marT="50397" marB="50397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205" b="0" dirty="0"/>
                        </a:p>
                      </a:txBody>
                      <a:tcPr marL="100795" marR="100795" marT="50397" marB="50397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defRPr/>
                          </a:pPr>
                          <a:r>
                            <a:rPr lang="fr-CA" altLang="zh-TW" sz="2205" b="0" dirty="0">
                              <a:solidFill>
                                <a:srgbClr val="FF0000"/>
                              </a:solidFill>
                            </a:rPr>
                            <a:t>{1}</a:t>
                          </a:r>
                          <a:endParaRPr lang="en-US" altLang="zh-TW" sz="2205" b="0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 marL="100795" marR="100795" marT="50397" marB="50397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FF00"/>
                        </a:solidFill>
                      </a:tcPr>
                    </a:tc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" name="文字方塊 4"/>
              <p:cNvSpPr txBox="1"/>
              <p:nvPr/>
            </p:nvSpPr>
            <p:spPr>
              <a:xfrm>
                <a:off x="-50829" y="4027047"/>
                <a:ext cx="4031826" cy="407670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CA" altLang="zh-TW" sz="2645" b="1" i="0" smtClean="0">
                          <a:latin typeface="Cambria Math" panose="02040503050406030204" pitchFamily="18" charset="0"/>
                        </a:rPr>
                        <m:t>𝐅</m:t>
                      </m:r>
                      <m:r>
                        <a:rPr lang="en-US" altLang="zh-TW" sz="2645" b="1" i="0" smtClean="0">
                          <a:latin typeface="Cambria Math" panose="02040503050406030204" pitchFamily="18" charset="0"/>
                        </a:rPr>
                        <m:t>𝐫𝐞𝐪𝐮𝐞𝐧𝐭</m:t>
                      </m:r>
                      <m:r>
                        <a:rPr lang="en-US" altLang="zh-TW" sz="2645" b="1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fr-CA" altLang="zh-TW" sz="2645" b="1" i="0" smtClean="0">
                          <a:latin typeface="Cambria Math" panose="02040503050406030204" pitchFamily="18" charset="0"/>
                        </a:rPr>
                        <m:t>𝐞</m:t>
                      </m:r>
                      <m:r>
                        <a:rPr lang="en-US" altLang="fr-CA" sz="2645" b="1" i="0" smtClean="0">
                          <a:latin typeface="Cambria Math" panose="02040503050406030204" pitchFamily="18" charset="0"/>
                        </a:rPr>
                        <m:t>𝐯𝐞𝐧𝐭𝐬</m:t>
                      </m:r>
                    </m:oMath>
                  </m:oMathPara>
                </a14:m>
                <a:endParaRPr lang="zh-TW" altLang="en-US" sz="2645" dirty="0"/>
              </a:p>
            </p:txBody>
          </p:sp>
        </mc:Choice>
        <mc:Fallback>
          <p:sp>
            <p:nvSpPr>
              <p:cNvPr id="7" name="文字方塊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50829" y="4027047"/>
                <a:ext cx="4031826" cy="407670"/>
              </a:xfrm>
              <a:prstGeom prst="rect">
                <a:avLst/>
              </a:prstGeom>
              <a:blipFill rotWithShape="1">
                <a:blip r:embed="rId3"/>
                <a:stretch>
                  <a:fillRect l="1" t="-126" r="5" b="126"/>
                </a:stretch>
              </a:blipFill>
            </p:spPr>
            <p:txBody>
              <a:bodyPr/>
              <a:lstStyle/>
              <a:p>
                <a:r>
                  <a:rPr lang="fr-CA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8" name="Table 7"/>
              <p:cNvGraphicFramePr>
                <a:graphicFrameLocks noGrp="1"/>
              </p:cNvGraphicFramePr>
              <p:nvPr/>
            </p:nvGraphicFramePr>
            <p:xfrm>
              <a:off x="478487" y="4771427"/>
              <a:ext cx="2973070" cy="2120900"/>
            </p:xfrm>
            <a:graphic>
              <a:graphicData uri="http://schemas.openxmlformats.org/drawingml/2006/table">
                <a:tbl>
                  <a:tblPr firstRow="1" bandRow="1">
                    <a:tableStyleId>{B301B821-A1FF-4177-AEE7-76D212191A09}</a:tableStyleId>
                  </a:tblPr>
                  <a:tblGrid>
                    <a:gridCol w="1174115"/>
                    <a:gridCol w="1798955"/>
                  </a:tblGrid>
                  <a:tr h="585470">
                    <a:tc>
                      <a:txBody>
                        <a:bodyPr/>
                        <a:lstStyle/>
                        <a:p>
                          <a:r>
                            <a:rPr lang="fr-CA" sz="2205" dirty="0" err="1"/>
                            <a:t>Episode</a:t>
                          </a:r>
                          <a:endParaRPr lang="en-US" sz="2205" dirty="0"/>
                        </a:p>
                      </a:txBody>
                      <a:tcPr marL="100795" marR="100795" marT="50397" marB="50397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sz="2205" dirty="0"/>
                            <a:t>location list</a:t>
                          </a:r>
                          <a:endParaRPr lang="en-US" sz="2205" dirty="0"/>
                        </a:p>
                      </a:txBody>
                      <a:tcPr marL="100795" marR="100795" marT="50397" marB="50397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511810">
                    <a:tc>
                      <a:txBody>
                        <a:bodyPr/>
                        <a:lstStyle/>
                        <a:p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d>
                                  <m:dPr>
                                    <m:begChr m:val="⟨"/>
                                    <m:endChr m:val="⟩"/>
                                    <m:ctrlPr>
                                      <a:rPr lang="en-US" altLang="zh-TW" sz="2205" smtClean="0">
                                        <a:solidFill>
                                          <a:srgbClr val="0000FF"/>
                                        </a:solidFill>
                                      </a:rPr>
                                    </m:ctrlPr>
                                  </m:dPr>
                                  <m:e>
                                    <m:d>
                                      <m:dPr>
                                        <m:begChr m:val="{"/>
                                        <m:endChr m:val="}"/>
                                        <m:ctrlPr>
                                          <a:rPr lang="en-US" altLang="zh-TW" sz="2205">
                                            <a:solidFill>
                                              <a:srgbClr val="0000FF"/>
                                            </a:solidFill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altLang="zh-TW" sz="2205">
                                            <a:solidFill>
                                              <a:srgbClr val="0000FF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𝑎</m:t>
                                        </m:r>
                                      </m:e>
                                    </m:d>
                                  </m:e>
                                </m:d>
                              </m:oMath>
                            </m:oMathPara>
                          </a14:m>
                          <a:endParaRPr lang="en-US" sz="2205" dirty="0">
                            <a:solidFill>
                              <a:srgbClr val="0000FF"/>
                            </a:solidFill>
                          </a:endParaRPr>
                        </a:p>
                      </a:txBody>
                      <a:tcPr marL="100795" marR="100795" marT="50397" marB="50397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defRPr/>
                          </a:pPr>
                          <a14:m>
                            <m:oMath xmlns:m="http://schemas.openxmlformats.org/officeDocument/2006/math">
                              <m:d>
                                <m:dPr>
                                  <m:begChr m:val="{"/>
                                  <m:endChr m:val="}"/>
                                  <m:ctrlPr>
                                    <a:rPr lang="en-US" altLang="zh-TW" sz="2205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fr-CA" altLang="zh-TW" sz="2205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  <m:r>
                                    <a:rPr lang="en-US" altLang="zh-TW" sz="2205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, </m:t>
                                  </m:r>
                                  <m:r>
                                    <a:rPr lang="en-US" altLang="zh-TW" sz="2205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  <m:r>
                                    <a:rPr lang="en-US" altLang="zh-TW" sz="2205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, </m:t>
                                  </m:r>
                                  <m:r>
                                    <a:rPr lang="en-US" altLang="zh-TW" sz="2205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  <m:r>
                                    <a:rPr lang="en-US" altLang="zh-TW" sz="2205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, </m:t>
                                  </m:r>
                                  <m:r>
                                    <a:rPr lang="fr-CA" altLang="zh-TW" sz="2205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6</m:t>
                                  </m:r>
                                  <m:r>
                                    <a:rPr lang="en-US" altLang="zh-TW" sz="2205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, </m:t>
                                  </m:r>
                                  <m:r>
                                    <a:rPr lang="fr-CA" altLang="zh-TW" sz="2205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7</m:t>
                                  </m:r>
                                </m:e>
                              </m:d>
                              <m:r>
                                <a:rPr lang="fr-CA" altLang="zh-TW" sz="2205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</m:oMath>
                          </a14:m>
                          <a:r>
                            <a:rPr lang="fr-CA" altLang="zh-TW" sz="2205" b="0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a:t> </a:t>
                          </a:r>
                          <a:endParaRPr lang="fr-CA" altLang="zh-TW" sz="2205" b="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endParaRPr>
                        </a:p>
                      </a:txBody>
                      <a:tcPr marL="100795" marR="100795" marT="50397" marB="50397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511810">
                    <a:tc>
                      <a:txBody>
                        <a:bodyPr/>
                        <a:lstStyle/>
                        <a:p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d>
                                  <m:dPr>
                                    <m:begChr m:val="⟨"/>
                                    <m:endChr m:val="⟩"/>
                                    <m:ctrlPr>
                                      <a:rPr lang="en-US" altLang="zh-TW" sz="2205" smtClean="0">
                                        <a:solidFill>
                                          <a:srgbClr val="0000FF"/>
                                        </a:solidFill>
                                      </a:rPr>
                                    </m:ctrlPr>
                                  </m:dPr>
                                  <m:e>
                                    <m:d>
                                      <m:dPr>
                                        <m:begChr m:val="{"/>
                                        <m:endChr m:val="}"/>
                                        <m:ctrlPr>
                                          <a:rPr lang="en-US" altLang="zh-TW" sz="2205">
                                            <a:solidFill>
                                              <a:srgbClr val="0000FF"/>
                                            </a:solidFill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altLang="zh-TW" sz="2205" smtClean="0">
                                            <a:solidFill>
                                              <a:srgbClr val="0000FF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𝑏</m:t>
                                        </m:r>
                                      </m:e>
                                    </m:d>
                                  </m:e>
                                </m:d>
                              </m:oMath>
                            </m:oMathPara>
                          </a14:m>
                          <a:endParaRPr lang="en-US" sz="2205" dirty="0">
                            <a:solidFill>
                              <a:srgbClr val="0000FF"/>
                            </a:solidFill>
                          </a:endParaRPr>
                        </a:p>
                      </a:txBody>
                      <a:tcPr marL="100795" marR="100795" marT="50397" marB="50397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14:m>
                            <m:oMath xmlns:m="http://schemas.openxmlformats.org/officeDocument/2006/math">
                              <m:d>
                                <m:dPr>
                                  <m:begChr m:val="{"/>
                                  <m:endChr m:val="}"/>
                                  <m:ctrlPr>
                                    <a:rPr lang="en-US" altLang="zh-TW" sz="2205" b="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fr-CA" altLang="zh-TW" sz="2205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  <m:r>
                                    <a:rPr lang="en-US" altLang="zh-TW" sz="2205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, </m:t>
                                  </m:r>
                                  <m:r>
                                    <a:rPr lang="en-US" altLang="zh-TW" sz="2205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7</m:t>
                                  </m:r>
                                  <m:r>
                                    <a:rPr lang="en-US" altLang="zh-TW" sz="2205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, </m:t>
                                  </m:r>
                                  <m:r>
                                    <a:rPr lang="en-US" altLang="zh-TW" sz="2205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9</m:t>
                                  </m:r>
                                </m:e>
                              </m:d>
                            </m:oMath>
                          </a14:m>
                          <a:r>
                            <a:rPr lang="en-US" sz="2205" b="0" dirty="0">
                              <a:solidFill>
                                <a:srgbClr val="FF0000"/>
                              </a:solidFill>
                            </a:rPr>
                            <a:t>  </a:t>
                          </a:r>
                          <a:endParaRPr lang="en-US" sz="2205" b="0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 marL="100795" marR="100795" marT="50397" marB="50397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511810">
                    <a:tc>
                      <a:txBody>
                        <a:bodyPr/>
                        <a:lstStyle/>
                        <a:p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d>
                                  <m:dPr>
                                    <m:begChr m:val="⟨"/>
                                    <m:endChr m:val="⟩"/>
                                    <m:ctrlPr>
                                      <a:rPr lang="en-US" altLang="zh-TW" sz="2205" smtClean="0">
                                        <a:solidFill>
                                          <a:srgbClr val="0000FF"/>
                                        </a:solidFill>
                                      </a:rPr>
                                    </m:ctrlPr>
                                  </m:dPr>
                                  <m:e>
                                    <m:d>
                                      <m:dPr>
                                        <m:begChr m:val="{"/>
                                        <m:endChr m:val="}"/>
                                        <m:ctrlPr>
                                          <a:rPr lang="en-US" altLang="zh-TW" sz="2205">
                                            <a:solidFill>
                                              <a:srgbClr val="0000FF"/>
                                            </a:solidFill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altLang="zh-TW" sz="2205" smtClean="0">
                                            <a:solidFill>
                                              <a:srgbClr val="0000FF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𝑐</m:t>
                                        </m:r>
                                      </m:e>
                                    </m:d>
                                    <m:r>
                                      <a:rPr lang="en-US" altLang="zh-TW" sz="2205" smtClean="0">
                                        <a:solidFill>
                                          <a:srgbClr val="0000FF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 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en-US" sz="2205" dirty="0">
                            <a:solidFill>
                              <a:srgbClr val="0000FF"/>
                            </a:solidFill>
                          </a:endParaRPr>
                        </a:p>
                      </a:txBody>
                      <a:tcPr marL="100795" marR="100795" marT="50397" marB="50397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defRPr/>
                          </a:pPr>
                          <a14:m>
                            <m:oMath xmlns:m="http://schemas.openxmlformats.org/officeDocument/2006/math">
                              <m:d>
                                <m:dPr>
                                  <m:begChr m:val="{"/>
                                  <m:endChr m:val="}"/>
                                  <m:ctrlPr>
                                    <a:rPr lang="en-US" altLang="zh-TW" sz="2205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TW" sz="2205" b="1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𝟏</m:t>
                                  </m:r>
                                  <m:r>
                                    <a:rPr lang="en-US" altLang="zh-TW" sz="2205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, </m:t>
                                  </m:r>
                                  <m:r>
                                    <a:rPr lang="en-US" altLang="zh-TW" sz="2205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8</m:t>
                                  </m:r>
                                </m:e>
                              </m:d>
                            </m:oMath>
                          </a14:m>
                          <a:r>
                            <a:rPr lang="en-US" altLang="zh-TW" sz="2205" dirty="0">
                              <a:solidFill>
                                <a:srgbClr val="FF0000"/>
                              </a:solidFill>
                            </a:rPr>
                            <a:t> </a:t>
                          </a:r>
                          <a:endParaRPr lang="en-US" altLang="zh-TW" sz="2205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 marL="100795" marR="100795" marT="50397" marB="50397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8" name="Table 7"/>
              <p:cNvGraphicFramePr>
                <a:graphicFrameLocks noGrp="1"/>
              </p:cNvGraphicFramePr>
              <p:nvPr/>
            </p:nvGraphicFramePr>
            <p:xfrm>
              <a:off x="478487" y="4771427"/>
              <a:ext cx="2973070" cy="2120900"/>
            </p:xfrm>
            <a:graphic>
              <a:graphicData uri="http://schemas.openxmlformats.org/drawingml/2006/table">
                <a:tbl>
                  <a:tblPr firstRow="1" bandRow="1">
                    <a:tableStyleId>{B301B821-A1FF-4177-AEE7-76D212191A09}</a:tableStyleId>
                  </a:tblPr>
                  <a:tblGrid>
                    <a:gridCol w="1174115"/>
                    <a:gridCol w="1798955"/>
                  </a:tblGrid>
                  <a:tr h="585470">
                    <a:tc>
                      <a:txBody>
                        <a:bodyPr/>
                        <a:lstStyle/>
                        <a:p>
                          <a:r>
                            <a:rPr lang="fr-CA" sz="2205" dirty="0" err="1"/>
                            <a:t>Episode</a:t>
                          </a:r>
                          <a:endParaRPr lang="en-US" sz="2205" dirty="0"/>
                        </a:p>
                      </a:txBody>
                      <a:tcPr marL="100795" marR="100795" marT="50397" marB="50397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sz="2205" dirty="0"/>
                            <a:t>location list</a:t>
                          </a:r>
                          <a:endParaRPr lang="en-US" sz="2205" dirty="0"/>
                        </a:p>
                      </a:txBody>
                      <a:tcPr marL="100795" marR="100795" marT="50397" marB="50397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511810">
                    <a:tc>
                      <a:txBody>
                        <a:bodyPr/>
                        <a:lstStyle/>
                        <a:p>
                          <a:endParaRPr lang="fr-CA"/>
                        </a:p>
                      </a:txBody>
                      <a:tcPr marL="100795" marR="100795" marT="50397" marB="50397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CA"/>
                        </a:p>
                      </a:txBody>
                      <a:tcPr marL="100795" marR="100795" marT="50397" marB="50397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</a:blipFill>
                      </a:tcPr>
                    </a:tc>
                  </a:tr>
                  <a:tr h="511810">
                    <a:tc>
                      <a:txBody>
                        <a:bodyPr/>
                        <a:lstStyle/>
                        <a:p>
                          <a:endParaRPr lang="fr-CA"/>
                        </a:p>
                      </a:txBody>
                      <a:tcPr marL="100795" marR="100795" marT="50397" marB="50397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CA"/>
                        </a:p>
                      </a:txBody>
                      <a:tcPr marL="100795" marR="100795" marT="50397" marB="50397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</a:blipFill>
                      </a:tcPr>
                    </a:tc>
                  </a:tr>
                  <a:tr h="511810">
                    <a:tc>
                      <a:txBody>
                        <a:bodyPr/>
                        <a:lstStyle/>
                        <a:p>
                          <a:endParaRPr lang="fr-CA"/>
                        </a:p>
                      </a:txBody>
                      <a:tcPr marL="100795" marR="100795" marT="50397" marB="50397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CA"/>
                        </a:p>
                      </a:txBody>
                      <a:tcPr marL="100795" marR="100795" marT="50397" marB="50397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</a:blipFill>
                      </a:tcPr>
                    </a:tc>
                  </a:tr>
                </a:tbl>
              </a:graphicData>
            </a:graphic>
          </p:graphicFrame>
        </mc:Fallback>
      </mc:AlternateContent>
      <p:cxnSp>
        <p:nvCxnSpPr>
          <p:cNvPr id="12" name="Straight Arrow Connector 8"/>
          <p:cNvCxnSpPr/>
          <p:nvPr/>
        </p:nvCxnSpPr>
        <p:spPr>
          <a:xfrm>
            <a:off x="4430395" y="5608955"/>
            <a:ext cx="762000" cy="91440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0"/>
          <p:cNvCxnSpPr/>
          <p:nvPr/>
        </p:nvCxnSpPr>
        <p:spPr>
          <a:xfrm>
            <a:off x="3363595" y="6599555"/>
            <a:ext cx="1752600" cy="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15" name="Rectangle 14"/>
              <p:cNvSpPr/>
              <p:nvPr/>
            </p:nvSpPr>
            <p:spPr>
              <a:xfrm>
                <a:off x="4506537" y="6100625"/>
                <a:ext cx="461010" cy="499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CA" altLang="zh-TW" sz="2645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∩</m:t>
                      </m:r>
                    </m:oMath>
                  </m:oMathPara>
                </a14:m>
                <a:endParaRPr lang="en-US" sz="2645" dirty="0"/>
              </a:p>
            </p:txBody>
          </p:sp>
        </mc:Choice>
        <mc:Fallback>
          <p:sp>
            <p:nvSpPr>
              <p:cNvPr id="15" name="Rectangle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06537" y="6100625"/>
                <a:ext cx="461010" cy="499110"/>
              </a:xfrm>
              <a:prstGeom prst="rect">
                <a:avLst/>
              </a:prstGeom>
              <a:blipFill rotWithShape="1">
                <a:blip r:embed="rId5"/>
                <a:stretch>
                  <a:fillRect l="-125" t="-36" r="125" b="36"/>
                </a:stretch>
              </a:blipFill>
            </p:spPr>
            <p:txBody>
              <a:bodyPr/>
              <a:lstStyle/>
              <a:p>
                <a:r>
                  <a:rPr lang="fr-CA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6" name="Straight Arrow Connector 8"/>
          <p:cNvCxnSpPr/>
          <p:nvPr/>
        </p:nvCxnSpPr>
        <p:spPr>
          <a:xfrm flipH="1">
            <a:off x="4430395" y="4694555"/>
            <a:ext cx="838200" cy="914400"/>
          </a:xfrm>
          <a:prstGeom prst="straightConnector1">
            <a:avLst/>
          </a:prstGeom>
          <a:ln w="57150"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20" name="內容版面配置區 2"/>
              <p:cNvSpPr>
                <a:spLocks noGrp="1"/>
              </p:cNvSpPr>
              <p:nvPr>
                <p:ph idx="1"/>
              </p:nvPr>
            </p:nvSpPr>
            <p:spPr>
              <a:xfrm>
                <a:off x="544266" y="274850"/>
                <a:ext cx="8974066" cy="2175778"/>
              </a:xfrm>
            </p:spPr>
            <p:txBody>
              <a:bodyPr/>
              <a:p>
                <a:r>
                  <a:rPr lang="fr-CA" altLang="en-US" sz="2800" dirty="0">
                    <a:sym typeface="+mn-ea"/>
                  </a:rPr>
                  <a:t>The location list of </a:t>
                </a:r>
                <a14:m>
                  <m:oMath xmlns:m="http://schemas.openxmlformats.org/officeDocument/2006/math">
                    <m:d>
                      <m:dPr>
                        <m:begChr m:val="⟨"/>
                        <m:endChr m:val="⟩"/>
                        <m:ctrlPr>
                          <a:rPr lang="en-US" altLang="zh-TW" sz="2800" smtClean="0">
                            <a:solidFill>
                              <a:srgbClr val="0000FF"/>
                            </a:solidFill>
                          </a:rPr>
                        </m:ctrlPr>
                      </m:d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altLang="zh-TW" sz="2800">
                                <a:solidFill>
                                  <a:srgbClr val="0000FF"/>
                                </a:solidFill>
                              </a:rPr>
                            </m:ctrlPr>
                          </m:dPr>
                          <m:e>
                            <m:r>
                              <m:rPr>
                                <m:sty m:val="p"/>
                              </m:rPr>
                              <a:rPr lang="en-US" altLang="zh-TW" sz="280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a</m:t>
                            </m:r>
                            <m:r>
                              <a:rPr lang="en-US" altLang="zh-TW" sz="280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m:rPr>
                                <m:sty m:val="p"/>
                              </m:rPr>
                              <a:rPr lang="en-US" altLang="zh-TW" sz="280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c</m:t>
                            </m:r>
                          </m:e>
                        </m:d>
                      </m:e>
                    </m:d>
                  </m:oMath>
                </a14:m>
                <a:r>
                  <a:rPr lang="fr-CA" altLang="en-US" sz="2800" dirty="0">
                    <a:solidFill>
                      <a:srgbClr val="0000FF"/>
                    </a:solidFill>
                    <a:sym typeface="+mn-ea"/>
                  </a:rPr>
                  <a:t>  </a:t>
                </a:r>
                <a:r>
                  <a:rPr lang="fr-CA" altLang="en-US" sz="2800" dirty="0">
                    <a:sym typeface="+mn-ea"/>
                  </a:rPr>
                  <a:t>is  the intersection of the locations lists of</a:t>
                </a:r>
                <a:r>
                  <a:rPr lang="fr-CA" altLang="en-US" sz="2800" dirty="0">
                    <a:solidFill>
                      <a:srgbClr val="0000FF"/>
                    </a:solidFill>
                    <a:sym typeface="+mn-ea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⟨"/>
                        <m:endChr m:val="⟩"/>
                        <m:ctrlPr>
                          <a:rPr lang="en-US" altLang="zh-TW" sz="2800" smtClean="0">
                            <a:solidFill>
                              <a:srgbClr val="0000FF"/>
                            </a:solidFill>
                          </a:rPr>
                        </m:ctrlPr>
                      </m:d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altLang="zh-TW" sz="2800">
                                <a:solidFill>
                                  <a:srgbClr val="0000FF"/>
                                </a:solidFill>
                              </a:rPr>
                            </m:ctrlPr>
                          </m:dPr>
                          <m:e>
                            <m:r>
                              <a:rPr lang="en-US" altLang="zh-TW" sz="280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</m:d>
                      </m:e>
                    </m:d>
                  </m:oMath>
                </a14:m>
                <a:r>
                  <a:rPr lang="fr-CA" altLang="en-US" sz="2800" dirty="0">
                    <a:solidFill>
                      <a:srgbClr val="0000FF"/>
                    </a:solidFill>
                    <a:sym typeface="+mn-ea"/>
                  </a:rPr>
                  <a:t> </a:t>
                </a:r>
                <a:r>
                  <a:rPr lang="fr-CA" altLang="en-US" sz="2800" dirty="0">
                    <a:sym typeface="+mn-ea"/>
                  </a:rPr>
                  <a:t>and </a:t>
                </a:r>
                <a14:m>
                  <m:oMath xmlns:m="http://schemas.openxmlformats.org/officeDocument/2006/math">
                    <m:d>
                      <m:dPr>
                        <m:begChr m:val="⟨"/>
                        <m:endChr m:val="⟩"/>
                        <m:ctrlPr>
                          <a:rPr lang="en-US" altLang="zh-TW" sz="2800" smtClean="0">
                            <a:solidFill>
                              <a:srgbClr val="0000FF"/>
                            </a:solidFill>
                          </a:rPr>
                        </m:ctrlPr>
                      </m:d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altLang="zh-TW" sz="2800">
                                <a:solidFill>
                                  <a:srgbClr val="0000FF"/>
                                </a:solidFill>
                              </a:rPr>
                            </m:ctrlPr>
                          </m:dPr>
                          <m:e>
                            <m:r>
                              <m:rPr>
                                <m:sty m:val="p"/>
                              </m:rPr>
                              <a:rPr lang="en-US" altLang="zh-TW" sz="280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c</m:t>
                            </m:r>
                          </m:e>
                        </m:d>
                      </m:e>
                    </m:d>
                    <m:r>
                      <a:rPr lang="en-US" altLang="zh-TW" sz="280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fr-CA" altLang="en-US" sz="2800" dirty="0">
                    <a:solidFill>
                      <a:srgbClr val="0000FF"/>
                    </a:solidFill>
                    <a:sym typeface="+mn-ea"/>
                  </a:rPr>
                  <a:t> </a:t>
                </a:r>
                <a:endParaRPr lang="fr-CA" altLang="en-US" sz="2800" dirty="0"/>
              </a:p>
            </p:txBody>
          </p:sp>
        </mc:Choice>
        <mc:Fallback>
          <p:sp>
            <p:nvSpPr>
              <p:cNvPr id="20" name="內容版面配置區 2"/>
              <p:cNvSpPr>
                <a:spLocks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44266" y="274850"/>
                <a:ext cx="8974066" cy="2175778"/>
              </a:xfrm>
              <a:blipFill rotWithShape="1">
                <a:blip r:embed="rId6"/>
                <a:stretch>
                  <a:fillRect l="-1" t="-24" r="4" b="7"/>
                </a:stretch>
              </a:blipFill>
            </p:spPr>
            <p:txBody>
              <a:bodyPr/>
              <a:lstStyle/>
              <a:p>
                <a:r>
                  <a:rPr lang="fr-CA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 spd="med" advClick="0"/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DC983-A656-4310-B853-8C30532C0C2A}" type="slidenum">
              <a:rPr lang="en-US" sz="1435" smtClean="0"/>
            </a:fld>
            <a:endParaRPr lang="en-US" sz="1435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文字方塊 4"/>
              <p:cNvSpPr txBox="1"/>
              <p:nvPr/>
            </p:nvSpPr>
            <p:spPr>
              <a:xfrm>
                <a:off x="5454997" y="3207405"/>
                <a:ext cx="4031826" cy="407670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CA" altLang="zh-TW" sz="2645" b="1" i="0" smtClean="0">
                          <a:latin typeface="Cambria Math" panose="02040503050406030204" pitchFamily="18" charset="0"/>
                        </a:rPr>
                        <m:t>𝐅</m:t>
                      </m:r>
                      <m:r>
                        <a:rPr lang="en-US" altLang="zh-TW" sz="2645" b="1" i="0" smtClean="0">
                          <a:latin typeface="Cambria Math" panose="02040503050406030204" pitchFamily="18" charset="0"/>
                        </a:rPr>
                        <m:t>𝐫𝐞𝐪𝐮𝐞𝐧𝐭</m:t>
                      </m:r>
                      <m:r>
                        <a:rPr lang="en-US" altLang="zh-TW" sz="2645" b="1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fr-CA" altLang="zh-TW" sz="2645" b="1" i="0" smtClean="0">
                          <a:latin typeface="Cambria Math" panose="02040503050406030204" pitchFamily="18" charset="0"/>
                        </a:rPr>
                        <m:t>𝐩𝐚𝐫𝐚𝐥𝐥𝐞𝐥</m:t>
                      </m:r>
                      <m:r>
                        <a:rPr lang="fr-CA" altLang="zh-TW" sz="2645" b="1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fr-CA" altLang="zh-TW" sz="2645" b="1" i="0" smtClean="0">
                          <a:latin typeface="Cambria Math" panose="02040503050406030204" pitchFamily="18" charset="0"/>
                        </a:rPr>
                        <m:t>𝐞𝐩𝐢𝐬𝐨𝐝𝐞𝐬</m:t>
                      </m:r>
                    </m:oMath>
                  </m:oMathPara>
                </a14:m>
                <a:endParaRPr lang="zh-TW" altLang="en-US" sz="2645" dirty="0"/>
              </a:p>
            </p:txBody>
          </p:sp>
        </mc:Choice>
        <mc:Fallback>
          <p:sp>
            <p:nvSpPr>
              <p:cNvPr id="5" name="文字方塊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54997" y="3207405"/>
                <a:ext cx="4031826" cy="407670"/>
              </a:xfrm>
              <a:prstGeom prst="rect">
                <a:avLst/>
              </a:prstGeom>
              <a:blipFill rotWithShape="1">
                <a:blip r:embed="rId1"/>
                <a:stretch>
                  <a:fillRect l="-9" t="-5" r="-5672" b="5"/>
                </a:stretch>
              </a:blipFill>
            </p:spPr>
            <p:txBody>
              <a:bodyPr/>
              <a:lstStyle/>
              <a:p>
                <a:r>
                  <a:rPr lang="fr-CA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6" name="Table 5"/>
              <p:cNvGraphicFramePr>
                <a:graphicFrameLocks noGrp="1"/>
              </p:cNvGraphicFramePr>
              <p:nvPr/>
            </p:nvGraphicFramePr>
            <p:xfrm>
              <a:off x="5116769" y="3697032"/>
              <a:ext cx="4562475" cy="3046095"/>
            </p:xfrm>
            <a:graphic>
              <a:graphicData uri="http://schemas.openxmlformats.org/drawingml/2006/table">
                <a:tbl>
                  <a:tblPr firstRow="1" bandRow="1">
                    <a:tableStyleId>{B301B821-A1FF-4177-AEE7-76D212191A09}</a:tableStyleId>
                  </a:tblPr>
                  <a:tblGrid>
                    <a:gridCol w="1174115"/>
                    <a:gridCol w="1195705"/>
                    <a:gridCol w="2192655"/>
                  </a:tblGrid>
                  <a:tr h="636905">
                    <a:tc>
                      <a:txBody>
                        <a:bodyPr/>
                        <a:lstStyle/>
                        <a:p>
                          <a:r>
                            <a:rPr lang="fr-CA" sz="2205" dirty="0" err="1"/>
                            <a:t>Episode</a:t>
                          </a:r>
                          <a:endParaRPr lang="en-US" sz="2205" dirty="0"/>
                        </a:p>
                      </a:txBody>
                      <a:tcPr marL="100795" marR="100795" marT="50397" marB="50397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fr-CA" sz="2205" dirty="0"/>
                            <a:t>Support</a:t>
                          </a:r>
                          <a:endParaRPr lang="en-US" sz="2205" dirty="0"/>
                        </a:p>
                      </a:txBody>
                      <a:tcPr marL="100795" marR="100795" marT="50397" marB="50397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sz="2205" dirty="0"/>
                            <a:t>location list</a:t>
                          </a:r>
                          <a:endParaRPr lang="en-US" sz="2205" dirty="0"/>
                        </a:p>
                      </a:txBody>
                      <a:tcPr marL="100795" marR="100795" marT="50397" marB="50397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511810">
                    <a:tc>
                      <a:txBody>
                        <a:bodyPr/>
                        <a:lstStyle/>
                        <a:p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d>
                                  <m:dPr>
                                    <m:begChr m:val="⟨"/>
                                    <m:endChr m:val="⟩"/>
                                    <m:ctrlPr>
                                      <a:rPr lang="en-US" altLang="zh-TW" sz="2205" smtClean="0">
                                        <a:solidFill>
                                          <a:srgbClr val="0000FF"/>
                                        </a:solidFill>
                                      </a:rPr>
                                    </m:ctrlPr>
                                  </m:dPr>
                                  <m:e>
                                    <m:d>
                                      <m:dPr>
                                        <m:begChr m:val="{"/>
                                        <m:endChr m:val="}"/>
                                        <m:ctrlPr>
                                          <a:rPr lang="en-US" altLang="zh-TW" sz="2205">
                                            <a:solidFill>
                                              <a:srgbClr val="0000FF"/>
                                            </a:solidFill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altLang="zh-TW" sz="2205">
                                            <a:solidFill>
                                              <a:srgbClr val="0000FF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𝑎</m:t>
                                        </m:r>
                                      </m:e>
                                    </m:d>
                                  </m:e>
                                </m:d>
                              </m:oMath>
                            </m:oMathPara>
                          </a14:m>
                          <a:endParaRPr lang="en-US" sz="2205" dirty="0">
                            <a:solidFill>
                              <a:srgbClr val="0000FF"/>
                            </a:solidFill>
                          </a:endParaRPr>
                        </a:p>
                      </a:txBody>
                      <a:tcPr marL="100795" marR="100795" marT="50397" marB="50397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fr-CA" sz="2205" dirty="0"/>
                            <a:t>5</a:t>
                          </a:r>
                          <a:endParaRPr lang="en-US" sz="2205" dirty="0"/>
                        </a:p>
                      </a:txBody>
                      <a:tcPr marL="100795" marR="100795" marT="50397" marB="50397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defRPr/>
                          </a:pPr>
                          <a14:m>
                            <m:oMath xmlns:m="http://schemas.openxmlformats.org/officeDocument/2006/math">
                              <m:d>
                                <m:dPr>
                                  <m:begChr m:val="{"/>
                                  <m:endChr m:val="}"/>
                                  <m:ctrlPr>
                                    <a:rPr lang="en-US" altLang="zh-TW" sz="2205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fr-CA" altLang="zh-TW" sz="2205" b="1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𝟏</m:t>
                                  </m:r>
                                  <m:r>
                                    <a:rPr lang="en-US" altLang="zh-TW" sz="2205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, </m:t>
                                  </m:r>
                                  <m:r>
                                    <a:rPr lang="en-US" altLang="zh-TW" sz="2205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  <m:r>
                                    <a:rPr lang="en-US" altLang="zh-TW" sz="2205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, </m:t>
                                  </m:r>
                                  <m:r>
                                    <a:rPr lang="en-US" altLang="zh-TW" sz="2205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  <m:r>
                                    <a:rPr lang="en-US" altLang="zh-TW" sz="2205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, </m:t>
                                  </m:r>
                                  <m:r>
                                    <a:rPr lang="fr-CA" altLang="zh-TW" sz="2205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6</m:t>
                                  </m:r>
                                  <m:r>
                                    <a:rPr lang="en-US" altLang="zh-TW" sz="2205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, </m:t>
                                  </m:r>
                                  <m:r>
                                    <a:rPr lang="fr-CA" altLang="zh-TW" sz="2205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7</m:t>
                                  </m:r>
                                </m:e>
                              </m:d>
                            </m:oMath>
                          </a14:m>
                          <a:r>
                            <a:rPr lang="fr-CA" altLang="zh-TW" sz="2205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a:t> </a:t>
                          </a:r>
                          <a:endParaRPr lang="fr-CA" altLang="zh-TW" sz="2205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endParaRPr>
                        </a:p>
                      </a:txBody>
                      <a:tcPr marL="100795" marR="100795" marT="50397" marB="50397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511810">
                    <a:tc>
                      <a:txBody>
                        <a:bodyPr/>
                        <a:lstStyle/>
                        <a:p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d>
                                  <m:dPr>
                                    <m:begChr m:val="⟨"/>
                                    <m:endChr m:val="⟩"/>
                                    <m:ctrlPr>
                                      <a:rPr lang="en-US" altLang="zh-TW" sz="2205" smtClean="0">
                                        <a:solidFill>
                                          <a:srgbClr val="0000FF"/>
                                        </a:solidFill>
                                      </a:rPr>
                                    </m:ctrlPr>
                                  </m:dPr>
                                  <m:e>
                                    <m:d>
                                      <m:dPr>
                                        <m:begChr m:val="{"/>
                                        <m:endChr m:val="}"/>
                                        <m:ctrlPr>
                                          <a:rPr lang="en-US" altLang="zh-TW" sz="2205">
                                            <a:solidFill>
                                              <a:srgbClr val="0000FF"/>
                                            </a:solidFill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altLang="zh-TW" sz="2205" smtClean="0">
                                            <a:solidFill>
                                              <a:srgbClr val="0000FF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𝑏</m:t>
                                        </m:r>
                                      </m:e>
                                    </m:d>
                                  </m:e>
                                </m:d>
                              </m:oMath>
                            </m:oMathPara>
                          </a14:m>
                          <a:endParaRPr lang="en-US" sz="2205" dirty="0">
                            <a:solidFill>
                              <a:srgbClr val="0000FF"/>
                            </a:solidFill>
                          </a:endParaRPr>
                        </a:p>
                      </a:txBody>
                      <a:tcPr marL="100795" marR="100795" marT="50397" marB="50397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fr-CA" sz="2205" dirty="0"/>
                            <a:t>3</a:t>
                          </a:r>
                          <a:endParaRPr lang="en-US" sz="2205" dirty="0"/>
                        </a:p>
                      </a:txBody>
                      <a:tcPr marL="100795" marR="100795" marT="50397" marB="50397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14:m>
                            <m:oMath xmlns:m="http://schemas.openxmlformats.org/officeDocument/2006/math">
                              <m:d>
                                <m:dPr>
                                  <m:begChr m:val="{"/>
                                  <m:endChr m:val="}"/>
                                  <m:ctrlPr>
                                    <a:rPr lang="en-US" altLang="zh-TW" sz="2205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fr-CA" altLang="zh-TW" sz="2205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  <m:r>
                                    <a:rPr lang="en-US" altLang="zh-TW" sz="2205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, </m:t>
                                  </m:r>
                                  <m:r>
                                    <a:rPr lang="en-US" altLang="zh-TW" sz="2205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7</m:t>
                                  </m:r>
                                  <m:r>
                                    <a:rPr lang="en-US" altLang="zh-TW" sz="2205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, </m:t>
                                  </m:r>
                                  <m:r>
                                    <a:rPr lang="en-US" altLang="zh-TW" sz="2205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9</m:t>
                                  </m:r>
                                </m:e>
                              </m:d>
                            </m:oMath>
                          </a14:m>
                          <a:r>
                            <a:rPr lang="en-US" sz="2205" b="0" dirty="0">
                              <a:solidFill>
                                <a:srgbClr val="FF0000"/>
                              </a:solidFill>
                            </a:rPr>
                            <a:t>  </a:t>
                          </a:r>
                          <a:endParaRPr lang="en-US" sz="2205" b="0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 marL="100795" marR="100795" marT="50397" marB="50397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511810">
                    <a:tc>
                      <a:txBody>
                        <a:bodyPr/>
                        <a:lstStyle/>
                        <a:p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d>
                                  <m:dPr>
                                    <m:begChr m:val="⟨"/>
                                    <m:endChr m:val="⟩"/>
                                    <m:ctrlPr>
                                      <a:rPr lang="en-US" altLang="zh-TW" sz="2205" smtClean="0">
                                        <a:solidFill>
                                          <a:srgbClr val="0000FF"/>
                                        </a:solidFill>
                                      </a:rPr>
                                    </m:ctrlPr>
                                  </m:dPr>
                                  <m:e>
                                    <m:d>
                                      <m:dPr>
                                        <m:begChr m:val="{"/>
                                        <m:endChr m:val="}"/>
                                        <m:ctrlPr>
                                          <a:rPr lang="en-US" altLang="zh-TW" sz="2205">
                                            <a:solidFill>
                                              <a:srgbClr val="0000FF"/>
                                            </a:solidFill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altLang="zh-TW" sz="2205" smtClean="0">
                                            <a:solidFill>
                                              <a:srgbClr val="0000FF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𝑐</m:t>
                                        </m:r>
                                      </m:e>
                                    </m:d>
                                    <m:r>
                                      <a:rPr lang="en-US" altLang="zh-TW" sz="2205" smtClean="0">
                                        <a:solidFill>
                                          <a:srgbClr val="0000FF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 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en-US" sz="2205" dirty="0">
                            <a:solidFill>
                              <a:srgbClr val="0000FF"/>
                            </a:solidFill>
                          </a:endParaRPr>
                        </a:p>
                      </a:txBody>
                      <a:tcPr marL="100795" marR="100795" marT="50397" marB="50397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fr-CA" sz="2205" dirty="0"/>
                            <a:t>2</a:t>
                          </a:r>
                          <a:endParaRPr lang="en-US" sz="2205" dirty="0"/>
                        </a:p>
                      </a:txBody>
                      <a:tcPr marL="100795" marR="100795" marT="50397" marB="50397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defRPr/>
                          </a:pPr>
                          <a14:m>
                            <m:oMath xmlns:m="http://schemas.openxmlformats.org/officeDocument/2006/math">
                              <m:d>
                                <m:dPr>
                                  <m:begChr m:val="{"/>
                                  <m:endChr m:val="}"/>
                                  <m:ctrlPr>
                                    <a:rPr lang="en-US" altLang="zh-TW" sz="2205" b="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TW" sz="2205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  <m:r>
                                    <a:rPr lang="en-US" altLang="zh-TW" sz="2205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, </m:t>
                                  </m:r>
                                  <m:r>
                                    <a:rPr lang="en-US" altLang="zh-TW" sz="2205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8</m:t>
                                  </m:r>
                                </m:e>
                              </m:d>
                            </m:oMath>
                          </a14:m>
                          <a:r>
                            <a:rPr lang="en-US" altLang="zh-TW" sz="2205" b="0" dirty="0">
                              <a:solidFill>
                                <a:srgbClr val="FF0000"/>
                              </a:solidFill>
                            </a:rPr>
                            <a:t> </a:t>
                          </a:r>
                          <a:endParaRPr lang="en-US" altLang="zh-TW" sz="2205" b="0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 marL="100795" marR="100795" marT="50397" marB="50397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436880">
                    <a:tc>
                      <a:txBody>
                        <a:bodyPr/>
                        <a:lstStyle/>
                        <a:p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d>
                                  <m:dPr>
                                    <m:begChr m:val="⟨"/>
                                    <m:endChr m:val="⟩"/>
                                    <m:ctrlPr>
                                      <a:rPr lang="en-US" altLang="zh-TW" sz="2205" i="1" smtClean="0">
                                        <a:solidFill>
                                          <a:srgbClr val="0000FF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d>
                                      <m:dPr>
                                        <m:begChr m:val="{"/>
                                        <m:endChr m:val="}"/>
                                        <m:ctrlPr>
                                          <a:rPr lang="en-US" altLang="zh-TW" sz="2205" i="1">
                                            <a:solidFill>
                                              <a:srgbClr val="0000FF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altLang="zh-TW" sz="2205">
                                            <a:solidFill>
                                              <a:srgbClr val="0000FF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𝑎</m:t>
                                        </m:r>
                                        <m:r>
                                          <a:rPr lang="fr-CA" altLang="zh-TW" sz="2205" b="0" i="0" smtClean="0">
                                            <a:solidFill>
                                              <a:srgbClr val="0000FF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,</m:t>
                                        </m:r>
                                        <m:r>
                                          <m:rPr>
                                            <m:sty m:val="p"/>
                                          </m:rPr>
                                          <a:rPr lang="fr-CA" altLang="zh-TW" sz="2205" b="0" i="0" smtClean="0">
                                            <a:solidFill>
                                              <a:srgbClr val="0000FF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b</m:t>
                                        </m:r>
                                      </m:e>
                                    </m:d>
                                  </m:e>
                                </m:d>
                              </m:oMath>
                            </m:oMathPara>
                          </a14:m>
                          <a:endParaRPr lang="en-US" sz="2205" dirty="0">
                            <a:solidFill>
                              <a:srgbClr val="0000FF"/>
                            </a:solidFill>
                          </a:endParaRPr>
                        </a:p>
                      </a:txBody>
                      <a:tcPr marL="100795" marR="100795" marT="50397" marB="50397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fr-CA" sz="2205" dirty="0"/>
                            <a:t>2</a:t>
                          </a:r>
                          <a:endParaRPr lang="en-US" sz="2205" dirty="0"/>
                        </a:p>
                      </a:txBody>
                      <a:tcPr marL="100795" marR="100795" marT="50397" marB="50397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defRPr/>
                          </a:pPr>
                          <a:r>
                            <a:rPr lang="fr-CA" altLang="zh-TW" sz="2205" b="0" dirty="0">
                              <a:solidFill>
                                <a:srgbClr val="FF0000"/>
                              </a:solidFill>
                            </a:rPr>
                            <a:t>{3,7}</a:t>
                          </a:r>
                          <a:endParaRPr lang="fr-CA" altLang="zh-TW" sz="2205" b="0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 marL="100795" marR="100795" marT="50397" marB="50397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</a:tr>
                  <a:tr h="436880">
                    <a:tc>
                      <a:txBody>
                        <a:bodyPr/>
                        <a:lstStyle/>
                        <a:p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d>
                                  <m:dPr>
                                    <m:begChr m:val="⟨"/>
                                    <m:endChr m:val="⟩"/>
                                    <m:ctrlPr>
                                      <a:rPr lang="en-US" altLang="zh-TW" sz="2205" i="1" smtClean="0">
                                        <a:solidFill>
                                          <a:srgbClr val="0000FF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d>
                                      <m:dPr>
                                        <m:begChr m:val="{"/>
                                        <m:endChr m:val="}"/>
                                        <m:ctrlPr>
                                          <a:rPr lang="en-US" altLang="zh-TW" sz="2205" i="1" smtClean="0">
                                            <a:solidFill>
                                              <a:srgbClr val="0000FF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altLang="zh-TW" sz="2205">
                                            <a:solidFill>
                                              <a:srgbClr val="0000FF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𝑎</m:t>
                                        </m:r>
                                        <m:r>
                                          <a:rPr lang="fr-CA" altLang="zh-TW" sz="2205" b="0" i="0" smtClean="0">
                                            <a:solidFill>
                                              <a:srgbClr val="0000FF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,</m:t>
                                        </m:r>
                                        <m:r>
                                          <m:rPr>
                                            <m:sty m:val="p"/>
                                          </m:rPr>
                                          <a:rPr lang="fr-CA" altLang="zh-TW" sz="2205" b="0" i="0" smtClean="0">
                                            <a:solidFill>
                                              <a:srgbClr val="0000FF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c</m:t>
                                        </m:r>
                                      </m:e>
                                    </m:d>
                                  </m:e>
                                </m:d>
                              </m:oMath>
                            </m:oMathPara>
                          </a14:m>
                          <a:endParaRPr lang="en-US" sz="2205" dirty="0">
                            <a:solidFill>
                              <a:srgbClr val="0000FF"/>
                            </a:solidFill>
                          </a:endParaRPr>
                        </a:p>
                      </a:txBody>
                      <a:tcPr marL="100795" marR="100795" marT="50397" marB="50397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fr-CA" sz="2205" dirty="0"/>
                            <a:t>1</a:t>
                          </a:r>
                          <a:endParaRPr lang="en-US" sz="2205" dirty="0"/>
                        </a:p>
                      </a:txBody>
                      <a:tcPr marL="100795" marR="100795" marT="50397" marB="50397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defRPr/>
                          </a:pPr>
                          <a:r>
                            <a:rPr lang="fr-CA" altLang="zh-TW" sz="2205" dirty="0">
                              <a:solidFill>
                                <a:srgbClr val="FF0000"/>
                              </a:solidFill>
                            </a:rPr>
                            <a:t>{</a:t>
                          </a:r>
                          <a:r>
                            <a:rPr lang="fr-CA" altLang="zh-TW" sz="2205" b="1" dirty="0">
                              <a:solidFill>
                                <a:srgbClr val="FF0000"/>
                              </a:solidFill>
                            </a:rPr>
                            <a:t>1</a:t>
                          </a:r>
                          <a:r>
                            <a:rPr lang="fr-CA" altLang="zh-TW" sz="2205" dirty="0">
                              <a:solidFill>
                                <a:srgbClr val="FF0000"/>
                              </a:solidFill>
                            </a:rPr>
                            <a:t>}</a:t>
                          </a:r>
                          <a:endParaRPr lang="en-US" altLang="zh-TW" sz="2205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 marL="100795" marR="100795" marT="50397" marB="50397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FF00"/>
                        </a:solidFill>
                      </a:tcPr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6" name="Table 5"/>
              <p:cNvGraphicFramePr>
                <a:graphicFrameLocks noGrp="1"/>
              </p:cNvGraphicFramePr>
              <p:nvPr/>
            </p:nvGraphicFramePr>
            <p:xfrm>
              <a:off x="5116769" y="3697032"/>
              <a:ext cx="4562475" cy="3046095"/>
            </p:xfrm>
            <a:graphic>
              <a:graphicData uri="http://schemas.openxmlformats.org/drawingml/2006/table">
                <a:tbl>
                  <a:tblPr firstRow="1" bandRow="1">
                    <a:tableStyleId>{B301B821-A1FF-4177-AEE7-76D212191A09}</a:tableStyleId>
                  </a:tblPr>
                  <a:tblGrid>
                    <a:gridCol w="1174115"/>
                    <a:gridCol w="1195705"/>
                    <a:gridCol w="2192655"/>
                  </a:tblGrid>
                  <a:tr h="636905">
                    <a:tc>
                      <a:txBody>
                        <a:bodyPr/>
                        <a:lstStyle/>
                        <a:p>
                          <a:r>
                            <a:rPr lang="fr-CA" sz="2205" dirty="0" err="1"/>
                            <a:t>Episode</a:t>
                          </a:r>
                          <a:endParaRPr lang="en-US" sz="2205" dirty="0"/>
                        </a:p>
                      </a:txBody>
                      <a:tcPr marL="100795" marR="100795" marT="50397" marB="50397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fr-CA" sz="2205" dirty="0"/>
                            <a:t>Support</a:t>
                          </a:r>
                          <a:endParaRPr lang="en-US" sz="2205" dirty="0"/>
                        </a:p>
                      </a:txBody>
                      <a:tcPr marL="100795" marR="100795" marT="50397" marB="50397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sz="2205" dirty="0"/>
                            <a:t>location list</a:t>
                          </a:r>
                          <a:endParaRPr lang="en-US" sz="2205" dirty="0"/>
                        </a:p>
                      </a:txBody>
                      <a:tcPr marL="100795" marR="100795" marT="50397" marB="50397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511810">
                    <a:tc>
                      <a:txBody>
                        <a:bodyPr/>
                        <a:lstStyle/>
                        <a:p>
                          <a:endParaRPr lang="fr-CA"/>
                        </a:p>
                      </a:txBody>
                      <a:tcPr marL="100795" marR="100795" marT="50397" marB="50397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fr-CA" sz="2205" dirty="0"/>
                            <a:t>5</a:t>
                          </a:r>
                          <a:endParaRPr lang="en-US" sz="2205" dirty="0"/>
                        </a:p>
                      </a:txBody>
                      <a:tcPr marL="100795" marR="100795" marT="50397" marB="50397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fr-CA"/>
                        </a:p>
                      </a:txBody>
                      <a:tcPr marL="100795" marR="100795" marT="50397" marB="50397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</a:blipFill>
                      </a:tcPr>
                    </a:tc>
                  </a:tr>
                  <a:tr h="511810">
                    <a:tc>
                      <a:txBody>
                        <a:bodyPr/>
                        <a:lstStyle/>
                        <a:p>
                          <a:endParaRPr lang="fr-CA"/>
                        </a:p>
                      </a:txBody>
                      <a:tcPr marL="100795" marR="100795" marT="50397" marB="50397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fr-CA" sz="2205" dirty="0"/>
                            <a:t>3</a:t>
                          </a:r>
                          <a:endParaRPr lang="en-US" sz="2205" dirty="0"/>
                        </a:p>
                      </a:txBody>
                      <a:tcPr marL="100795" marR="100795" marT="50397" marB="50397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fr-CA"/>
                        </a:p>
                      </a:txBody>
                      <a:tcPr marL="100795" marR="100795" marT="50397" marB="50397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</a:blipFill>
                      </a:tcPr>
                    </a:tc>
                  </a:tr>
                  <a:tr h="511810">
                    <a:tc>
                      <a:txBody>
                        <a:bodyPr/>
                        <a:lstStyle/>
                        <a:p>
                          <a:endParaRPr lang="fr-CA"/>
                        </a:p>
                      </a:txBody>
                      <a:tcPr marL="100795" marR="100795" marT="50397" marB="50397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fr-CA" sz="2205" dirty="0"/>
                            <a:t>2</a:t>
                          </a:r>
                          <a:endParaRPr lang="en-US" sz="2205" dirty="0"/>
                        </a:p>
                      </a:txBody>
                      <a:tcPr marL="100795" marR="100795" marT="50397" marB="50397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fr-CA"/>
                        </a:p>
                      </a:txBody>
                      <a:tcPr marL="100795" marR="100795" marT="50397" marB="50397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</a:blipFill>
                      </a:tcPr>
                    </a:tc>
                  </a:tr>
                  <a:tr h="436880">
                    <a:tc>
                      <a:txBody>
                        <a:bodyPr/>
                        <a:lstStyle/>
                        <a:p>
                          <a:endParaRPr lang="fr-CA"/>
                        </a:p>
                      </a:txBody>
                      <a:tcPr marL="100795" marR="100795" marT="50397" marB="50397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fr-CA" sz="2205" dirty="0"/>
                            <a:t>2</a:t>
                          </a:r>
                          <a:endParaRPr lang="en-US" sz="2205" dirty="0"/>
                        </a:p>
                      </a:txBody>
                      <a:tcPr marL="100795" marR="100795" marT="50397" marB="50397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defRPr/>
                          </a:pPr>
                          <a:r>
                            <a:rPr lang="fr-CA" altLang="zh-TW" sz="2205" b="0" dirty="0">
                              <a:solidFill>
                                <a:srgbClr val="FF0000"/>
                              </a:solidFill>
                            </a:rPr>
                            <a:t>{3,7}</a:t>
                          </a:r>
                          <a:endParaRPr lang="fr-CA" altLang="zh-TW" sz="2205" b="0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 marL="100795" marR="100795" marT="50397" marB="50397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</a:tr>
                  <a:tr h="436880">
                    <a:tc>
                      <a:txBody>
                        <a:bodyPr/>
                        <a:lstStyle/>
                        <a:p>
                          <a:endParaRPr lang="fr-CA"/>
                        </a:p>
                      </a:txBody>
                      <a:tcPr marL="100795" marR="100795" marT="50397" marB="50397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fr-CA" sz="2205" dirty="0"/>
                            <a:t>1</a:t>
                          </a:r>
                          <a:endParaRPr lang="en-US" sz="2205" dirty="0"/>
                        </a:p>
                      </a:txBody>
                      <a:tcPr marL="100795" marR="100795" marT="50397" marB="50397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defRPr/>
                          </a:pPr>
                          <a:r>
                            <a:rPr lang="fr-CA" altLang="zh-TW" sz="2205" dirty="0">
                              <a:solidFill>
                                <a:srgbClr val="FF0000"/>
                              </a:solidFill>
                            </a:rPr>
                            <a:t>{</a:t>
                          </a:r>
                          <a:r>
                            <a:rPr lang="fr-CA" altLang="zh-TW" sz="2205" b="1" dirty="0">
                              <a:solidFill>
                                <a:srgbClr val="FF0000"/>
                              </a:solidFill>
                            </a:rPr>
                            <a:t>1</a:t>
                          </a:r>
                          <a:r>
                            <a:rPr lang="fr-CA" altLang="zh-TW" sz="2205" dirty="0">
                              <a:solidFill>
                                <a:srgbClr val="FF0000"/>
                              </a:solidFill>
                            </a:rPr>
                            <a:t>}</a:t>
                          </a:r>
                          <a:endParaRPr lang="en-US" altLang="zh-TW" sz="2205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 marL="100795" marR="100795" marT="50397" marB="50397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FF00"/>
                        </a:solidFill>
                      </a:tcPr>
                    </a:tc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" name="文字方塊 4"/>
              <p:cNvSpPr txBox="1"/>
              <p:nvPr/>
            </p:nvSpPr>
            <p:spPr>
              <a:xfrm>
                <a:off x="-50829" y="4027047"/>
                <a:ext cx="4031826" cy="407670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CA" altLang="zh-TW" sz="2645" b="1" i="0" smtClean="0">
                          <a:latin typeface="Cambria Math" panose="02040503050406030204" pitchFamily="18" charset="0"/>
                        </a:rPr>
                        <m:t>𝐅</m:t>
                      </m:r>
                      <m:r>
                        <a:rPr lang="en-US" altLang="zh-TW" sz="2645" b="1" i="0" smtClean="0">
                          <a:latin typeface="Cambria Math" panose="02040503050406030204" pitchFamily="18" charset="0"/>
                        </a:rPr>
                        <m:t>𝐫𝐞𝐪𝐮𝐞𝐧𝐭</m:t>
                      </m:r>
                      <m:r>
                        <a:rPr lang="en-US" altLang="zh-TW" sz="2645" b="1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fr-CA" altLang="zh-TW" sz="2645" b="1" i="0" smtClean="0">
                          <a:latin typeface="Cambria Math" panose="02040503050406030204" pitchFamily="18" charset="0"/>
                        </a:rPr>
                        <m:t>𝐞</m:t>
                      </m:r>
                      <m:r>
                        <a:rPr lang="en-US" altLang="fr-CA" sz="2645" b="1" i="0" smtClean="0">
                          <a:latin typeface="Cambria Math" panose="02040503050406030204" pitchFamily="18" charset="0"/>
                        </a:rPr>
                        <m:t>𝐯𝐞𝐧𝐭𝐬</m:t>
                      </m:r>
                    </m:oMath>
                  </m:oMathPara>
                </a14:m>
                <a:endParaRPr lang="zh-TW" altLang="en-US" sz="2645" dirty="0"/>
              </a:p>
            </p:txBody>
          </p:sp>
        </mc:Choice>
        <mc:Fallback>
          <p:sp>
            <p:nvSpPr>
              <p:cNvPr id="7" name="文字方塊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50829" y="4027047"/>
                <a:ext cx="4031826" cy="407670"/>
              </a:xfrm>
              <a:prstGeom prst="rect">
                <a:avLst/>
              </a:prstGeom>
              <a:blipFill rotWithShape="1">
                <a:blip r:embed="rId3"/>
                <a:stretch>
                  <a:fillRect l="1" t="-126" r="5" b="126"/>
                </a:stretch>
              </a:blipFill>
            </p:spPr>
            <p:txBody>
              <a:bodyPr/>
              <a:lstStyle/>
              <a:p>
                <a:r>
                  <a:rPr lang="fr-CA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8" name="Table 7"/>
              <p:cNvGraphicFramePr>
                <a:graphicFrameLocks noGrp="1"/>
              </p:cNvGraphicFramePr>
              <p:nvPr/>
            </p:nvGraphicFramePr>
            <p:xfrm>
              <a:off x="478487" y="4771427"/>
              <a:ext cx="2973070" cy="2120900"/>
            </p:xfrm>
            <a:graphic>
              <a:graphicData uri="http://schemas.openxmlformats.org/drawingml/2006/table">
                <a:tbl>
                  <a:tblPr firstRow="1" bandRow="1">
                    <a:tableStyleId>{B301B821-A1FF-4177-AEE7-76D212191A09}</a:tableStyleId>
                  </a:tblPr>
                  <a:tblGrid>
                    <a:gridCol w="1174115"/>
                    <a:gridCol w="1798955"/>
                  </a:tblGrid>
                  <a:tr h="585470">
                    <a:tc>
                      <a:txBody>
                        <a:bodyPr/>
                        <a:lstStyle/>
                        <a:p>
                          <a:r>
                            <a:rPr lang="fr-CA" sz="2205" dirty="0" err="1"/>
                            <a:t>Episode</a:t>
                          </a:r>
                          <a:endParaRPr lang="en-US" sz="2205" dirty="0"/>
                        </a:p>
                      </a:txBody>
                      <a:tcPr marL="100795" marR="100795" marT="50397" marB="50397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sz="2205" dirty="0"/>
                            <a:t>location list</a:t>
                          </a:r>
                          <a:endParaRPr lang="en-US" sz="2205" dirty="0"/>
                        </a:p>
                      </a:txBody>
                      <a:tcPr marL="100795" marR="100795" marT="50397" marB="50397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511810">
                    <a:tc>
                      <a:txBody>
                        <a:bodyPr/>
                        <a:lstStyle/>
                        <a:p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d>
                                  <m:dPr>
                                    <m:begChr m:val="⟨"/>
                                    <m:endChr m:val="⟩"/>
                                    <m:ctrlPr>
                                      <a:rPr lang="en-US" altLang="zh-TW" sz="2205" smtClean="0">
                                        <a:solidFill>
                                          <a:srgbClr val="0000FF"/>
                                        </a:solidFill>
                                      </a:rPr>
                                    </m:ctrlPr>
                                  </m:dPr>
                                  <m:e>
                                    <m:d>
                                      <m:dPr>
                                        <m:begChr m:val="{"/>
                                        <m:endChr m:val="}"/>
                                        <m:ctrlPr>
                                          <a:rPr lang="en-US" altLang="zh-TW" sz="2205">
                                            <a:solidFill>
                                              <a:srgbClr val="0000FF"/>
                                            </a:solidFill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altLang="zh-TW" sz="2205">
                                            <a:solidFill>
                                              <a:srgbClr val="0000FF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𝑎</m:t>
                                        </m:r>
                                      </m:e>
                                    </m:d>
                                  </m:e>
                                </m:d>
                              </m:oMath>
                            </m:oMathPara>
                          </a14:m>
                          <a:endParaRPr lang="en-US" sz="2205" dirty="0">
                            <a:solidFill>
                              <a:srgbClr val="0000FF"/>
                            </a:solidFill>
                          </a:endParaRPr>
                        </a:p>
                      </a:txBody>
                      <a:tcPr marL="100795" marR="100795" marT="50397" marB="50397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defRPr/>
                          </a:pPr>
                          <a14:m>
                            <m:oMath xmlns:m="http://schemas.openxmlformats.org/officeDocument/2006/math">
                              <m:d>
                                <m:dPr>
                                  <m:begChr m:val="{"/>
                                  <m:endChr m:val="}"/>
                                  <m:ctrlPr>
                                    <a:rPr lang="en-US" altLang="zh-TW" sz="2205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fr-CA" altLang="zh-TW" sz="2205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  <m:r>
                                    <a:rPr lang="en-US" altLang="zh-TW" sz="2205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, </m:t>
                                  </m:r>
                                  <m:r>
                                    <a:rPr lang="en-US" altLang="zh-TW" sz="2205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  <m:r>
                                    <a:rPr lang="en-US" altLang="zh-TW" sz="2205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, </m:t>
                                  </m:r>
                                  <m:r>
                                    <a:rPr lang="en-US" altLang="zh-TW" sz="2205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  <m:r>
                                    <a:rPr lang="en-US" altLang="zh-TW" sz="2205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, </m:t>
                                  </m:r>
                                  <m:r>
                                    <a:rPr lang="fr-CA" altLang="zh-TW" sz="2205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6</m:t>
                                  </m:r>
                                  <m:r>
                                    <a:rPr lang="en-US" altLang="zh-TW" sz="2205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, </m:t>
                                  </m:r>
                                  <m:r>
                                    <a:rPr lang="fr-CA" altLang="zh-TW" sz="2205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7</m:t>
                                  </m:r>
                                </m:e>
                              </m:d>
                              <m:r>
                                <a:rPr lang="fr-CA" altLang="zh-TW" sz="2205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</m:oMath>
                          </a14:m>
                          <a:r>
                            <a:rPr lang="fr-CA" altLang="zh-TW" sz="2205" b="0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a:t> </a:t>
                          </a:r>
                          <a:endParaRPr lang="fr-CA" altLang="zh-TW" sz="2205" b="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endParaRPr>
                        </a:p>
                      </a:txBody>
                      <a:tcPr marL="100795" marR="100795" marT="50397" marB="50397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511810">
                    <a:tc>
                      <a:txBody>
                        <a:bodyPr/>
                        <a:lstStyle/>
                        <a:p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d>
                                  <m:dPr>
                                    <m:begChr m:val="⟨"/>
                                    <m:endChr m:val="⟩"/>
                                    <m:ctrlPr>
                                      <a:rPr lang="en-US" altLang="zh-TW" sz="2205" smtClean="0">
                                        <a:solidFill>
                                          <a:srgbClr val="0000FF"/>
                                        </a:solidFill>
                                      </a:rPr>
                                    </m:ctrlPr>
                                  </m:dPr>
                                  <m:e>
                                    <m:d>
                                      <m:dPr>
                                        <m:begChr m:val="{"/>
                                        <m:endChr m:val="}"/>
                                        <m:ctrlPr>
                                          <a:rPr lang="en-US" altLang="zh-TW" sz="2205">
                                            <a:solidFill>
                                              <a:srgbClr val="0000FF"/>
                                            </a:solidFill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altLang="zh-TW" sz="2205" smtClean="0">
                                            <a:solidFill>
                                              <a:srgbClr val="0000FF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𝑏</m:t>
                                        </m:r>
                                      </m:e>
                                    </m:d>
                                  </m:e>
                                </m:d>
                              </m:oMath>
                            </m:oMathPara>
                          </a14:m>
                          <a:endParaRPr lang="en-US" sz="2205" dirty="0">
                            <a:solidFill>
                              <a:srgbClr val="0000FF"/>
                            </a:solidFill>
                          </a:endParaRPr>
                        </a:p>
                      </a:txBody>
                      <a:tcPr marL="100795" marR="100795" marT="50397" marB="50397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14:m>
                            <m:oMath xmlns:m="http://schemas.openxmlformats.org/officeDocument/2006/math">
                              <m:d>
                                <m:dPr>
                                  <m:begChr m:val="{"/>
                                  <m:endChr m:val="}"/>
                                  <m:ctrlPr>
                                    <a:rPr lang="en-US" altLang="zh-TW" sz="2205" b="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fr-CA" altLang="zh-TW" sz="2205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  <m:r>
                                    <a:rPr lang="en-US" altLang="zh-TW" sz="2205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, </m:t>
                                  </m:r>
                                  <m:r>
                                    <a:rPr lang="en-US" altLang="zh-TW" sz="2205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7</m:t>
                                  </m:r>
                                  <m:r>
                                    <a:rPr lang="en-US" altLang="zh-TW" sz="2205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, </m:t>
                                  </m:r>
                                  <m:r>
                                    <a:rPr lang="en-US" altLang="zh-TW" sz="2205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9</m:t>
                                  </m:r>
                                </m:e>
                              </m:d>
                            </m:oMath>
                          </a14:m>
                          <a:r>
                            <a:rPr lang="en-US" sz="2205" b="0" dirty="0">
                              <a:solidFill>
                                <a:srgbClr val="FF0000"/>
                              </a:solidFill>
                            </a:rPr>
                            <a:t>  </a:t>
                          </a:r>
                          <a:endParaRPr lang="en-US" sz="2205" b="0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 marL="100795" marR="100795" marT="50397" marB="50397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511810">
                    <a:tc>
                      <a:txBody>
                        <a:bodyPr/>
                        <a:lstStyle/>
                        <a:p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d>
                                  <m:dPr>
                                    <m:begChr m:val="⟨"/>
                                    <m:endChr m:val="⟩"/>
                                    <m:ctrlPr>
                                      <a:rPr lang="en-US" altLang="zh-TW" sz="2205" smtClean="0">
                                        <a:solidFill>
                                          <a:srgbClr val="0000FF"/>
                                        </a:solidFill>
                                      </a:rPr>
                                    </m:ctrlPr>
                                  </m:dPr>
                                  <m:e>
                                    <m:d>
                                      <m:dPr>
                                        <m:begChr m:val="{"/>
                                        <m:endChr m:val="}"/>
                                        <m:ctrlPr>
                                          <a:rPr lang="en-US" altLang="zh-TW" sz="2205">
                                            <a:solidFill>
                                              <a:srgbClr val="0000FF"/>
                                            </a:solidFill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altLang="zh-TW" sz="2205" smtClean="0">
                                            <a:solidFill>
                                              <a:srgbClr val="0000FF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𝑐</m:t>
                                        </m:r>
                                      </m:e>
                                    </m:d>
                                    <m:r>
                                      <a:rPr lang="en-US" altLang="zh-TW" sz="2205" smtClean="0">
                                        <a:solidFill>
                                          <a:srgbClr val="0000FF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 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en-US" sz="2205" dirty="0">
                            <a:solidFill>
                              <a:srgbClr val="0000FF"/>
                            </a:solidFill>
                          </a:endParaRPr>
                        </a:p>
                      </a:txBody>
                      <a:tcPr marL="100795" marR="100795" marT="50397" marB="50397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defRPr/>
                          </a:pPr>
                          <a14:m>
                            <m:oMath xmlns:m="http://schemas.openxmlformats.org/officeDocument/2006/math">
                              <m:d>
                                <m:dPr>
                                  <m:begChr m:val="{"/>
                                  <m:endChr m:val="}"/>
                                  <m:ctrlPr>
                                    <a:rPr lang="en-US" altLang="zh-TW" sz="2205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TW" sz="2205" b="1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𝟏</m:t>
                                  </m:r>
                                  <m:r>
                                    <a:rPr lang="en-US" altLang="zh-TW" sz="2205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, </m:t>
                                  </m:r>
                                  <m:r>
                                    <a:rPr lang="en-US" altLang="zh-TW" sz="2205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8</m:t>
                                  </m:r>
                                </m:e>
                              </m:d>
                            </m:oMath>
                          </a14:m>
                          <a:r>
                            <a:rPr lang="en-US" altLang="zh-TW" sz="2205" dirty="0">
                              <a:solidFill>
                                <a:srgbClr val="FF0000"/>
                              </a:solidFill>
                            </a:rPr>
                            <a:t> </a:t>
                          </a:r>
                          <a:endParaRPr lang="en-US" altLang="zh-TW" sz="2205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 marL="100795" marR="100795" marT="50397" marB="50397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8" name="Table 7"/>
              <p:cNvGraphicFramePr>
                <a:graphicFrameLocks noGrp="1"/>
              </p:cNvGraphicFramePr>
              <p:nvPr/>
            </p:nvGraphicFramePr>
            <p:xfrm>
              <a:off x="478487" y="4771427"/>
              <a:ext cx="2973070" cy="2120900"/>
            </p:xfrm>
            <a:graphic>
              <a:graphicData uri="http://schemas.openxmlformats.org/drawingml/2006/table">
                <a:tbl>
                  <a:tblPr firstRow="1" bandRow="1">
                    <a:tableStyleId>{B301B821-A1FF-4177-AEE7-76D212191A09}</a:tableStyleId>
                  </a:tblPr>
                  <a:tblGrid>
                    <a:gridCol w="1174115"/>
                    <a:gridCol w="1798955"/>
                  </a:tblGrid>
                  <a:tr h="585470">
                    <a:tc>
                      <a:txBody>
                        <a:bodyPr/>
                        <a:lstStyle/>
                        <a:p>
                          <a:r>
                            <a:rPr lang="fr-CA" sz="2205" dirty="0" err="1"/>
                            <a:t>Episode</a:t>
                          </a:r>
                          <a:endParaRPr lang="en-US" sz="2205" dirty="0"/>
                        </a:p>
                      </a:txBody>
                      <a:tcPr marL="100795" marR="100795" marT="50397" marB="50397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sz="2205" dirty="0"/>
                            <a:t>location list</a:t>
                          </a:r>
                          <a:endParaRPr lang="en-US" sz="2205" dirty="0"/>
                        </a:p>
                      </a:txBody>
                      <a:tcPr marL="100795" marR="100795" marT="50397" marB="50397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511810">
                    <a:tc>
                      <a:txBody>
                        <a:bodyPr/>
                        <a:lstStyle/>
                        <a:p>
                          <a:endParaRPr lang="fr-CA"/>
                        </a:p>
                      </a:txBody>
                      <a:tcPr marL="100795" marR="100795" marT="50397" marB="50397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CA"/>
                        </a:p>
                      </a:txBody>
                      <a:tcPr marL="100795" marR="100795" marT="50397" marB="50397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</a:blipFill>
                      </a:tcPr>
                    </a:tc>
                  </a:tr>
                  <a:tr h="511810">
                    <a:tc>
                      <a:txBody>
                        <a:bodyPr/>
                        <a:lstStyle/>
                        <a:p>
                          <a:endParaRPr lang="fr-CA"/>
                        </a:p>
                      </a:txBody>
                      <a:tcPr marL="100795" marR="100795" marT="50397" marB="50397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CA"/>
                        </a:p>
                      </a:txBody>
                      <a:tcPr marL="100795" marR="100795" marT="50397" marB="50397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</a:blipFill>
                      </a:tcPr>
                    </a:tc>
                  </a:tr>
                  <a:tr h="511810">
                    <a:tc>
                      <a:txBody>
                        <a:bodyPr/>
                        <a:lstStyle/>
                        <a:p>
                          <a:endParaRPr lang="fr-CA"/>
                        </a:p>
                      </a:txBody>
                      <a:tcPr marL="100795" marR="100795" marT="50397" marB="50397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CA"/>
                        </a:p>
                      </a:txBody>
                      <a:tcPr marL="100795" marR="100795" marT="50397" marB="50397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</a:blipFill>
                      </a:tcPr>
                    </a:tc>
                  </a:tr>
                </a:tbl>
              </a:graphicData>
            </a:graphic>
          </p:graphicFrame>
        </mc:Fallback>
      </mc:AlternateContent>
      <p:cxnSp>
        <p:nvCxnSpPr>
          <p:cNvPr id="12" name="Straight Arrow Connector 8"/>
          <p:cNvCxnSpPr/>
          <p:nvPr/>
        </p:nvCxnSpPr>
        <p:spPr>
          <a:xfrm>
            <a:off x="4430395" y="5608955"/>
            <a:ext cx="762000" cy="91440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0"/>
          <p:cNvCxnSpPr/>
          <p:nvPr/>
        </p:nvCxnSpPr>
        <p:spPr>
          <a:xfrm>
            <a:off x="3363595" y="6599555"/>
            <a:ext cx="1752600" cy="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15" name="Rectangle 14"/>
              <p:cNvSpPr/>
              <p:nvPr/>
            </p:nvSpPr>
            <p:spPr>
              <a:xfrm>
                <a:off x="4506537" y="6100625"/>
                <a:ext cx="461010" cy="499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CA" altLang="zh-TW" sz="2645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∩</m:t>
                      </m:r>
                    </m:oMath>
                  </m:oMathPara>
                </a14:m>
                <a:endParaRPr lang="en-US" sz="2645" dirty="0"/>
              </a:p>
            </p:txBody>
          </p:sp>
        </mc:Choice>
        <mc:Fallback>
          <p:sp>
            <p:nvSpPr>
              <p:cNvPr id="15" name="Rectangle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06537" y="6100625"/>
                <a:ext cx="461010" cy="499110"/>
              </a:xfrm>
              <a:prstGeom prst="rect">
                <a:avLst/>
              </a:prstGeom>
              <a:blipFill rotWithShape="1">
                <a:blip r:embed="rId5"/>
                <a:stretch>
                  <a:fillRect l="-125" t="-36" r="125" b="36"/>
                </a:stretch>
              </a:blipFill>
            </p:spPr>
            <p:txBody>
              <a:bodyPr/>
              <a:lstStyle/>
              <a:p>
                <a:r>
                  <a:rPr lang="fr-CA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6" name="Straight Arrow Connector 8"/>
          <p:cNvCxnSpPr/>
          <p:nvPr/>
        </p:nvCxnSpPr>
        <p:spPr>
          <a:xfrm flipH="1">
            <a:off x="4430395" y="4694555"/>
            <a:ext cx="838200" cy="914400"/>
          </a:xfrm>
          <a:prstGeom prst="straightConnector1">
            <a:avLst/>
          </a:prstGeom>
          <a:ln w="57150"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20" name="內容版面配置區 2"/>
              <p:cNvSpPr>
                <a:spLocks noGrp="1"/>
              </p:cNvSpPr>
              <p:nvPr>
                <p:ph idx="1"/>
              </p:nvPr>
            </p:nvSpPr>
            <p:spPr>
              <a:xfrm>
                <a:off x="544266" y="274850"/>
                <a:ext cx="8974066" cy="2175778"/>
              </a:xfrm>
            </p:spPr>
            <p:txBody>
              <a:bodyPr/>
              <a:p>
                <a:r>
                  <a:rPr lang="fr-CA" altLang="en-US" sz="2800" dirty="0">
                    <a:sym typeface="+mn-ea"/>
                  </a:rPr>
                  <a:t>The support of </a:t>
                </a:r>
                <a14:m>
                  <m:oMath xmlns:m="http://schemas.openxmlformats.org/officeDocument/2006/math">
                    <m:d>
                      <m:dPr>
                        <m:begChr m:val="⟨"/>
                        <m:endChr m:val="⟩"/>
                        <m:ctrlPr>
                          <a:rPr lang="en-US" altLang="zh-TW" sz="2800" smtClean="0">
                            <a:solidFill>
                              <a:srgbClr val="0000FF"/>
                            </a:solidFill>
                          </a:rPr>
                        </m:ctrlPr>
                      </m:d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altLang="zh-TW" sz="2800">
                                <a:solidFill>
                                  <a:srgbClr val="0000FF"/>
                                </a:solidFill>
                              </a:rPr>
                            </m:ctrlPr>
                          </m:dPr>
                          <m:e>
                            <m:r>
                              <m:rPr>
                                <m:sty m:val="p"/>
                              </m:rPr>
                              <a:rPr lang="en-US" altLang="zh-TW" sz="280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a</m:t>
                            </m:r>
                            <m:r>
                              <a:rPr lang="en-US" altLang="zh-TW" sz="280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m:rPr>
                                <m:sty m:val="p"/>
                              </m:rPr>
                              <a:rPr lang="en-US" altLang="zh-TW" sz="280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c</m:t>
                            </m:r>
                          </m:e>
                        </m:d>
                      </m:e>
                    </m:d>
                  </m:oMath>
                </a14:m>
                <a:r>
                  <a:rPr lang="fr-CA" altLang="en-US" sz="2800" dirty="0">
                    <a:solidFill>
                      <a:srgbClr val="0000FF"/>
                    </a:solidFill>
                    <a:sym typeface="+mn-ea"/>
                  </a:rPr>
                  <a:t>  </a:t>
                </a:r>
                <a:r>
                  <a:rPr lang="fr-CA" altLang="en-US" sz="2800" dirty="0">
                    <a:sym typeface="+mn-ea"/>
                  </a:rPr>
                  <a:t>is  </a:t>
                </a:r>
                <a:r>
                  <a:rPr lang="fr-CA" sz="2800" dirty="0">
                    <a:sym typeface="+mn-ea"/>
                  </a:rPr>
                  <a:t>the number of elements in its location list. It is </a:t>
                </a:r>
                <a:r>
                  <a:rPr lang="fr-CA" sz="2800" dirty="0">
                    <a:solidFill>
                      <a:srgbClr val="0000FF"/>
                    </a:solidFill>
                    <a:sym typeface="+mn-ea"/>
                  </a:rPr>
                  <a:t>1</a:t>
                </a:r>
                <a:r>
                  <a:rPr lang="fr-CA" sz="2800" dirty="0">
                    <a:sym typeface="+mn-ea"/>
                  </a:rPr>
                  <a:t>.</a:t>
                </a:r>
                <a:endParaRPr lang="fr-CA" sz="2800" dirty="0"/>
              </a:p>
              <a:p>
                <a:pPr>
                  <a:buNone/>
                </a:pPr>
                <a:endParaRPr lang="en-US" sz="2800" dirty="0">
                  <a:solidFill>
                    <a:schemeClr val="tx1"/>
                  </a:solidFill>
                </a:endParaRPr>
              </a:p>
              <a:p>
                <a:endParaRPr lang="en-US" sz="2800" dirty="0">
                  <a:solidFill>
                    <a:srgbClr val="0000FF"/>
                  </a:solidFill>
                </a:endParaRPr>
              </a:p>
              <a:p>
                <a:endParaRPr lang="fr-CA" altLang="en-US" sz="2800" dirty="0"/>
              </a:p>
            </p:txBody>
          </p:sp>
        </mc:Choice>
        <mc:Fallback>
          <p:sp>
            <p:nvSpPr>
              <p:cNvPr id="20" name="內容版面配置區 2"/>
              <p:cNvSpPr>
                <a:spLocks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44266" y="274850"/>
                <a:ext cx="8974066" cy="2175778"/>
              </a:xfrm>
              <a:blipFill rotWithShape="1">
                <a:blip r:embed="rId6"/>
                <a:stretch>
                  <a:fillRect l="-1" t="-24" r="4" b="-16365"/>
                </a:stretch>
              </a:blipFill>
            </p:spPr>
            <p:txBody>
              <a:bodyPr/>
              <a:lstStyle/>
              <a:p>
                <a:r>
                  <a:rPr lang="fr-CA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 spd="med" advClick="0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420" y="155575"/>
            <a:ext cx="8693785" cy="803275"/>
          </a:xfrm>
        </p:spPr>
        <p:txBody>
          <a:bodyPr/>
          <a:lstStyle/>
          <a:p>
            <a:r>
              <a:rPr lang="fr-CA" altLang="en-US" dirty="0"/>
              <a:t>Event sequence</a:t>
            </a:r>
            <a:endParaRPr lang="fr-CA" alt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520734" y="1421288"/>
                <a:ext cx="9038674" cy="4796544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fr-CA" altLang="en-US" sz="2800" b="1" dirty="0"/>
                  <a:t>An event </a:t>
                </a:r>
                <a:r>
                  <a:rPr lang="en-US" sz="2800" b="1" dirty="0"/>
                  <a:t>sequence</a:t>
                </a:r>
                <a:r>
                  <a:rPr lang="fr-CA" altLang="en-US" sz="2800" dirty="0"/>
                  <a:t> is </a:t>
                </a:r>
                <a:r>
                  <a:rPr lang="fr-FR" sz="2800" dirty="0">
                    <a:sym typeface="+mn-ea"/>
                  </a:rPr>
                  <a:t>an </a:t>
                </a:r>
                <a:r>
                  <a:rPr lang="fr-FR" sz="2800" dirty="0" err="1">
                    <a:sym typeface="+mn-ea"/>
                  </a:rPr>
                  <a:t>ordered</a:t>
                </a:r>
                <a:r>
                  <a:rPr lang="fr-FR" sz="2800" dirty="0">
                    <a:sym typeface="+mn-ea"/>
                  </a:rPr>
                  <a:t> </a:t>
                </a:r>
                <a:r>
                  <a:rPr lang="fr-FR" sz="2800" dirty="0" err="1">
                    <a:sym typeface="+mn-ea"/>
                  </a:rPr>
                  <a:t>list</a:t>
                </a:r>
                <a:r>
                  <a:rPr lang="fr-FR" sz="2800" dirty="0">
                    <a:sym typeface="+mn-ea"/>
                  </a:rPr>
                  <a:t> of </a:t>
                </a:r>
                <a:r>
                  <a:rPr lang="fr-CA" altLang="fr-FR" sz="2800" dirty="0">
                    <a:sym typeface="+mn-ea"/>
                  </a:rPr>
                  <a:t>event pairs</a:t>
                </a:r>
                <a:br>
                  <a:rPr lang="fr-FR" sz="2800" dirty="0">
                    <a:sym typeface="+mn-ea"/>
                  </a:rPr>
                </a:b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fr-FR" sz="2800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cs typeface="Cambria Math" panose="02040503050406030204" pitchFamily="18" charset="0"/>
                        <a:sym typeface="+mn-ea"/>
                      </a:rPr>
                      <m:t>S</m:t>
                    </m:r>
                    <m:r>
                      <a:rPr lang="en-US" altLang="fr-FR" sz="2800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cs typeface="Cambria Math" panose="02040503050406030204" pitchFamily="18" charset="0"/>
                        <a:sym typeface="+mn-ea"/>
                      </a:rPr>
                      <m:t> = ⟨(</m:t>
                    </m:r>
                    <m:r>
                      <m:rPr>
                        <m:sty m:val="p"/>
                      </m:rPr>
                      <a:rPr lang="en-US" altLang="fr-FR" sz="2800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cs typeface="Cambria Math" panose="02040503050406030204" pitchFamily="18" charset="0"/>
                        <a:sym typeface="+mn-ea"/>
                      </a:rPr>
                      <m:t>SEt</m:t>
                    </m:r>
                    <m:r>
                      <a:rPr lang="en-US" altLang="fr-FR" sz="2800" baseline="-25000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cs typeface="Cambria Math" panose="02040503050406030204" pitchFamily="18" charset="0"/>
                        <a:sym typeface="+mn-ea"/>
                      </a:rPr>
                      <m:t>1</m:t>
                    </m:r>
                    <m:r>
                      <a:rPr lang="en-US" altLang="fr-FR" sz="2800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cs typeface="Cambria Math" panose="02040503050406030204" pitchFamily="18" charset="0"/>
                        <a:sym typeface="+mn-ea"/>
                      </a:rPr>
                      <m:t>, </m:t>
                    </m:r>
                    <m:r>
                      <m:rPr>
                        <m:sty m:val="p"/>
                      </m:rPr>
                      <a:rPr lang="en-US" altLang="fr-FR" sz="2800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cs typeface="Cambria Math" panose="02040503050406030204" pitchFamily="18" charset="0"/>
                        <a:sym typeface="+mn-ea"/>
                      </a:rPr>
                      <m:t>t</m:t>
                    </m:r>
                    <m:r>
                      <a:rPr lang="en-US" altLang="fr-FR" sz="2800" baseline="-25000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cs typeface="Cambria Math" panose="02040503050406030204" pitchFamily="18" charset="0"/>
                        <a:sym typeface="+mn-ea"/>
                      </a:rPr>
                      <m:t>1</m:t>
                    </m:r>
                    <m:r>
                      <a:rPr lang="en-US" altLang="fr-FR" sz="2800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cs typeface="Cambria Math" panose="02040503050406030204" pitchFamily="18" charset="0"/>
                        <a:sym typeface="+mn-ea"/>
                      </a:rPr>
                      <m:t>), (</m:t>
                    </m:r>
                    <m:r>
                      <m:rPr>
                        <m:sty m:val="p"/>
                      </m:rPr>
                      <a:rPr lang="en-US" altLang="fr-FR" sz="2800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cs typeface="Cambria Math" panose="02040503050406030204" pitchFamily="18" charset="0"/>
                        <a:sym typeface="+mn-ea"/>
                      </a:rPr>
                      <m:t>SE</m:t>
                    </m:r>
                    <m:r>
                      <m:rPr>
                        <m:sty m:val="p"/>
                      </m:rPr>
                      <a:rPr lang="en-US" altLang="fr-FR" sz="2800" baseline="-25000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cs typeface="Cambria Math" panose="02040503050406030204" pitchFamily="18" charset="0"/>
                        <a:sym typeface="+mn-ea"/>
                      </a:rPr>
                      <m:t>t</m:t>
                    </m:r>
                    <m:r>
                      <a:rPr lang="en-US" altLang="fr-FR" sz="2800" baseline="-25000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cs typeface="Cambria Math" panose="02040503050406030204" pitchFamily="18" charset="0"/>
                        <a:sym typeface="+mn-ea"/>
                      </a:rPr>
                      <m:t>2</m:t>
                    </m:r>
                    <m:r>
                      <a:rPr lang="en-US" altLang="fr-FR" sz="2800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cs typeface="Cambria Math" panose="02040503050406030204" pitchFamily="18" charset="0"/>
                        <a:sym typeface="+mn-ea"/>
                      </a:rPr>
                      <m:t>, </m:t>
                    </m:r>
                    <m:r>
                      <m:rPr>
                        <m:sty m:val="p"/>
                      </m:rPr>
                      <a:rPr lang="en-US" altLang="fr-FR" sz="2800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cs typeface="Cambria Math" panose="02040503050406030204" pitchFamily="18" charset="0"/>
                        <a:sym typeface="+mn-ea"/>
                      </a:rPr>
                      <m:t>t</m:t>
                    </m:r>
                    <m:r>
                      <a:rPr lang="en-US" altLang="fr-FR" sz="2800" baseline="-25000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cs typeface="Cambria Math" panose="02040503050406030204" pitchFamily="18" charset="0"/>
                        <a:sym typeface="+mn-ea"/>
                      </a:rPr>
                      <m:t>2</m:t>
                    </m:r>
                    <m:r>
                      <a:rPr lang="en-US" altLang="fr-FR" sz="2800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cs typeface="Cambria Math" panose="02040503050406030204" pitchFamily="18" charset="0"/>
                        <a:sym typeface="+mn-ea"/>
                      </a:rPr>
                      <m:t>), . . . , (</m:t>
                    </m:r>
                    <m:r>
                      <m:rPr>
                        <m:sty m:val="p"/>
                      </m:rPr>
                      <a:rPr lang="en-US" altLang="fr-FR" sz="2800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cs typeface="Cambria Math" panose="02040503050406030204" pitchFamily="18" charset="0"/>
                        <a:sym typeface="+mn-ea"/>
                      </a:rPr>
                      <m:t>SEt</m:t>
                    </m:r>
                    <m:r>
                      <m:rPr>
                        <m:sty m:val="p"/>
                      </m:rPr>
                      <a:rPr lang="en-US" altLang="fr-FR" sz="2800" baseline="-25000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cs typeface="Cambria Math" panose="02040503050406030204" pitchFamily="18" charset="0"/>
                        <a:sym typeface="+mn-ea"/>
                      </a:rPr>
                      <m:t>n</m:t>
                    </m:r>
                    <m:r>
                      <a:rPr lang="en-US" altLang="fr-FR" sz="2800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cs typeface="Cambria Math" panose="02040503050406030204" pitchFamily="18" charset="0"/>
                        <a:sym typeface="+mn-ea"/>
                      </a:rPr>
                      <m:t>, </m:t>
                    </m:r>
                    <m:r>
                      <m:rPr>
                        <m:sty m:val="p"/>
                      </m:rPr>
                      <a:rPr lang="en-US" altLang="fr-FR" sz="2800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cs typeface="Cambria Math" panose="02040503050406030204" pitchFamily="18" charset="0"/>
                        <a:sym typeface="+mn-ea"/>
                      </a:rPr>
                      <m:t>t</m:t>
                    </m:r>
                    <m:r>
                      <m:rPr>
                        <m:sty m:val="p"/>
                      </m:rPr>
                      <a:rPr lang="en-US" altLang="fr-FR" sz="2800" baseline="-25000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cs typeface="Cambria Math" panose="02040503050406030204" pitchFamily="18" charset="0"/>
                        <a:sym typeface="+mn-ea"/>
                      </a:rPr>
                      <m:t>n</m:t>
                    </m:r>
                    <m:r>
                      <a:rPr lang="en-US" altLang="fr-FR" sz="2800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cs typeface="Cambria Math" panose="02040503050406030204" pitchFamily="18" charset="0"/>
                        <a:sym typeface="+mn-ea"/>
                      </a:rPr>
                      <m:t>)⟩</m:t>
                    </m:r>
                    <m:r>
                      <a:rPr lang="fr-FR" sz="2800" b="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fr-FR" sz="2800" dirty="0">
                    <a:sym typeface="+mn-ea"/>
                  </a:rPr>
                  <a:t>where</a:t>
                </a:r>
                <a:r>
                  <a:rPr lang="fr-CA" altLang="fr-FR" sz="2800" dirty="0">
                    <a:sym typeface="+mn-ea"/>
                  </a:rPr>
                  <a:t> for any </a:t>
                </a:r>
                <a:r>
                  <a:rPr lang="fr-CA" altLang="fr-FR" sz="2800" dirty="0">
                    <a:solidFill>
                      <a:srgbClr val="0000FF"/>
                    </a:solidFill>
                    <a:sym typeface="+mn-ea"/>
                  </a:rPr>
                  <a:t>i</a:t>
                </a:r>
                <a:r>
                  <a:rPr lang="fr-CA" altLang="fr-FR" sz="2800" dirty="0">
                    <a:sym typeface="+mn-ea"/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sz="2800" b="0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fr-FR" sz="2800" b="0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𝑆𝐸𝑡</m:t>
                        </m:r>
                      </m:e>
                      <m:sub>
                        <m:r>
                          <a:rPr lang="en-US" altLang="fr-FR" sz="2800" b="0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fr-FR" sz="2800" b="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⊆</m:t>
                    </m:r>
                    <m:r>
                      <a:rPr lang="en-US" altLang="fr-FR" sz="2800" b="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𝐸</m:t>
                    </m:r>
                    <m:r>
                      <a:rPr lang="fr-FR" sz="2800" b="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fr-CA" altLang="fr-FR" sz="2800" dirty="0" smtClean="0">
                    <a:solidFill>
                      <a:schemeClr val="tx1"/>
                    </a:solidFill>
                    <a:latin typeface="Cambria Math" panose="02040503050406030204" pitchFamily="18" charset="0"/>
                  </a:rPr>
                  <a:t>is the </a:t>
                </a:r>
                <a:r>
                  <a:rPr lang="fr-CA" altLang="fr-FR" sz="2800" dirty="0">
                    <a:sym typeface="+mn-ea"/>
                  </a:rPr>
                  <a:t>set of events observed at time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sz="2800" b="0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fr-FR" sz="2800" b="0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US" altLang="fr-FR" sz="2800" b="0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fr-CA" altLang="en-US" sz="2800" dirty="0" smtClean="0">
                    <a:solidFill>
                      <a:srgbClr val="0000FF"/>
                    </a:solidFill>
                    <a:latin typeface="Cambria Math" panose="02040503050406030204" pitchFamily="18" charset="0"/>
                  </a:rPr>
                  <a:t>.</a:t>
                </a:r>
                <a:br>
                  <a:rPr lang="fr-CA" altLang="en-US" sz="2800" dirty="0" smtClean="0">
                    <a:solidFill>
                      <a:srgbClr val="0000FF"/>
                    </a:solidFill>
                    <a:latin typeface="Cambria Math" panose="02040503050406030204" pitchFamily="18" charset="0"/>
                  </a:rPr>
                </a:br>
                <a:br>
                  <a:rPr lang="fr-CA" altLang="en-US" sz="1600" dirty="0" smtClean="0">
                    <a:solidFill>
                      <a:srgbClr val="0000FF"/>
                    </a:solidFill>
                    <a:latin typeface="Cambria Math" panose="02040503050406030204" pitchFamily="18" charset="0"/>
                  </a:rPr>
                </a:br>
                <a:r>
                  <a:rPr lang="fr-FR" sz="2800" b="1" dirty="0">
                    <a:sym typeface="+mn-ea"/>
                  </a:rPr>
                  <a:t>Example 1</a:t>
                </a:r>
                <a:r>
                  <a:rPr lang="fr-FR" sz="2800" dirty="0">
                    <a:sym typeface="+mn-ea"/>
                  </a:rPr>
                  <a:t>: </a:t>
                </a:r>
                <a:endParaRPr lang="en-US" sz="2800" dirty="0"/>
              </a:p>
              <a:p>
                <a:pPr marL="0" indent="0">
                  <a:buNone/>
                </a:pPr>
                <a:endParaRPr lang="en-US" sz="2800" dirty="0"/>
              </a:p>
            </p:txBody>
          </p:sp>
        </mc:Choice>
        <mc:Fallback>
          <p:sp>
            <p:nvSpPr>
              <p:cNvPr id="3" name="Content Placeholder 2"/>
              <p:cNvSpPr>
                <a:spLocks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20734" y="1421288"/>
                <a:ext cx="9038674" cy="4796544"/>
              </a:xfrm>
              <a:blipFill rotWithShape="1">
                <a:blip r:embed="rId1"/>
                <a:stretch>
                  <a:fillRect t="-3" r="1" b="11"/>
                </a:stretch>
              </a:blipFill>
            </p:spPr>
            <p:txBody>
              <a:bodyPr/>
              <a:lstStyle/>
              <a:p>
                <a:r>
                  <a:rPr lang="fr-CA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5" name="Picture 2" descr="See the source imag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5604" y="3400233"/>
            <a:ext cx="529862" cy="5298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4" descr="See the source image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1790" y="3717565"/>
            <a:ext cx="529862" cy="6215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303" descr="Loaf of bread loaf free vectors deluxevectors clip art image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4910" y="3861432"/>
            <a:ext cx="726109" cy="4255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2" descr="See the source imag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8862" y="3809295"/>
            <a:ext cx="529862" cy="5298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2" descr="See the source imag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320" y="3357764"/>
            <a:ext cx="529862" cy="5298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" descr="See the source imag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5642" y="3809293"/>
            <a:ext cx="529862" cy="5298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303" descr="Loaf of bread loaf free vectors deluxevectors clip art image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3210" y="3900728"/>
            <a:ext cx="726109" cy="4255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2" descr="See the source imag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5620" y="3397059"/>
            <a:ext cx="529862" cy="5298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4" descr="See the source image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9319" y="3691234"/>
            <a:ext cx="529862" cy="6215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303" descr="Loaf of bread loaf free vectors deluxevectors clip art image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2182" y="3913574"/>
            <a:ext cx="726109" cy="4255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6" descr="Image result for dates fruit clipart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125" b="20728"/>
          <a:stretch>
            <a:fillRect/>
          </a:stretch>
        </p:blipFill>
        <p:spPr bwMode="auto">
          <a:xfrm>
            <a:off x="7798291" y="3698836"/>
            <a:ext cx="726109" cy="6003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5" name="Zone de texte 4"/>
              <p:cNvSpPr txBox="1"/>
              <p:nvPr/>
            </p:nvSpPr>
            <p:spPr>
              <a:xfrm>
                <a:off x="1534795" y="6217920"/>
                <a:ext cx="7433945" cy="1198880"/>
              </a:xfrm>
              <a:prstGeom prst="rect">
                <a:avLst/>
              </a:prstGeom>
              <a:noFill/>
            </p:spPr>
            <p:txBody>
              <a:bodyPr wrap="square" rtlCol="0" anchor="t">
                <a:spAutoFit/>
              </a:bodyPr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altLang="fr-CA" sz="2400" dirty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cs typeface="Cambria Math" panose="02040503050406030204" pitchFamily="18" charset="0"/>
                        </a:rPr>
                        <m:t>s</m:t>
                      </m:r>
                      <m:r>
                        <a:rPr lang="en-US" altLang="fr-CA" sz="2400" dirty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cs typeface="Cambria Math" panose="02040503050406030204" pitchFamily="18" charset="0"/>
                        </a:rPr>
                        <m:t> =  </m:t>
                      </m:r>
                      <m:r>
                        <a:rPr lang="fr-FR" sz="2400" i="1" dirty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⟨</m:t>
                      </m:r>
                      <m:r>
                        <a:rPr lang="en-US" altLang="fr-FR" sz="2400" i="1" dirty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d>
                        <m:dPr>
                          <m:begChr m:val="{"/>
                          <m:endChr m:val="}"/>
                          <m:ctrlPr>
                            <a:rPr lang="fr-FR" sz="2400" i="1" dirty="0" err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fr-FR" sz="2400" i="1" dirty="0" err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en-US" altLang="fr-FR" sz="2400" i="1" dirty="0" err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altLang="fr-FR" sz="2400" i="1" dirty="0" err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</m:d>
                      <m:r>
                        <a:rPr lang="en-US" altLang="fr-FR" sz="2400" i="1" dirty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altLang="fr-FR" sz="2400" i="1" dirty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US" altLang="fr-FR" sz="2400" i="1" dirty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  <m:r>
                        <a:rPr lang="fr-FR" sz="2400" i="1" dirty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altLang="fr-FR" sz="2400" dirty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cs typeface="Cambria Math" panose="02040503050406030204" pitchFamily="18" charset="0"/>
                          <a:sym typeface="+mn-ea"/>
                        </a:rPr>
                        <m:t>  </m:t>
                      </m:r>
                      <m:d>
                        <m:dPr>
                          <m:begChr m:val="{"/>
                          <m:endChr m:val="}"/>
                          <m:ctrlPr>
                            <a:rPr lang="fr-FR" sz="2400" b="0" i="1" dirty="0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fr-FR" sz="2400" b="0" i="1" dirty="0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</m:d>
                      <m:r>
                        <a:rPr lang="fr-FR" sz="2400" b="0" i="1" dirty="0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altLang="fr-FR" sz="2400" b="0" i="1" dirty="0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altLang="fr-FR" sz="2400" b="0" i="1" dirty="0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),(</m:t>
                      </m:r>
                      <m:r>
                        <a:rPr lang="fr-FR" sz="2400" b="0" i="1" dirty="0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{</m:t>
                      </m:r>
                      <m:r>
                        <a:rPr lang="en-US" altLang="fr-FR" sz="2400" b="0" i="1" dirty="0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US" altLang="fr-FR" sz="2400" b="0" i="1" dirty="0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altLang="fr-FR" sz="2400" b="0" i="1" dirty="0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fr-FR" sz="2400" b="0" i="1" dirty="0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}</m:t>
                      </m:r>
                      <m:r>
                        <a:rPr lang="en-US" altLang="fr-FR" sz="2400" b="0" i="1" dirty="0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altLang="fr-FR" sz="2400" b="0" i="1" dirty="0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3</m:t>
                      </m:r>
                      <m:r>
                        <a:rPr lang="en-US" altLang="fr-FR" sz="2400" b="0" i="1" dirty="0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), </m:t>
                      </m:r>
                      <m:r>
                        <a:rPr lang="en-US" altLang="fr-FR" sz="2400" dirty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sym typeface="+mn-ea"/>
                        </a:rPr>
                        <m:t>(</m:t>
                      </m:r>
                      <m:d>
                        <m:dPr>
                          <m:begChr m:val="{"/>
                          <m:endChr m:val="}"/>
                          <m:ctrlPr>
                            <a:rPr lang="fr-FR" sz="2400" b="0" i="1" dirty="0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fr-FR" sz="2400" b="0" i="1" dirty="0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</m:d>
                      <m:r>
                        <a:rPr lang="fr-FR" sz="2400" b="0" i="1" dirty="0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altLang="fr-FR" sz="2400" b="0" i="1" dirty="0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6</m:t>
                      </m:r>
                      <m:r>
                        <a:rPr lang="en-US" altLang="fr-FR" sz="2400" b="0" i="1" dirty="0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),(</m:t>
                      </m:r>
                      <m:r>
                        <a:rPr lang="fr-FR" sz="2400" b="0" i="1" dirty="0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{</m:t>
                      </m:r>
                      <m:r>
                        <a:rPr lang="en-US" altLang="fr-FR" sz="2400" b="0" i="1" dirty="0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US" altLang="fr-FR" sz="2400" b="0" i="1" dirty="0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altLang="fr-FR" sz="2400" b="0" i="1" dirty="0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fr-FR" sz="2400" b="0" i="1" dirty="0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}</m:t>
                      </m:r>
                      <m:r>
                        <a:rPr lang="en-US" altLang="fr-FR" sz="2400" b="0" i="1" dirty="0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altLang="fr-FR" sz="2400" b="0" i="1" dirty="0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7</m:t>
                      </m:r>
                      <m:r>
                        <a:rPr lang="en-US" altLang="fr-FR" sz="2400" b="0" i="1" dirty="0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),</m:t>
                      </m:r>
                    </m:oMath>
                  </m:oMathPara>
                </a14:m>
                <a:endParaRPr lang="en-US" altLang="fr-FR" sz="2400" b="0" i="1" dirty="0" smtClean="0">
                  <a:solidFill>
                    <a:srgbClr val="0000FF"/>
                  </a:solidFill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altLang="fr-FR" sz="2400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sym typeface="+mn-ea"/>
                      </a:rPr>
                      <m:t>(</m:t>
                    </m:r>
                    <m:d>
                      <m:dPr>
                        <m:begChr m:val="{"/>
                        <m:endChr m:val="}"/>
                        <m:ctrlPr>
                          <a:rPr lang="fr-FR" sz="2400" b="0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fr-FR" sz="2400" b="0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</m:d>
                    <m:r>
                      <a:rPr lang="fr-FR" sz="2400" b="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altLang="fr-FR" sz="2400" b="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8</m:t>
                    </m:r>
                    <m:r>
                      <a:rPr lang="en-US" altLang="fr-FR" sz="2400" b="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),</m:t>
                    </m:r>
                    <m:r>
                      <a:rPr lang="en-US" altLang="fr-FR" sz="2400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sym typeface="+mn-ea"/>
                      </a:rPr>
                      <m:t>(</m:t>
                    </m:r>
                    <m:d>
                      <m:dPr>
                        <m:begChr m:val="{"/>
                        <m:endChr m:val="}"/>
                        <m:ctrlPr>
                          <a:rPr lang="fr-FR" sz="2400" b="0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fr-FR" sz="2400" b="0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d>
                    <m:r>
                      <a:rPr lang="fr-FR" sz="2400" b="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altLang="fr-FR" sz="2400" b="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9</m:t>
                    </m:r>
                    <m:r>
                      <a:rPr lang="en-US" altLang="fr-FR" sz="2400" b="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),</m:t>
                    </m:r>
                    <m:r>
                      <a:rPr lang="en-US" altLang="fr-FR" sz="2400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sym typeface="+mn-ea"/>
                      </a:rPr>
                      <m:t>(</m:t>
                    </m:r>
                    <m:d>
                      <m:dPr>
                        <m:begChr m:val="{"/>
                        <m:endChr m:val="}"/>
                        <m:ctrlPr>
                          <a:rPr lang="fr-FR" sz="2400" b="0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fr-FR" sz="2400" b="0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</m:d>
                    <m:r>
                      <a:rPr lang="fr-FR" sz="2400" b="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altLang="fr-FR" sz="2400" b="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11</m:t>
                    </m:r>
                    <m:r>
                      <a:rPr lang="en-US" altLang="fr-FR" sz="2400" b="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)</m:t>
                    </m:r>
                    <m:r>
                      <a:rPr lang="fr-FR" sz="2400" b="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⟩</m:t>
                    </m:r>
                  </m:oMath>
                </a14:m>
                <a:r>
                  <a:rPr lang="fr-FR" sz="2400" dirty="0">
                    <a:solidFill>
                      <a:srgbClr val="0000FF"/>
                    </a:solidFill>
                    <a:sym typeface="+mn-ea"/>
                  </a:rPr>
                  <a:t> </a:t>
                </a:r>
                <a:br>
                  <a:rPr lang="fr-FR" sz="2400" i="1" dirty="0">
                    <a:solidFill>
                      <a:srgbClr val="0000FF"/>
                    </a:solidFill>
                    <a:latin typeface="Cambria Math" panose="02040503050406030204" pitchFamily="18" charset="0"/>
                    <a:sym typeface="+mn-ea"/>
                  </a:rPr>
                </a:br>
                <a:endParaRPr lang="fr-FR" altLang="en-US" sz="2400" i="1" dirty="0">
                  <a:solidFill>
                    <a:srgbClr val="0000FF"/>
                  </a:solidFill>
                  <a:latin typeface="Cambria Math" panose="02040503050406030204" pitchFamily="18" charset="0"/>
                  <a:sym typeface="+mn-ea"/>
                </a:endParaRPr>
              </a:p>
            </p:txBody>
          </p:sp>
        </mc:Choice>
        <mc:Fallback>
          <p:sp>
            <p:nvSpPr>
              <p:cNvPr id="5" name="Zone de texte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34795" y="6217920"/>
                <a:ext cx="7433945" cy="1198880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CA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1" name="Image 1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01395" y="4389120"/>
            <a:ext cx="8210550" cy="1057275"/>
          </a:xfrm>
          <a:prstGeom prst="rect">
            <a:avLst/>
          </a:prstGeom>
        </p:spPr>
      </p:pic>
    </p:spTree>
  </p:cSld>
  <p:clrMapOvr>
    <a:masterClrMapping/>
  </p:clrMapOvr>
  <p:transition spd="med" advClick="0"/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DC983-A656-4310-B853-8C30532C0C2A}" type="slidenum">
              <a:rPr lang="en-US" sz="1435" smtClean="0"/>
            </a:fld>
            <a:endParaRPr lang="en-US" sz="1435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文字方塊 4"/>
              <p:cNvSpPr txBox="1"/>
              <p:nvPr/>
            </p:nvSpPr>
            <p:spPr>
              <a:xfrm>
                <a:off x="5454997" y="3207405"/>
                <a:ext cx="4031826" cy="407670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CA" altLang="zh-TW" sz="2645" b="1" i="0" smtClean="0">
                          <a:latin typeface="Cambria Math" panose="02040503050406030204" pitchFamily="18" charset="0"/>
                        </a:rPr>
                        <m:t>𝐅</m:t>
                      </m:r>
                      <m:r>
                        <a:rPr lang="en-US" altLang="zh-TW" sz="2645" b="1" i="0" smtClean="0">
                          <a:latin typeface="Cambria Math" panose="02040503050406030204" pitchFamily="18" charset="0"/>
                        </a:rPr>
                        <m:t>𝐫𝐞𝐪𝐮𝐞𝐧𝐭</m:t>
                      </m:r>
                      <m:r>
                        <a:rPr lang="en-US" altLang="zh-TW" sz="2645" b="1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fr-CA" altLang="zh-TW" sz="2645" b="1" i="0" smtClean="0">
                          <a:latin typeface="Cambria Math" panose="02040503050406030204" pitchFamily="18" charset="0"/>
                        </a:rPr>
                        <m:t>𝐩𝐚𝐫𝐚𝐥𝐥𝐞𝐥</m:t>
                      </m:r>
                      <m:r>
                        <a:rPr lang="fr-CA" altLang="zh-TW" sz="2645" b="1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fr-CA" altLang="zh-TW" sz="2645" b="1" i="0" smtClean="0">
                          <a:latin typeface="Cambria Math" panose="02040503050406030204" pitchFamily="18" charset="0"/>
                        </a:rPr>
                        <m:t>𝐞𝐩𝐢𝐬𝐨𝐝𝐞𝐬</m:t>
                      </m:r>
                    </m:oMath>
                  </m:oMathPara>
                </a14:m>
                <a:endParaRPr lang="zh-TW" altLang="en-US" sz="2645" dirty="0"/>
              </a:p>
            </p:txBody>
          </p:sp>
        </mc:Choice>
        <mc:Fallback>
          <p:sp>
            <p:nvSpPr>
              <p:cNvPr id="5" name="文字方塊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54997" y="3207405"/>
                <a:ext cx="4031826" cy="407670"/>
              </a:xfrm>
              <a:prstGeom prst="rect">
                <a:avLst/>
              </a:prstGeom>
              <a:blipFill rotWithShape="1">
                <a:blip r:embed="rId1"/>
                <a:stretch>
                  <a:fillRect l="-9" t="-5" r="-5672" b="5"/>
                </a:stretch>
              </a:blipFill>
            </p:spPr>
            <p:txBody>
              <a:bodyPr/>
              <a:lstStyle/>
              <a:p>
                <a:r>
                  <a:rPr lang="fr-CA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6" name="Table 5"/>
              <p:cNvGraphicFramePr>
                <a:graphicFrameLocks noGrp="1"/>
              </p:cNvGraphicFramePr>
              <p:nvPr/>
            </p:nvGraphicFramePr>
            <p:xfrm>
              <a:off x="5116769" y="3697032"/>
              <a:ext cx="4562475" cy="3046095"/>
            </p:xfrm>
            <a:graphic>
              <a:graphicData uri="http://schemas.openxmlformats.org/drawingml/2006/table">
                <a:tbl>
                  <a:tblPr firstRow="1" bandRow="1">
                    <a:tableStyleId>{B301B821-A1FF-4177-AEE7-76D212191A09}</a:tableStyleId>
                  </a:tblPr>
                  <a:tblGrid>
                    <a:gridCol w="1174115"/>
                    <a:gridCol w="1195705"/>
                    <a:gridCol w="2192655"/>
                  </a:tblGrid>
                  <a:tr h="636905">
                    <a:tc>
                      <a:txBody>
                        <a:bodyPr/>
                        <a:lstStyle/>
                        <a:p>
                          <a:r>
                            <a:rPr lang="fr-CA" sz="2205" dirty="0" err="1"/>
                            <a:t>Episode</a:t>
                          </a:r>
                          <a:endParaRPr lang="en-US" sz="2205" dirty="0"/>
                        </a:p>
                      </a:txBody>
                      <a:tcPr marL="100795" marR="100795" marT="50397" marB="50397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fr-CA" sz="2205" dirty="0"/>
                            <a:t>Support</a:t>
                          </a:r>
                          <a:endParaRPr lang="en-US" sz="2205" dirty="0"/>
                        </a:p>
                      </a:txBody>
                      <a:tcPr marL="100795" marR="100795" marT="50397" marB="50397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sz="2205" dirty="0"/>
                            <a:t>location list</a:t>
                          </a:r>
                          <a:endParaRPr lang="en-US" sz="2205" dirty="0"/>
                        </a:p>
                      </a:txBody>
                      <a:tcPr marL="100795" marR="100795" marT="50397" marB="50397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511810">
                    <a:tc>
                      <a:txBody>
                        <a:bodyPr/>
                        <a:lstStyle/>
                        <a:p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d>
                                  <m:dPr>
                                    <m:begChr m:val="⟨"/>
                                    <m:endChr m:val="⟩"/>
                                    <m:ctrlPr>
                                      <a:rPr lang="en-US" altLang="zh-TW" sz="2205" smtClean="0">
                                        <a:solidFill>
                                          <a:srgbClr val="0000FF"/>
                                        </a:solidFill>
                                      </a:rPr>
                                    </m:ctrlPr>
                                  </m:dPr>
                                  <m:e>
                                    <m:d>
                                      <m:dPr>
                                        <m:begChr m:val="{"/>
                                        <m:endChr m:val="}"/>
                                        <m:ctrlPr>
                                          <a:rPr lang="en-US" altLang="zh-TW" sz="2205">
                                            <a:solidFill>
                                              <a:srgbClr val="0000FF"/>
                                            </a:solidFill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altLang="zh-TW" sz="2205">
                                            <a:solidFill>
                                              <a:srgbClr val="0000FF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𝑎</m:t>
                                        </m:r>
                                      </m:e>
                                    </m:d>
                                  </m:e>
                                </m:d>
                              </m:oMath>
                            </m:oMathPara>
                          </a14:m>
                          <a:endParaRPr lang="en-US" sz="2205" dirty="0">
                            <a:solidFill>
                              <a:srgbClr val="0000FF"/>
                            </a:solidFill>
                          </a:endParaRPr>
                        </a:p>
                      </a:txBody>
                      <a:tcPr marL="100795" marR="100795" marT="50397" marB="50397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fr-CA" sz="2205" dirty="0"/>
                            <a:t>5</a:t>
                          </a:r>
                          <a:endParaRPr lang="en-US" sz="2205" dirty="0"/>
                        </a:p>
                      </a:txBody>
                      <a:tcPr marL="100795" marR="100795" marT="50397" marB="50397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defRPr/>
                          </a:pPr>
                          <a14:m>
                            <m:oMath xmlns:m="http://schemas.openxmlformats.org/officeDocument/2006/math">
                              <m:d>
                                <m:dPr>
                                  <m:begChr m:val="{"/>
                                  <m:endChr m:val="}"/>
                                  <m:ctrlPr>
                                    <a:rPr lang="en-US" altLang="zh-TW" sz="2205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fr-CA" altLang="zh-TW" sz="2205" b="1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𝟏</m:t>
                                  </m:r>
                                  <m:r>
                                    <a:rPr lang="en-US" altLang="zh-TW" sz="2205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, </m:t>
                                  </m:r>
                                  <m:r>
                                    <a:rPr lang="en-US" altLang="zh-TW" sz="2205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  <m:r>
                                    <a:rPr lang="en-US" altLang="zh-TW" sz="2205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, </m:t>
                                  </m:r>
                                  <m:r>
                                    <a:rPr lang="en-US" altLang="zh-TW" sz="2205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  <m:r>
                                    <a:rPr lang="en-US" altLang="zh-TW" sz="2205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, </m:t>
                                  </m:r>
                                  <m:r>
                                    <a:rPr lang="fr-CA" altLang="zh-TW" sz="2205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6</m:t>
                                  </m:r>
                                  <m:r>
                                    <a:rPr lang="en-US" altLang="zh-TW" sz="2205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, </m:t>
                                  </m:r>
                                  <m:r>
                                    <a:rPr lang="fr-CA" altLang="zh-TW" sz="2205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7</m:t>
                                  </m:r>
                                </m:e>
                              </m:d>
                            </m:oMath>
                          </a14:m>
                          <a:r>
                            <a:rPr lang="fr-CA" altLang="zh-TW" sz="2205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a:t> </a:t>
                          </a:r>
                          <a:endParaRPr lang="fr-CA" altLang="zh-TW" sz="2205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endParaRPr>
                        </a:p>
                      </a:txBody>
                      <a:tcPr marL="100795" marR="100795" marT="50397" marB="50397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511810">
                    <a:tc>
                      <a:txBody>
                        <a:bodyPr/>
                        <a:lstStyle/>
                        <a:p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d>
                                  <m:dPr>
                                    <m:begChr m:val="⟨"/>
                                    <m:endChr m:val="⟩"/>
                                    <m:ctrlPr>
                                      <a:rPr lang="en-US" altLang="zh-TW" sz="2205" smtClean="0">
                                        <a:solidFill>
                                          <a:srgbClr val="0000FF"/>
                                        </a:solidFill>
                                      </a:rPr>
                                    </m:ctrlPr>
                                  </m:dPr>
                                  <m:e>
                                    <m:d>
                                      <m:dPr>
                                        <m:begChr m:val="{"/>
                                        <m:endChr m:val="}"/>
                                        <m:ctrlPr>
                                          <a:rPr lang="en-US" altLang="zh-TW" sz="2205">
                                            <a:solidFill>
                                              <a:srgbClr val="0000FF"/>
                                            </a:solidFill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altLang="zh-TW" sz="2205" smtClean="0">
                                            <a:solidFill>
                                              <a:srgbClr val="0000FF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𝑏</m:t>
                                        </m:r>
                                      </m:e>
                                    </m:d>
                                  </m:e>
                                </m:d>
                              </m:oMath>
                            </m:oMathPara>
                          </a14:m>
                          <a:endParaRPr lang="en-US" sz="2205" dirty="0">
                            <a:solidFill>
                              <a:srgbClr val="0000FF"/>
                            </a:solidFill>
                          </a:endParaRPr>
                        </a:p>
                      </a:txBody>
                      <a:tcPr marL="100795" marR="100795" marT="50397" marB="50397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fr-CA" sz="2205" dirty="0"/>
                            <a:t>3</a:t>
                          </a:r>
                          <a:endParaRPr lang="en-US" sz="2205" dirty="0"/>
                        </a:p>
                      </a:txBody>
                      <a:tcPr marL="100795" marR="100795" marT="50397" marB="50397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14:m>
                            <m:oMath xmlns:m="http://schemas.openxmlformats.org/officeDocument/2006/math">
                              <m:d>
                                <m:dPr>
                                  <m:begChr m:val="{"/>
                                  <m:endChr m:val="}"/>
                                  <m:ctrlPr>
                                    <a:rPr lang="en-US" altLang="zh-TW" sz="2205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fr-CA" altLang="zh-TW" sz="2205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  <m:r>
                                    <a:rPr lang="en-US" altLang="zh-TW" sz="2205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, </m:t>
                                  </m:r>
                                  <m:r>
                                    <a:rPr lang="en-US" altLang="zh-TW" sz="2205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7</m:t>
                                  </m:r>
                                  <m:r>
                                    <a:rPr lang="en-US" altLang="zh-TW" sz="2205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, </m:t>
                                  </m:r>
                                  <m:r>
                                    <a:rPr lang="en-US" altLang="zh-TW" sz="2205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9</m:t>
                                  </m:r>
                                </m:e>
                              </m:d>
                            </m:oMath>
                          </a14:m>
                          <a:r>
                            <a:rPr lang="en-US" sz="2205" b="0" dirty="0">
                              <a:solidFill>
                                <a:srgbClr val="FF0000"/>
                              </a:solidFill>
                            </a:rPr>
                            <a:t>  </a:t>
                          </a:r>
                          <a:endParaRPr lang="en-US" sz="2205" b="0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 marL="100795" marR="100795" marT="50397" marB="50397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511810">
                    <a:tc>
                      <a:txBody>
                        <a:bodyPr/>
                        <a:lstStyle/>
                        <a:p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d>
                                  <m:dPr>
                                    <m:begChr m:val="⟨"/>
                                    <m:endChr m:val="⟩"/>
                                    <m:ctrlPr>
                                      <a:rPr lang="en-US" altLang="zh-TW" sz="2205" smtClean="0">
                                        <a:solidFill>
                                          <a:srgbClr val="0000FF"/>
                                        </a:solidFill>
                                      </a:rPr>
                                    </m:ctrlPr>
                                  </m:dPr>
                                  <m:e>
                                    <m:d>
                                      <m:dPr>
                                        <m:begChr m:val="{"/>
                                        <m:endChr m:val="}"/>
                                        <m:ctrlPr>
                                          <a:rPr lang="en-US" altLang="zh-TW" sz="2205">
                                            <a:solidFill>
                                              <a:srgbClr val="0000FF"/>
                                            </a:solidFill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altLang="zh-TW" sz="2205" smtClean="0">
                                            <a:solidFill>
                                              <a:srgbClr val="0000FF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𝑐</m:t>
                                        </m:r>
                                      </m:e>
                                    </m:d>
                                    <m:r>
                                      <a:rPr lang="en-US" altLang="zh-TW" sz="2205" smtClean="0">
                                        <a:solidFill>
                                          <a:srgbClr val="0000FF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 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en-US" sz="2205" dirty="0">
                            <a:solidFill>
                              <a:srgbClr val="0000FF"/>
                            </a:solidFill>
                          </a:endParaRPr>
                        </a:p>
                      </a:txBody>
                      <a:tcPr marL="100795" marR="100795" marT="50397" marB="50397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fr-CA" sz="2205" dirty="0"/>
                            <a:t>2</a:t>
                          </a:r>
                          <a:endParaRPr lang="en-US" sz="2205" dirty="0"/>
                        </a:p>
                      </a:txBody>
                      <a:tcPr marL="100795" marR="100795" marT="50397" marB="50397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defRPr/>
                          </a:pPr>
                          <a14:m>
                            <m:oMath xmlns:m="http://schemas.openxmlformats.org/officeDocument/2006/math">
                              <m:d>
                                <m:dPr>
                                  <m:begChr m:val="{"/>
                                  <m:endChr m:val="}"/>
                                  <m:ctrlPr>
                                    <a:rPr lang="en-US" altLang="zh-TW" sz="2205" b="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TW" sz="2205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  <m:r>
                                    <a:rPr lang="en-US" altLang="zh-TW" sz="2205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, </m:t>
                                  </m:r>
                                  <m:r>
                                    <a:rPr lang="en-US" altLang="zh-TW" sz="2205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8</m:t>
                                  </m:r>
                                </m:e>
                              </m:d>
                            </m:oMath>
                          </a14:m>
                          <a:r>
                            <a:rPr lang="en-US" altLang="zh-TW" sz="2205" b="0" dirty="0">
                              <a:solidFill>
                                <a:srgbClr val="FF0000"/>
                              </a:solidFill>
                            </a:rPr>
                            <a:t> </a:t>
                          </a:r>
                          <a:endParaRPr lang="en-US" altLang="zh-TW" sz="2205" b="0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 marL="100795" marR="100795" marT="50397" marB="50397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436880">
                    <a:tc>
                      <a:txBody>
                        <a:bodyPr/>
                        <a:lstStyle/>
                        <a:p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d>
                                  <m:dPr>
                                    <m:begChr m:val="⟨"/>
                                    <m:endChr m:val="⟩"/>
                                    <m:ctrlPr>
                                      <a:rPr lang="en-US" altLang="zh-TW" sz="2205" i="1" smtClean="0">
                                        <a:solidFill>
                                          <a:srgbClr val="0000FF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d>
                                      <m:dPr>
                                        <m:begChr m:val="{"/>
                                        <m:endChr m:val="}"/>
                                        <m:ctrlPr>
                                          <a:rPr lang="en-US" altLang="zh-TW" sz="2205" i="1">
                                            <a:solidFill>
                                              <a:srgbClr val="0000FF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altLang="zh-TW" sz="2205">
                                            <a:solidFill>
                                              <a:srgbClr val="0000FF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𝑎</m:t>
                                        </m:r>
                                        <m:r>
                                          <a:rPr lang="fr-CA" altLang="zh-TW" sz="2205" b="0" i="0" smtClean="0">
                                            <a:solidFill>
                                              <a:srgbClr val="0000FF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,</m:t>
                                        </m:r>
                                        <m:r>
                                          <m:rPr>
                                            <m:sty m:val="p"/>
                                          </m:rPr>
                                          <a:rPr lang="fr-CA" altLang="zh-TW" sz="2205" b="0" i="0" smtClean="0">
                                            <a:solidFill>
                                              <a:srgbClr val="0000FF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b</m:t>
                                        </m:r>
                                      </m:e>
                                    </m:d>
                                  </m:e>
                                </m:d>
                              </m:oMath>
                            </m:oMathPara>
                          </a14:m>
                          <a:endParaRPr lang="en-US" sz="2205" dirty="0">
                            <a:solidFill>
                              <a:srgbClr val="0000FF"/>
                            </a:solidFill>
                          </a:endParaRPr>
                        </a:p>
                      </a:txBody>
                      <a:tcPr marL="100795" marR="100795" marT="50397" marB="50397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fr-CA" sz="2205" dirty="0"/>
                            <a:t>2</a:t>
                          </a:r>
                          <a:endParaRPr lang="en-US" sz="2205" dirty="0"/>
                        </a:p>
                      </a:txBody>
                      <a:tcPr marL="100795" marR="100795" marT="50397" marB="50397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defRPr/>
                          </a:pPr>
                          <a:r>
                            <a:rPr lang="fr-CA" altLang="zh-TW" sz="2205" b="0" dirty="0">
                              <a:solidFill>
                                <a:srgbClr val="FF0000"/>
                              </a:solidFill>
                            </a:rPr>
                            <a:t>{3,7}</a:t>
                          </a:r>
                          <a:endParaRPr lang="fr-CA" altLang="zh-TW" sz="2205" b="0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 marL="100795" marR="100795" marT="50397" marB="50397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</a:tr>
                  <a:tr h="436880">
                    <a:tc>
                      <a:txBody>
                        <a:bodyPr/>
                        <a:lstStyle/>
                        <a:p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d>
                                  <m:dPr>
                                    <m:begChr m:val="⟨"/>
                                    <m:endChr m:val="⟩"/>
                                    <m:ctrlPr>
                                      <a:rPr lang="en-US" altLang="zh-TW" sz="2205" i="1" smtClean="0">
                                        <a:solidFill>
                                          <a:srgbClr val="0000FF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d>
                                      <m:dPr>
                                        <m:begChr m:val="{"/>
                                        <m:endChr m:val="}"/>
                                        <m:ctrlPr>
                                          <a:rPr lang="en-US" altLang="zh-TW" sz="2205" i="1" smtClean="0">
                                            <a:solidFill>
                                              <a:srgbClr val="0000FF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altLang="zh-TW" sz="2205">
                                            <a:solidFill>
                                              <a:srgbClr val="0000FF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𝑎</m:t>
                                        </m:r>
                                        <m:r>
                                          <a:rPr lang="fr-CA" altLang="zh-TW" sz="2205" b="0" i="0" smtClean="0">
                                            <a:solidFill>
                                              <a:srgbClr val="0000FF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,</m:t>
                                        </m:r>
                                        <m:r>
                                          <m:rPr>
                                            <m:sty m:val="p"/>
                                          </m:rPr>
                                          <a:rPr lang="fr-CA" altLang="zh-TW" sz="2205" b="0" i="0" smtClean="0">
                                            <a:solidFill>
                                              <a:srgbClr val="0000FF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c</m:t>
                                        </m:r>
                                      </m:e>
                                    </m:d>
                                  </m:e>
                                </m:d>
                              </m:oMath>
                            </m:oMathPara>
                          </a14:m>
                          <a:endParaRPr lang="en-US" sz="2205" dirty="0">
                            <a:solidFill>
                              <a:srgbClr val="0000FF"/>
                            </a:solidFill>
                          </a:endParaRPr>
                        </a:p>
                      </a:txBody>
                      <a:tcPr marL="100795" marR="100795" marT="50397" marB="50397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fr-CA" sz="2205" dirty="0"/>
                            <a:t>1</a:t>
                          </a:r>
                          <a:endParaRPr lang="en-US" sz="2205" dirty="0"/>
                        </a:p>
                      </a:txBody>
                      <a:tcPr marL="100795" marR="100795" marT="50397" marB="50397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defRPr/>
                          </a:pPr>
                          <a:r>
                            <a:rPr lang="fr-CA" altLang="zh-TW" sz="2205" dirty="0">
                              <a:solidFill>
                                <a:srgbClr val="FF0000"/>
                              </a:solidFill>
                            </a:rPr>
                            <a:t>{</a:t>
                          </a:r>
                          <a:r>
                            <a:rPr lang="fr-CA" altLang="zh-TW" sz="2205" b="1" dirty="0">
                              <a:solidFill>
                                <a:srgbClr val="FF0000"/>
                              </a:solidFill>
                            </a:rPr>
                            <a:t>1</a:t>
                          </a:r>
                          <a:r>
                            <a:rPr lang="fr-CA" altLang="zh-TW" sz="2205" dirty="0">
                              <a:solidFill>
                                <a:srgbClr val="FF0000"/>
                              </a:solidFill>
                            </a:rPr>
                            <a:t>}</a:t>
                          </a:r>
                          <a:endParaRPr lang="en-US" altLang="zh-TW" sz="2205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 marL="100795" marR="100795" marT="50397" marB="50397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FF00"/>
                        </a:solidFill>
                      </a:tcPr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6" name="Table 5"/>
              <p:cNvGraphicFramePr>
                <a:graphicFrameLocks noGrp="1"/>
              </p:cNvGraphicFramePr>
              <p:nvPr/>
            </p:nvGraphicFramePr>
            <p:xfrm>
              <a:off x="5116769" y="3697032"/>
              <a:ext cx="4562475" cy="3046095"/>
            </p:xfrm>
            <a:graphic>
              <a:graphicData uri="http://schemas.openxmlformats.org/drawingml/2006/table">
                <a:tbl>
                  <a:tblPr firstRow="1" bandRow="1">
                    <a:tableStyleId>{B301B821-A1FF-4177-AEE7-76D212191A09}</a:tableStyleId>
                  </a:tblPr>
                  <a:tblGrid>
                    <a:gridCol w="1174115"/>
                    <a:gridCol w="1195705"/>
                    <a:gridCol w="2192655"/>
                  </a:tblGrid>
                  <a:tr h="636905">
                    <a:tc>
                      <a:txBody>
                        <a:bodyPr/>
                        <a:lstStyle/>
                        <a:p>
                          <a:r>
                            <a:rPr lang="fr-CA" sz="2205" dirty="0" err="1"/>
                            <a:t>Episode</a:t>
                          </a:r>
                          <a:endParaRPr lang="en-US" sz="2205" dirty="0"/>
                        </a:p>
                      </a:txBody>
                      <a:tcPr marL="100795" marR="100795" marT="50397" marB="50397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fr-CA" sz="2205" dirty="0"/>
                            <a:t>Support</a:t>
                          </a:r>
                          <a:endParaRPr lang="en-US" sz="2205" dirty="0"/>
                        </a:p>
                      </a:txBody>
                      <a:tcPr marL="100795" marR="100795" marT="50397" marB="50397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sz="2205" dirty="0"/>
                            <a:t>location list</a:t>
                          </a:r>
                          <a:endParaRPr lang="en-US" sz="2205" dirty="0"/>
                        </a:p>
                      </a:txBody>
                      <a:tcPr marL="100795" marR="100795" marT="50397" marB="50397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511810">
                    <a:tc>
                      <a:txBody>
                        <a:bodyPr/>
                        <a:lstStyle/>
                        <a:p>
                          <a:endParaRPr lang="fr-CA"/>
                        </a:p>
                      </a:txBody>
                      <a:tcPr marL="100795" marR="100795" marT="50397" marB="50397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fr-CA" sz="2205" dirty="0"/>
                            <a:t>5</a:t>
                          </a:r>
                          <a:endParaRPr lang="en-US" sz="2205" dirty="0"/>
                        </a:p>
                      </a:txBody>
                      <a:tcPr marL="100795" marR="100795" marT="50397" marB="50397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fr-CA"/>
                        </a:p>
                      </a:txBody>
                      <a:tcPr marL="100795" marR="100795" marT="50397" marB="50397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</a:blipFill>
                      </a:tcPr>
                    </a:tc>
                  </a:tr>
                  <a:tr h="511810">
                    <a:tc>
                      <a:txBody>
                        <a:bodyPr/>
                        <a:lstStyle/>
                        <a:p>
                          <a:endParaRPr lang="fr-CA"/>
                        </a:p>
                      </a:txBody>
                      <a:tcPr marL="100795" marR="100795" marT="50397" marB="50397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fr-CA" sz="2205" dirty="0"/>
                            <a:t>3</a:t>
                          </a:r>
                          <a:endParaRPr lang="en-US" sz="2205" dirty="0"/>
                        </a:p>
                      </a:txBody>
                      <a:tcPr marL="100795" marR="100795" marT="50397" marB="50397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fr-CA"/>
                        </a:p>
                      </a:txBody>
                      <a:tcPr marL="100795" marR="100795" marT="50397" marB="50397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</a:blipFill>
                      </a:tcPr>
                    </a:tc>
                  </a:tr>
                  <a:tr h="511810">
                    <a:tc>
                      <a:txBody>
                        <a:bodyPr/>
                        <a:lstStyle/>
                        <a:p>
                          <a:endParaRPr lang="fr-CA"/>
                        </a:p>
                      </a:txBody>
                      <a:tcPr marL="100795" marR="100795" marT="50397" marB="50397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fr-CA" sz="2205" dirty="0"/>
                            <a:t>2</a:t>
                          </a:r>
                          <a:endParaRPr lang="en-US" sz="2205" dirty="0"/>
                        </a:p>
                      </a:txBody>
                      <a:tcPr marL="100795" marR="100795" marT="50397" marB="50397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fr-CA"/>
                        </a:p>
                      </a:txBody>
                      <a:tcPr marL="100795" marR="100795" marT="50397" marB="50397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</a:blipFill>
                      </a:tcPr>
                    </a:tc>
                  </a:tr>
                  <a:tr h="436880">
                    <a:tc>
                      <a:txBody>
                        <a:bodyPr/>
                        <a:lstStyle/>
                        <a:p>
                          <a:endParaRPr lang="fr-CA"/>
                        </a:p>
                      </a:txBody>
                      <a:tcPr marL="100795" marR="100795" marT="50397" marB="50397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fr-CA" sz="2205" dirty="0"/>
                            <a:t>2</a:t>
                          </a:r>
                          <a:endParaRPr lang="en-US" sz="2205" dirty="0"/>
                        </a:p>
                      </a:txBody>
                      <a:tcPr marL="100795" marR="100795" marT="50397" marB="50397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defRPr/>
                          </a:pPr>
                          <a:r>
                            <a:rPr lang="fr-CA" altLang="zh-TW" sz="2205" b="0" dirty="0">
                              <a:solidFill>
                                <a:srgbClr val="FF0000"/>
                              </a:solidFill>
                            </a:rPr>
                            <a:t>{3,7}</a:t>
                          </a:r>
                          <a:endParaRPr lang="fr-CA" altLang="zh-TW" sz="2205" b="0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 marL="100795" marR="100795" marT="50397" marB="50397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</a:tr>
                  <a:tr h="436880">
                    <a:tc>
                      <a:txBody>
                        <a:bodyPr/>
                        <a:lstStyle/>
                        <a:p>
                          <a:endParaRPr lang="fr-CA"/>
                        </a:p>
                      </a:txBody>
                      <a:tcPr marL="100795" marR="100795" marT="50397" marB="50397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fr-CA" sz="2205" dirty="0"/>
                            <a:t>1</a:t>
                          </a:r>
                          <a:endParaRPr lang="en-US" sz="2205" dirty="0"/>
                        </a:p>
                      </a:txBody>
                      <a:tcPr marL="100795" marR="100795" marT="50397" marB="50397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defRPr/>
                          </a:pPr>
                          <a:r>
                            <a:rPr lang="fr-CA" altLang="zh-TW" sz="2205" dirty="0">
                              <a:solidFill>
                                <a:srgbClr val="FF0000"/>
                              </a:solidFill>
                            </a:rPr>
                            <a:t>{</a:t>
                          </a:r>
                          <a:r>
                            <a:rPr lang="fr-CA" altLang="zh-TW" sz="2205" b="1" dirty="0">
                              <a:solidFill>
                                <a:srgbClr val="FF0000"/>
                              </a:solidFill>
                            </a:rPr>
                            <a:t>1</a:t>
                          </a:r>
                          <a:r>
                            <a:rPr lang="fr-CA" altLang="zh-TW" sz="2205" dirty="0">
                              <a:solidFill>
                                <a:srgbClr val="FF0000"/>
                              </a:solidFill>
                            </a:rPr>
                            <a:t>}</a:t>
                          </a:r>
                          <a:endParaRPr lang="en-US" altLang="zh-TW" sz="2205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 marL="100795" marR="100795" marT="50397" marB="50397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FF00"/>
                        </a:solidFill>
                      </a:tcPr>
                    </a:tc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" name="文字方塊 4"/>
              <p:cNvSpPr txBox="1"/>
              <p:nvPr/>
            </p:nvSpPr>
            <p:spPr>
              <a:xfrm>
                <a:off x="-50829" y="4027047"/>
                <a:ext cx="4031826" cy="407670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CA" altLang="zh-TW" sz="2645" b="1" i="0" smtClean="0">
                          <a:latin typeface="Cambria Math" panose="02040503050406030204" pitchFamily="18" charset="0"/>
                        </a:rPr>
                        <m:t>𝐅</m:t>
                      </m:r>
                      <m:r>
                        <a:rPr lang="en-US" altLang="zh-TW" sz="2645" b="1" i="0" smtClean="0">
                          <a:latin typeface="Cambria Math" panose="02040503050406030204" pitchFamily="18" charset="0"/>
                        </a:rPr>
                        <m:t>𝐫𝐞𝐪𝐮𝐞𝐧𝐭</m:t>
                      </m:r>
                      <m:r>
                        <a:rPr lang="en-US" altLang="zh-TW" sz="2645" b="1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fr-CA" altLang="zh-TW" sz="2645" b="1" i="0" smtClean="0">
                          <a:latin typeface="Cambria Math" panose="02040503050406030204" pitchFamily="18" charset="0"/>
                        </a:rPr>
                        <m:t>𝐞</m:t>
                      </m:r>
                      <m:r>
                        <a:rPr lang="en-US" altLang="fr-CA" sz="2645" b="1" i="0" smtClean="0">
                          <a:latin typeface="Cambria Math" panose="02040503050406030204" pitchFamily="18" charset="0"/>
                        </a:rPr>
                        <m:t>𝐯𝐞𝐧𝐭𝐬</m:t>
                      </m:r>
                    </m:oMath>
                  </m:oMathPara>
                </a14:m>
                <a:endParaRPr lang="zh-TW" altLang="en-US" sz="2645" dirty="0"/>
              </a:p>
            </p:txBody>
          </p:sp>
        </mc:Choice>
        <mc:Fallback>
          <p:sp>
            <p:nvSpPr>
              <p:cNvPr id="7" name="文字方塊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50829" y="4027047"/>
                <a:ext cx="4031826" cy="407670"/>
              </a:xfrm>
              <a:prstGeom prst="rect">
                <a:avLst/>
              </a:prstGeom>
              <a:blipFill rotWithShape="1">
                <a:blip r:embed="rId3"/>
                <a:stretch>
                  <a:fillRect l="1" t="-126" r="5" b="126"/>
                </a:stretch>
              </a:blipFill>
            </p:spPr>
            <p:txBody>
              <a:bodyPr/>
              <a:lstStyle/>
              <a:p>
                <a:r>
                  <a:rPr lang="fr-CA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8" name="Table 7"/>
              <p:cNvGraphicFramePr>
                <a:graphicFrameLocks noGrp="1"/>
              </p:cNvGraphicFramePr>
              <p:nvPr/>
            </p:nvGraphicFramePr>
            <p:xfrm>
              <a:off x="478487" y="4771427"/>
              <a:ext cx="2973070" cy="2120900"/>
            </p:xfrm>
            <a:graphic>
              <a:graphicData uri="http://schemas.openxmlformats.org/drawingml/2006/table">
                <a:tbl>
                  <a:tblPr firstRow="1" bandRow="1">
                    <a:tableStyleId>{B301B821-A1FF-4177-AEE7-76D212191A09}</a:tableStyleId>
                  </a:tblPr>
                  <a:tblGrid>
                    <a:gridCol w="1174115"/>
                    <a:gridCol w="1798955"/>
                  </a:tblGrid>
                  <a:tr h="585470">
                    <a:tc>
                      <a:txBody>
                        <a:bodyPr/>
                        <a:lstStyle/>
                        <a:p>
                          <a:r>
                            <a:rPr lang="fr-CA" sz="2205" dirty="0" err="1"/>
                            <a:t>Episode</a:t>
                          </a:r>
                          <a:endParaRPr lang="en-US" sz="2205" dirty="0"/>
                        </a:p>
                      </a:txBody>
                      <a:tcPr marL="100795" marR="100795" marT="50397" marB="50397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sz="2205" dirty="0"/>
                            <a:t>location list</a:t>
                          </a:r>
                          <a:endParaRPr lang="en-US" sz="2205" dirty="0"/>
                        </a:p>
                      </a:txBody>
                      <a:tcPr marL="100795" marR="100795" marT="50397" marB="50397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511810">
                    <a:tc>
                      <a:txBody>
                        <a:bodyPr/>
                        <a:lstStyle/>
                        <a:p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d>
                                  <m:dPr>
                                    <m:begChr m:val="⟨"/>
                                    <m:endChr m:val="⟩"/>
                                    <m:ctrlPr>
                                      <a:rPr lang="en-US" altLang="zh-TW" sz="2205" smtClean="0">
                                        <a:solidFill>
                                          <a:srgbClr val="0000FF"/>
                                        </a:solidFill>
                                      </a:rPr>
                                    </m:ctrlPr>
                                  </m:dPr>
                                  <m:e>
                                    <m:d>
                                      <m:dPr>
                                        <m:begChr m:val="{"/>
                                        <m:endChr m:val="}"/>
                                        <m:ctrlPr>
                                          <a:rPr lang="en-US" altLang="zh-TW" sz="2205">
                                            <a:solidFill>
                                              <a:srgbClr val="0000FF"/>
                                            </a:solidFill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altLang="zh-TW" sz="2205">
                                            <a:solidFill>
                                              <a:srgbClr val="0000FF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𝑎</m:t>
                                        </m:r>
                                      </m:e>
                                    </m:d>
                                  </m:e>
                                </m:d>
                              </m:oMath>
                            </m:oMathPara>
                          </a14:m>
                          <a:endParaRPr lang="en-US" sz="2205" dirty="0">
                            <a:solidFill>
                              <a:srgbClr val="0000FF"/>
                            </a:solidFill>
                          </a:endParaRPr>
                        </a:p>
                      </a:txBody>
                      <a:tcPr marL="100795" marR="100795" marT="50397" marB="50397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defRPr/>
                          </a:pPr>
                          <a14:m>
                            <m:oMath xmlns:m="http://schemas.openxmlformats.org/officeDocument/2006/math">
                              <m:d>
                                <m:dPr>
                                  <m:begChr m:val="{"/>
                                  <m:endChr m:val="}"/>
                                  <m:ctrlPr>
                                    <a:rPr lang="en-US" altLang="zh-TW" sz="2205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fr-CA" altLang="zh-TW" sz="2205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  <m:r>
                                    <a:rPr lang="en-US" altLang="zh-TW" sz="2205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, </m:t>
                                  </m:r>
                                  <m:r>
                                    <a:rPr lang="en-US" altLang="zh-TW" sz="2205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  <m:r>
                                    <a:rPr lang="en-US" altLang="zh-TW" sz="2205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, </m:t>
                                  </m:r>
                                  <m:r>
                                    <a:rPr lang="en-US" altLang="zh-TW" sz="2205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  <m:r>
                                    <a:rPr lang="en-US" altLang="zh-TW" sz="2205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, </m:t>
                                  </m:r>
                                  <m:r>
                                    <a:rPr lang="fr-CA" altLang="zh-TW" sz="2205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6</m:t>
                                  </m:r>
                                  <m:r>
                                    <a:rPr lang="en-US" altLang="zh-TW" sz="2205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, </m:t>
                                  </m:r>
                                  <m:r>
                                    <a:rPr lang="fr-CA" altLang="zh-TW" sz="2205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7</m:t>
                                  </m:r>
                                </m:e>
                              </m:d>
                              <m:r>
                                <a:rPr lang="fr-CA" altLang="zh-TW" sz="2205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</m:oMath>
                          </a14:m>
                          <a:r>
                            <a:rPr lang="fr-CA" altLang="zh-TW" sz="2205" b="0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a:t> </a:t>
                          </a:r>
                          <a:endParaRPr lang="fr-CA" altLang="zh-TW" sz="2205" b="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endParaRPr>
                        </a:p>
                      </a:txBody>
                      <a:tcPr marL="100795" marR="100795" marT="50397" marB="50397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511810">
                    <a:tc>
                      <a:txBody>
                        <a:bodyPr/>
                        <a:lstStyle/>
                        <a:p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d>
                                  <m:dPr>
                                    <m:begChr m:val="⟨"/>
                                    <m:endChr m:val="⟩"/>
                                    <m:ctrlPr>
                                      <a:rPr lang="en-US" altLang="zh-TW" sz="2205" smtClean="0">
                                        <a:solidFill>
                                          <a:srgbClr val="0000FF"/>
                                        </a:solidFill>
                                      </a:rPr>
                                    </m:ctrlPr>
                                  </m:dPr>
                                  <m:e>
                                    <m:d>
                                      <m:dPr>
                                        <m:begChr m:val="{"/>
                                        <m:endChr m:val="}"/>
                                        <m:ctrlPr>
                                          <a:rPr lang="en-US" altLang="zh-TW" sz="2205">
                                            <a:solidFill>
                                              <a:srgbClr val="0000FF"/>
                                            </a:solidFill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altLang="zh-TW" sz="2205" smtClean="0">
                                            <a:solidFill>
                                              <a:srgbClr val="0000FF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𝑏</m:t>
                                        </m:r>
                                      </m:e>
                                    </m:d>
                                  </m:e>
                                </m:d>
                              </m:oMath>
                            </m:oMathPara>
                          </a14:m>
                          <a:endParaRPr lang="en-US" sz="2205" dirty="0">
                            <a:solidFill>
                              <a:srgbClr val="0000FF"/>
                            </a:solidFill>
                          </a:endParaRPr>
                        </a:p>
                      </a:txBody>
                      <a:tcPr marL="100795" marR="100795" marT="50397" marB="50397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14:m>
                            <m:oMath xmlns:m="http://schemas.openxmlformats.org/officeDocument/2006/math">
                              <m:d>
                                <m:dPr>
                                  <m:begChr m:val="{"/>
                                  <m:endChr m:val="}"/>
                                  <m:ctrlPr>
                                    <a:rPr lang="en-US" altLang="zh-TW" sz="2205" b="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fr-CA" altLang="zh-TW" sz="2205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  <m:r>
                                    <a:rPr lang="en-US" altLang="zh-TW" sz="2205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, </m:t>
                                  </m:r>
                                  <m:r>
                                    <a:rPr lang="en-US" altLang="zh-TW" sz="2205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7</m:t>
                                  </m:r>
                                  <m:r>
                                    <a:rPr lang="en-US" altLang="zh-TW" sz="2205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, </m:t>
                                  </m:r>
                                  <m:r>
                                    <a:rPr lang="en-US" altLang="zh-TW" sz="2205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9</m:t>
                                  </m:r>
                                </m:e>
                              </m:d>
                            </m:oMath>
                          </a14:m>
                          <a:r>
                            <a:rPr lang="en-US" sz="2205" b="0" dirty="0">
                              <a:solidFill>
                                <a:srgbClr val="FF0000"/>
                              </a:solidFill>
                            </a:rPr>
                            <a:t>  </a:t>
                          </a:r>
                          <a:endParaRPr lang="en-US" sz="2205" b="0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 marL="100795" marR="100795" marT="50397" marB="50397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511810">
                    <a:tc>
                      <a:txBody>
                        <a:bodyPr/>
                        <a:lstStyle/>
                        <a:p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d>
                                  <m:dPr>
                                    <m:begChr m:val="⟨"/>
                                    <m:endChr m:val="⟩"/>
                                    <m:ctrlPr>
                                      <a:rPr lang="en-US" altLang="zh-TW" sz="2205" smtClean="0">
                                        <a:solidFill>
                                          <a:srgbClr val="0000FF"/>
                                        </a:solidFill>
                                      </a:rPr>
                                    </m:ctrlPr>
                                  </m:dPr>
                                  <m:e>
                                    <m:d>
                                      <m:dPr>
                                        <m:begChr m:val="{"/>
                                        <m:endChr m:val="}"/>
                                        <m:ctrlPr>
                                          <a:rPr lang="en-US" altLang="zh-TW" sz="2205">
                                            <a:solidFill>
                                              <a:srgbClr val="0000FF"/>
                                            </a:solidFill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altLang="zh-TW" sz="2205" smtClean="0">
                                            <a:solidFill>
                                              <a:srgbClr val="0000FF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𝑐</m:t>
                                        </m:r>
                                      </m:e>
                                    </m:d>
                                    <m:r>
                                      <a:rPr lang="en-US" altLang="zh-TW" sz="2205" smtClean="0">
                                        <a:solidFill>
                                          <a:srgbClr val="0000FF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 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en-US" sz="2205" dirty="0">
                            <a:solidFill>
                              <a:srgbClr val="0000FF"/>
                            </a:solidFill>
                          </a:endParaRPr>
                        </a:p>
                      </a:txBody>
                      <a:tcPr marL="100795" marR="100795" marT="50397" marB="50397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defRPr/>
                          </a:pPr>
                          <a14:m>
                            <m:oMath xmlns:m="http://schemas.openxmlformats.org/officeDocument/2006/math">
                              <m:d>
                                <m:dPr>
                                  <m:begChr m:val="{"/>
                                  <m:endChr m:val="}"/>
                                  <m:ctrlPr>
                                    <a:rPr lang="en-US" altLang="zh-TW" sz="2205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TW" sz="2205" b="1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𝟏</m:t>
                                  </m:r>
                                  <m:r>
                                    <a:rPr lang="en-US" altLang="zh-TW" sz="2205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, </m:t>
                                  </m:r>
                                  <m:r>
                                    <a:rPr lang="en-US" altLang="zh-TW" sz="2205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8</m:t>
                                  </m:r>
                                </m:e>
                              </m:d>
                            </m:oMath>
                          </a14:m>
                          <a:r>
                            <a:rPr lang="en-US" altLang="zh-TW" sz="2205" dirty="0">
                              <a:solidFill>
                                <a:srgbClr val="FF0000"/>
                              </a:solidFill>
                            </a:rPr>
                            <a:t> </a:t>
                          </a:r>
                          <a:endParaRPr lang="en-US" altLang="zh-TW" sz="2205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 marL="100795" marR="100795" marT="50397" marB="50397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8" name="Table 7"/>
              <p:cNvGraphicFramePr>
                <a:graphicFrameLocks noGrp="1"/>
              </p:cNvGraphicFramePr>
              <p:nvPr/>
            </p:nvGraphicFramePr>
            <p:xfrm>
              <a:off x="478487" y="4771427"/>
              <a:ext cx="2973070" cy="2120900"/>
            </p:xfrm>
            <a:graphic>
              <a:graphicData uri="http://schemas.openxmlformats.org/drawingml/2006/table">
                <a:tbl>
                  <a:tblPr firstRow="1" bandRow="1">
                    <a:tableStyleId>{B301B821-A1FF-4177-AEE7-76D212191A09}</a:tableStyleId>
                  </a:tblPr>
                  <a:tblGrid>
                    <a:gridCol w="1174115"/>
                    <a:gridCol w="1798955"/>
                  </a:tblGrid>
                  <a:tr h="585470">
                    <a:tc>
                      <a:txBody>
                        <a:bodyPr/>
                        <a:lstStyle/>
                        <a:p>
                          <a:r>
                            <a:rPr lang="fr-CA" sz="2205" dirty="0" err="1"/>
                            <a:t>Episode</a:t>
                          </a:r>
                          <a:endParaRPr lang="en-US" sz="2205" dirty="0"/>
                        </a:p>
                      </a:txBody>
                      <a:tcPr marL="100795" marR="100795" marT="50397" marB="50397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sz="2205" dirty="0"/>
                            <a:t>location list</a:t>
                          </a:r>
                          <a:endParaRPr lang="en-US" sz="2205" dirty="0"/>
                        </a:p>
                      </a:txBody>
                      <a:tcPr marL="100795" marR="100795" marT="50397" marB="50397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511810">
                    <a:tc>
                      <a:txBody>
                        <a:bodyPr/>
                        <a:lstStyle/>
                        <a:p>
                          <a:endParaRPr lang="fr-CA"/>
                        </a:p>
                      </a:txBody>
                      <a:tcPr marL="100795" marR="100795" marT="50397" marB="50397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CA"/>
                        </a:p>
                      </a:txBody>
                      <a:tcPr marL="100795" marR="100795" marT="50397" marB="50397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</a:blipFill>
                      </a:tcPr>
                    </a:tc>
                  </a:tr>
                  <a:tr h="511810">
                    <a:tc>
                      <a:txBody>
                        <a:bodyPr/>
                        <a:lstStyle/>
                        <a:p>
                          <a:endParaRPr lang="fr-CA"/>
                        </a:p>
                      </a:txBody>
                      <a:tcPr marL="100795" marR="100795" marT="50397" marB="50397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CA"/>
                        </a:p>
                      </a:txBody>
                      <a:tcPr marL="100795" marR="100795" marT="50397" marB="50397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</a:blipFill>
                      </a:tcPr>
                    </a:tc>
                  </a:tr>
                  <a:tr h="511810">
                    <a:tc>
                      <a:txBody>
                        <a:bodyPr/>
                        <a:lstStyle/>
                        <a:p>
                          <a:endParaRPr lang="fr-CA"/>
                        </a:p>
                      </a:txBody>
                      <a:tcPr marL="100795" marR="100795" marT="50397" marB="50397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CA"/>
                        </a:p>
                      </a:txBody>
                      <a:tcPr marL="100795" marR="100795" marT="50397" marB="50397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</a:blipFill>
                      </a:tcPr>
                    </a:tc>
                  </a:tr>
                </a:tbl>
              </a:graphicData>
            </a:graphic>
          </p:graphicFrame>
        </mc:Fallback>
      </mc:AlternateContent>
      <p:cxnSp>
        <p:nvCxnSpPr>
          <p:cNvPr id="12" name="Straight Arrow Connector 8"/>
          <p:cNvCxnSpPr/>
          <p:nvPr/>
        </p:nvCxnSpPr>
        <p:spPr>
          <a:xfrm>
            <a:off x="4430395" y="5608955"/>
            <a:ext cx="762000" cy="91440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0"/>
          <p:cNvCxnSpPr/>
          <p:nvPr/>
        </p:nvCxnSpPr>
        <p:spPr>
          <a:xfrm>
            <a:off x="3363595" y="6599555"/>
            <a:ext cx="1752600" cy="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15" name="Rectangle 14"/>
              <p:cNvSpPr/>
              <p:nvPr/>
            </p:nvSpPr>
            <p:spPr>
              <a:xfrm>
                <a:off x="4506537" y="6100625"/>
                <a:ext cx="461010" cy="499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CA" altLang="zh-TW" sz="2645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∩</m:t>
                      </m:r>
                    </m:oMath>
                  </m:oMathPara>
                </a14:m>
                <a:endParaRPr lang="en-US" sz="2645" dirty="0"/>
              </a:p>
            </p:txBody>
          </p:sp>
        </mc:Choice>
        <mc:Fallback>
          <p:sp>
            <p:nvSpPr>
              <p:cNvPr id="15" name="Rectangle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06537" y="6100625"/>
                <a:ext cx="461010" cy="499110"/>
              </a:xfrm>
              <a:prstGeom prst="rect">
                <a:avLst/>
              </a:prstGeom>
              <a:blipFill rotWithShape="1">
                <a:blip r:embed="rId5"/>
                <a:stretch>
                  <a:fillRect l="-125" t="-36" r="125" b="36"/>
                </a:stretch>
              </a:blipFill>
            </p:spPr>
            <p:txBody>
              <a:bodyPr/>
              <a:lstStyle/>
              <a:p>
                <a:r>
                  <a:rPr lang="fr-CA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6" name="Straight Arrow Connector 8"/>
          <p:cNvCxnSpPr/>
          <p:nvPr/>
        </p:nvCxnSpPr>
        <p:spPr>
          <a:xfrm flipH="1">
            <a:off x="4430395" y="4694555"/>
            <a:ext cx="838200" cy="914400"/>
          </a:xfrm>
          <a:prstGeom prst="straightConnector1">
            <a:avLst/>
          </a:prstGeom>
          <a:ln w="57150"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20" name="內容版面配置區 2"/>
              <p:cNvSpPr>
                <a:spLocks noGrp="1"/>
              </p:cNvSpPr>
              <p:nvPr>
                <p:ph idx="1"/>
              </p:nvPr>
            </p:nvSpPr>
            <p:spPr>
              <a:xfrm>
                <a:off x="544266" y="274850"/>
                <a:ext cx="8974066" cy="2175778"/>
              </a:xfrm>
            </p:spPr>
            <p:txBody>
              <a:bodyPr/>
              <a:p>
                <a:r>
                  <a:rPr lang="fr-CA" altLang="en-US" sz="2800" dirty="0">
                    <a:sym typeface="+mn-ea"/>
                  </a:rPr>
                  <a:t>The support of </a:t>
                </a:r>
                <a14:m>
                  <m:oMath xmlns:m="http://schemas.openxmlformats.org/officeDocument/2006/math">
                    <m:d>
                      <m:dPr>
                        <m:begChr m:val="⟨"/>
                        <m:endChr m:val="⟩"/>
                        <m:ctrlPr>
                          <a:rPr lang="en-US" altLang="zh-TW" sz="2800" smtClean="0">
                            <a:solidFill>
                              <a:srgbClr val="0000FF"/>
                            </a:solidFill>
                          </a:rPr>
                        </m:ctrlPr>
                      </m:d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altLang="zh-TW" sz="2800">
                                <a:solidFill>
                                  <a:srgbClr val="0000FF"/>
                                </a:solidFill>
                              </a:rPr>
                            </m:ctrlPr>
                          </m:dPr>
                          <m:e>
                            <m:r>
                              <m:rPr>
                                <m:sty m:val="p"/>
                              </m:rPr>
                              <a:rPr lang="en-US" altLang="zh-TW" sz="280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a</m:t>
                            </m:r>
                            <m:r>
                              <a:rPr lang="en-US" altLang="zh-TW" sz="280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m:rPr>
                                <m:sty m:val="p"/>
                              </m:rPr>
                              <a:rPr lang="en-US" altLang="zh-TW" sz="280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c</m:t>
                            </m:r>
                          </m:e>
                        </m:d>
                      </m:e>
                    </m:d>
                  </m:oMath>
                </a14:m>
                <a:r>
                  <a:rPr lang="fr-CA" altLang="en-US" sz="2800" dirty="0">
                    <a:solidFill>
                      <a:srgbClr val="0000FF"/>
                    </a:solidFill>
                    <a:sym typeface="+mn-ea"/>
                  </a:rPr>
                  <a:t>  </a:t>
                </a:r>
                <a:r>
                  <a:rPr lang="fr-CA" altLang="en-US" sz="2800" dirty="0">
                    <a:sym typeface="+mn-ea"/>
                  </a:rPr>
                  <a:t>is  </a:t>
                </a:r>
                <a:r>
                  <a:rPr lang="fr-CA" sz="2800" dirty="0">
                    <a:sym typeface="+mn-ea"/>
                  </a:rPr>
                  <a:t>the number of elements in its location list. It is </a:t>
                </a:r>
                <a:r>
                  <a:rPr lang="fr-CA" sz="2800" dirty="0">
                    <a:solidFill>
                      <a:srgbClr val="0000FF"/>
                    </a:solidFill>
                    <a:sym typeface="+mn-ea"/>
                  </a:rPr>
                  <a:t>1</a:t>
                </a:r>
                <a:r>
                  <a:rPr lang="fr-CA" sz="2800" dirty="0">
                    <a:sym typeface="+mn-ea"/>
                  </a:rPr>
                  <a:t>.</a:t>
                </a:r>
                <a:endParaRPr lang="fr-CA" sz="2800" dirty="0"/>
              </a:p>
              <a:p>
                <a:r>
                  <a:rPr lang="fr-CA" sz="2800" dirty="0">
                    <a:sym typeface="+mn-ea"/>
                  </a:rPr>
                  <a:t>Because</a:t>
                </a:r>
                <a:r>
                  <a:rPr lang="fr-CA" sz="2800" dirty="0">
                    <a:solidFill>
                      <a:srgbClr val="0000FF"/>
                    </a:solidFill>
                    <a:sym typeface="+mn-ea"/>
                  </a:rPr>
                  <a:t> 1 </a:t>
                </a:r>
                <a14:m>
                  <m:oMath xmlns:m="http://schemas.openxmlformats.org/officeDocument/2006/math">
                    <m:r>
                      <a:rPr lang="en-US" altLang="fr-CA" sz="28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cs typeface="Cambria Math" panose="02040503050406030204" pitchFamily="18" charset="0"/>
                      </a:rPr>
                      <m:t>&lt;</m:t>
                    </m:r>
                    <m:r>
                      <a:rPr lang="en-US" altLang="fr-CA" sz="28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cs typeface="Cambria Math" panose="02040503050406030204" pitchFamily="18" charset="0"/>
                      </a:rPr>
                      <m:t> </m:t>
                    </m:r>
                    <m:r>
                      <a:rPr lang="en-US" altLang="fr-CA" sz="28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cs typeface="Cambria Math" panose="02040503050406030204" pitchFamily="18" charset="0"/>
                      </a:rPr>
                      <m:t>𝑚𝑖𝑛𝑠𝑢𝑝</m:t>
                    </m:r>
                    <m:r>
                      <a:rPr lang="en-US" altLang="fr-CA" sz="28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cs typeface="Cambria Math" panose="02040503050406030204" pitchFamily="18" charset="0"/>
                      </a:rPr>
                      <m:t>,  </m:t>
                    </m:r>
                    <m:d>
                      <m:dPr>
                        <m:begChr m:val="⟨"/>
                        <m:endChr m:val="⟩"/>
                        <m:ctrlPr>
                          <a:rPr lang="en-US" altLang="zh-TW" sz="2800" smtClean="0">
                            <a:solidFill>
                              <a:srgbClr val="0000FF"/>
                            </a:solidFill>
                          </a:rPr>
                        </m:ctrlPr>
                      </m:d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altLang="zh-TW" sz="2800">
                                <a:solidFill>
                                  <a:srgbClr val="0000FF"/>
                                </a:solidFill>
                              </a:rPr>
                            </m:ctrlPr>
                          </m:dPr>
                          <m:e>
                            <m:r>
                              <m:rPr>
                                <m:sty m:val="p"/>
                              </m:rPr>
                              <a:rPr lang="en-US" altLang="zh-TW" sz="280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a</m:t>
                            </m:r>
                            <m:r>
                              <a:rPr lang="en-US" altLang="zh-TW" sz="280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m:rPr>
                                <m:sty m:val="p"/>
                              </m:rPr>
                              <a:rPr lang="en-US" altLang="zh-TW" sz="280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c</m:t>
                            </m:r>
                          </m:e>
                        </m:d>
                      </m:e>
                    </m:d>
                    <m:r>
                      <a:rPr lang="fr-CA" altLang="en-US" sz="2800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sym typeface="+mn-ea"/>
                      </a:rPr>
                      <m:t> </m:t>
                    </m:r>
                  </m:oMath>
                </a14:m>
                <a:r>
                  <a:rPr lang="fr-CA" altLang="en-US" sz="2800" dirty="0">
                    <a:sym typeface="+mn-ea"/>
                  </a:rPr>
                  <a:t>is infrequent </a:t>
                </a:r>
                <a:r>
                  <a:rPr lang="fr-CA" altLang="en-US" sz="2800" dirty="0">
                    <a:sym typeface="+mn-ea"/>
                  </a:rPr>
                  <a:t>and it is discarded.</a:t>
                </a:r>
                <a:endParaRPr lang="en-US" sz="2800" dirty="0">
                  <a:solidFill>
                    <a:schemeClr val="tx1"/>
                  </a:solidFill>
                </a:endParaRPr>
              </a:p>
              <a:p>
                <a:endParaRPr lang="en-US" sz="2800" dirty="0">
                  <a:solidFill>
                    <a:srgbClr val="0000FF"/>
                  </a:solidFill>
                </a:endParaRPr>
              </a:p>
              <a:p>
                <a:endParaRPr lang="fr-CA" altLang="en-US" sz="2800" dirty="0"/>
              </a:p>
            </p:txBody>
          </p:sp>
        </mc:Choice>
        <mc:Fallback>
          <p:sp>
            <p:nvSpPr>
              <p:cNvPr id="20" name="內容版面配置區 2"/>
              <p:cNvSpPr>
                <a:spLocks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44266" y="274850"/>
                <a:ext cx="8974066" cy="2175778"/>
              </a:xfrm>
              <a:blipFill rotWithShape="1">
                <a:blip r:embed="rId6"/>
                <a:stretch>
                  <a:fillRect l="-1" t="-24" r="4" b="-35978"/>
                </a:stretch>
              </a:blipFill>
            </p:spPr>
            <p:txBody>
              <a:bodyPr/>
              <a:lstStyle/>
              <a:p>
                <a:r>
                  <a:rPr lang="fr-CA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0" name="Straight Connector 9"/>
          <p:cNvCxnSpPr/>
          <p:nvPr/>
        </p:nvCxnSpPr>
        <p:spPr>
          <a:xfrm>
            <a:off x="5344996" y="6523256"/>
            <a:ext cx="4316451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med" advClick="0"/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DC983-A656-4310-B853-8C30532C0C2A}" type="slidenum">
              <a:rPr lang="en-US" sz="1435" smtClean="0"/>
            </a:fld>
            <a:endParaRPr lang="en-US" sz="1435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文字方塊 4"/>
              <p:cNvSpPr txBox="1"/>
              <p:nvPr/>
            </p:nvSpPr>
            <p:spPr>
              <a:xfrm>
                <a:off x="5454997" y="3207405"/>
                <a:ext cx="4031826" cy="407670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CA" altLang="zh-TW" sz="2645" b="1" i="0" smtClean="0">
                          <a:latin typeface="Cambria Math" panose="02040503050406030204" pitchFamily="18" charset="0"/>
                        </a:rPr>
                        <m:t>𝐅</m:t>
                      </m:r>
                      <m:r>
                        <a:rPr lang="en-US" altLang="zh-TW" sz="2645" b="1" i="0" smtClean="0">
                          <a:latin typeface="Cambria Math" panose="02040503050406030204" pitchFamily="18" charset="0"/>
                        </a:rPr>
                        <m:t>𝐫𝐞𝐪𝐮𝐞𝐧𝐭</m:t>
                      </m:r>
                      <m:r>
                        <a:rPr lang="en-US" altLang="zh-TW" sz="2645" b="1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fr-CA" altLang="zh-TW" sz="2645" b="1" i="0" smtClean="0">
                          <a:latin typeface="Cambria Math" panose="02040503050406030204" pitchFamily="18" charset="0"/>
                        </a:rPr>
                        <m:t>𝐩𝐚𝐫𝐚𝐥𝐥𝐞𝐥</m:t>
                      </m:r>
                      <m:r>
                        <a:rPr lang="fr-CA" altLang="zh-TW" sz="2645" b="1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fr-CA" altLang="zh-TW" sz="2645" b="1" i="0" smtClean="0">
                          <a:latin typeface="Cambria Math" panose="02040503050406030204" pitchFamily="18" charset="0"/>
                        </a:rPr>
                        <m:t>𝐞𝐩𝐢𝐬𝐨𝐝𝐞𝐬</m:t>
                      </m:r>
                    </m:oMath>
                  </m:oMathPara>
                </a14:m>
                <a:endParaRPr lang="zh-TW" altLang="en-US" sz="2645" dirty="0"/>
              </a:p>
            </p:txBody>
          </p:sp>
        </mc:Choice>
        <mc:Fallback>
          <p:sp>
            <p:nvSpPr>
              <p:cNvPr id="5" name="文字方塊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54997" y="3207405"/>
                <a:ext cx="4031826" cy="407670"/>
              </a:xfrm>
              <a:prstGeom prst="rect">
                <a:avLst/>
              </a:prstGeom>
              <a:blipFill rotWithShape="1">
                <a:blip r:embed="rId1"/>
                <a:stretch>
                  <a:fillRect l="-9" t="-5" r="-5672" b="5"/>
                </a:stretch>
              </a:blipFill>
            </p:spPr>
            <p:txBody>
              <a:bodyPr/>
              <a:lstStyle/>
              <a:p>
                <a:r>
                  <a:rPr lang="fr-CA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6" name="Table 5"/>
              <p:cNvGraphicFramePr>
                <a:graphicFrameLocks noGrp="1"/>
              </p:cNvGraphicFramePr>
              <p:nvPr/>
            </p:nvGraphicFramePr>
            <p:xfrm>
              <a:off x="5116769" y="3697032"/>
              <a:ext cx="4562475" cy="2587625"/>
            </p:xfrm>
            <a:graphic>
              <a:graphicData uri="http://schemas.openxmlformats.org/drawingml/2006/table">
                <a:tbl>
                  <a:tblPr firstRow="1" bandRow="1">
                    <a:tableStyleId>{B301B821-A1FF-4177-AEE7-76D212191A09}</a:tableStyleId>
                  </a:tblPr>
                  <a:tblGrid>
                    <a:gridCol w="1174115"/>
                    <a:gridCol w="1195705"/>
                    <a:gridCol w="2192655"/>
                  </a:tblGrid>
                  <a:tr h="615315">
                    <a:tc>
                      <a:txBody>
                        <a:bodyPr/>
                        <a:lstStyle/>
                        <a:p>
                          <a:r>
                            <a:rPr lang="fr-CA" sz="2205" dirty="0" err="1"/>
                            <a:t>Episode</a:t>
                          </a:r>
                          <a:endParaRPr lang="en-US" sz="2205" dirty="0"/>
                        </a:p>
                      </a:txBody>
                      <a:tcPr marL="100795" marR="100795" marT="50397" marB="50397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fr-CA" sz="2205" dirty="0"/>
                            <a:t>Support</a:t>
                          </a:r>
                          <a:endParaRPr lang="en-US" sz="2205" dirty="0"/>
                        </a:p>
                      </a:txBody>
                      <a:tcPr marL="100795" marR="100795" marT="50397" marB="50397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sz="2205" dirty="0"/>
                            <a:t>location list</a:t>
                          </a:r>
                          <a:endParaRPr lang="en-US" sz="2205" dirty="0"/>
                        </a:p>
                      </a:txBody>
                      <a:tcPr marL="100795" marR="100795" marT="50397" marB="50397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511810">
                    <a:tc>
                      <a:txBody>
                        <a:bodyPr/>
                        <a:lstStyle/>
                        <a:p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d>
                                  <m:dPr>
                                    <m:begChr m:val="⟨"/>
                                    <m:endChr m:val="⟩"/>
                                    <m:ctrlPr>
                                      <a:rPr lang="en-US" altLang="zh-TW" sz="2205" smtClean="0">
                                        <a:solidFill>
                                          <a:srgbClr val="0000FF"/>
                                        </a:solidFill>
                                      </a:rPr>
                                    </m:ctrlPr>
                                  </m:dPr>
                                  <m:e>
                                    <m:d>
                                      <m:dPr>
                                        <m:begChr m:val="{"/>
                                        <m:endChr m:val="}"/>
                                        <m:ctrlPr>
                                          <a:rPr lang="en-US" altLang="zh-TW" sz="2205">
                                            <a:solidFill>
                                              <a:srgbClr val="0000FF"/>
                                            </a:solidFill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altLang="zh-TW" sz="2205">
                                            <a:solidFill>
                                              <a:srgbClr val="0000FF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𝑎</m:t>
                                        </m:r>
                                      </m:e>
                                    </m:d>
                                  </m:e>
                                </m:d>
                              </m:oMath>
                            </m:oMathPara>
                          </a14:m>
                          <a:endParaRPr lang="en-US" sz="2205" dirty="0">
                            <a:solidFill>
                              <a:srgbClr val="0000FF"/>
                            </a:solidFill>
                          </a:endParaRPr>
                        </a:p>
                      </a:txBody>
                      <a:tcPr marL="100795" marR="100795" marT="50397" marB="50397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fr-CA" sz="2205" dirty="0"/>
                            <a:t>5</a:t>
                          </a:r>
                          <a:endParaRPr lang="en-US" sz="2205" dirty="0"/>
                        </a:p>
                      </a:txBody>
                      <a:tcPr marL="100795" marR="100795" marT="50397" marB="50397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defRPr/>
                          </a:pPr>
                          <a14:m>
                            <m:oMath xmlns:m="http://schemas.openxmlformats.org/officeDocument/2006/math">
                              <m:d>
                                <m:dPr>
                                  <m:begChr m:val="{"/>
                                  <m:endChr m:val="}"/>
                                  <m:ctrlPr>
                                    <a:rPr lang="en-US" altLang="zh-TW" sz="2205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fr-CA" altLang="zh-TW" sz="2205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  <m:r>
                                    <a:rPr lang="en-US" altLang="zh-TW" sz="2205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, </m:t>
                                  </m:r>
                                  <m:r>
                                    <a:rPr lang="en-US" altLang="zh-TW" sz="2205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  <m:r>
                                    <a:rPr lang="en-US" altLang="zh-TW" sz="2205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, </m:t>
                                  </m:r>
                                  <m:r>
                                    <a:rPr lang="en-US" altLang="zh-TW" sz="2205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  <m:r>
                                    <a:rPr lang="en-US" altLang="zh-TW" sz="2205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, </m:t>
                                  </m:r>
                                  <m:r>
                                    <a:rPr lang="fr-CA" altLang="zh-TW" sz="2205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6</m:t>
                                  </m:r>
                                  <m:r>
                                    <a:rPr lang="en-US" altLang="zh-TW" sz="2205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, </m:t>
                                  </m:r>
                                  <m:r>
                                    <a:rPr lang="fr-CA" altLang="zh-TW" sz="2205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7</m:t>
                                  </m:r>
                                </m:e>
                              </m:d>
                            </m:oMath>
                          </a14:m>
                          <a:r>
                            <a:rPr lang="fr-CA" altLang="zh-TW" sz="2205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a:t> </a:t>
                          </a:r>
                          <a:endParaRPr lang="fr-CA" altLang="zh-TW" sz="2205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endParaRPr>
                        </a:p>
                      </a:txBody>
                      <a:tcPr marL="100795" marR="100795" marT="50397" marB="50397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511810">
                    <a:tc>
                      <a:txBody>
                        <a:bodyPr/>
                        <a:lstStyle/>
                        <a:p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d>
                                  <m:dPr>
                                    <m:begChr m:val="⟨"/>
                                    <m:endChr m:val="⟩"/>
                                    <m:ctrlPr>
                                      <a:rPr lang="en-US" altLang="zh-TW" sz="2205" smtClean="0">
                                        <a:solidFill>
                                          <a:srgbClr val="0000FF"/>
                                        </a:solidFill>
                                      </a:rPr>
                                    </m:ctrlPr>
                                  </m:dPr>
                                  <m:e>
                                    <m:d>
                                      <m:dPr>
                                        <m:begChr m:val="{"/>
                                        <m:endChr m:val="}"/>
                                        <m:ctrlPr>
                                          <a:rPr lang="en-US" altLang="zh-TW" sz="2205">
                                            <a:solidFill>
                                              <a:srgbClr val="0000FF"/>
                                            </a:solidFill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altLang="zh-TW" sz="2205" smtClean="0">
                                            <a:solidFill>
                                              <a:srgbClr val="0000FF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𝑏</m:t>
                                        </m:r>
                                      </m:e>
                                    </m:d>
                                  </m:e>
                                </m:d>
                              </m:oMath>
                            </m:oMathPara>
                          </a14:m>
                          <a:endParaRPr lang="en-US" sz="2205" dirty="0">
                            <a:solidFill>
                              <a:srgbClr val="0000FF"/>
                            </a:solidFill>
                          </a:endParaRPr>
                        </a:p>
                      </a:txBody>
                      <a:tcPr marL="100795" marR="100795" marT="50397" marB="50397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fr-CA" sz="2205" dirty="0"/>
                            <a:t>3</a:t>
                          </a:r>
                          <a:endParaRPr lang="en-US" sz="2205" dirty="0"/>
                        </a:p>
                      </a:txBody>
                      <a:tcPr marL="100795" marR="100795" marT="50397" marB="50397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14:m>
                            <m:oMath xmlns:m="http://schemas.openxmlformats.org/officeDocument/2006/math">
                              <m:d>
                                <m:dPr>
                                  <m:begChr m:val="{"/>
                                  <m:endChr m:val="}"/>
                                  <m:ctrlPr>
                                    <a:rPr lang="en-US" altLang="zh-TW" sz="2205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fr-CA" altLang="zh-TW" sz="2205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  <m:r>
                                    <a:rPr lang="en-US" altLang="zh-TW" sz="2205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, </m:t>
                                  </m:r>
                                  <m:r>
                                    <a:rPr lang="en-US" altLang="zh-TW" sz="2205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7</m:t>
                                  </m:r>
                                  <m:r>
                                    <a:rPr lang="en-US" altLang="zh-TW" sz="2205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, </m:t>
                                  </m:r>
                                  <m:r>
                                    <a:rPr lang="en-US" altLang="zh-TW" sz="2205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9</m:t>
                                  </m:r>
                                </m:e>
                              </m:d>
                            </m:oMath>
                          </a14:m>
                          <a:r>
                            <a:rPr lang="en-US" sz="2205" dirty="0">
                              <a:solidFill>
                                <a:srgbClr val="FF0000"/>
                              </a:solidFill>
                            </a:rPr>
                            <a:t>  </a:t>
                          </a:r>
                          <a:endParaRPr lang="en-US" sz="2205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 marL="100795" marR="100795" marT="50397" marB="50397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511810">
                    <a:tc>
                      <a:txBody>
                        <a:bodyPr/>
                        <a:lstStyle/>
                        <a:p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d>
                                  <m:dPr>
                                    <m:begChr m:val="⟨"/>
                                    <m:endChr m:val="⟩"/>
                                    <m:ctrlPr>
                                      <a:rPr lang="en-US" altLang="zh-TW" sz="2205" smtClean="0">
                                        <a:solidFill>
                                          <a:srgbClr val="0000FF"/>
                                        </a:solidFill>
                                      </a:rPr>
                                    </m:ctrlPr>
                                  </m:dPr>
                                  <m:e>
                                    <m:d>
                                      <m:dPr>
                                        <m:begChr m:val="{"/>
                                        <m:endChr m:val="}"/>
                                        <m:ctrlPr>
                                          <a:rPr lang="en-US" altLang="zh-TW" sz="2205">
                                            <a:solidFill>
                                              <a:srgbClr val="0000FF"/>
                                            </a:solidFill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altLang="zh-TW" sz="2205" smtClean="0">
                                            <a:solidFill>
                                              <a:srgbClr val="0000FF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𝑐</m:t>
                                        </m:r>
                                      </m:e>
                                    </m:d>
                                    <m:r>
                                      <a:rPr lang="en-US" altLang="zh-TW" sz="2205" smtClean="0">
                                        <a:solidFill>
                                          <a:srgbClr val="0000FF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 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en-US" sz="2205" dirty="0">
                            <a:solidFill>
                              <a:srgbClr val="0000FF"/>
                            </a:solidFill>
                          </a:endParaRPr>
                        </a:p>
                      </a:txBody>
                      <a:tcPr marL="100795" marR="100795" marT="50397" marB="50397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fr-CA" sz="2205" dirty="0"/>
                            <a:t>2</a:t>
                          </a:r>
                          <a:endParaRPr lang="en-US" sz="2205" dirty="0"/>
                        </a:p>
                      </a:txBody>
                      <a:tcPr marL="100795" marR="100795" marT="50397" marB="50397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defRPr/>
                          </a:pPr>
                          <a14:m>
                            <m:oMath xmlns:m="http://schemas.openxmlformats.org/officeDocument/2006/math">
                              <m:d>
                                <m:dPr>
                                  <m:begChr m:val="{"/>
                                  <m:endChr m:val="}"/>
                                  <m:ctrlPr>
                                    <a:rPr lang="en-US" altLang="zh-TW" sz="2205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TW" sz="2205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  <m:r>
                                    <a:rPr lang="en-US" altLang="zh-TW" sz="2205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, </m:t>
                                  </m:r>
                                  <m:r>
                                    <a:rPr lang="en-US" altLang="zh-TW" sz="2205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8</m:t>
                                  </m:r>
                                </m:e>
                              </m:d>
                            </m:oMath>
                          </a14:m>
                          <a:r>
                            <a:rPr lang="en-US" altLang="zh-TW" sz="2205" dirty="0">
                              <a:solidFill>
                                <a:srgbClr val="FF0000"/>
                              </a:solidFill>
                            </a:rPr>
                            <a:t> </a:t>
                          </a:r>
                          <a:endParaRPr lang="en-US" altLang="zh-TW" sz="2205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 marL="100795" marR="100795" marT="50397" marB="50397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436880">
                    <a:tc>
                      <a:txBody>
                        <a:bodyPr/>
                        <a:lstStyle/>
                        <a:p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d>
                                  <m:dPr>
                                    <m:begChr m:val="⟨"/>
                                    <m:endChr m:val="⟩"/>
                                    <m:ctrlPr>
                                      <a:rPr lang="en-US" altLang="zh-TW" sz="2205" i="1" smtClean="0">
                                        <a:solidFill>
                                          <a:srgbClr val="0000FF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d>
                                      <m:dPr>
                                        <m:begChr m:val="{"/>
                                        <m:endChr m:val="}"/>
                                        <m:ctrlPr>
                                          <a:rPr lang="en-US" altLang="zh-TW" sz="2205" i="1">
                                            <a:solidFill>
                                              <a:srgbClr val="0000FF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altLang="zh-TW" sz="2205">
                                            <a:solidFill>
                                              <a:srgbClr val="0000FF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𝑎</m:t>
                                        </m:r>
                                        <m:r>
                                          <a:rPr lang="fr-CA" altLang="zh-TW" sz="2205" b="0" i="0" smtClean="0">
                                            <a:solidFill>
                                              <a:srgbClr val="0000FF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,</m:t>
                                        </m:r>
                                        <m:r>
                                          <m:rPr>
                                            <m:sty m:val="p"/>
                                          </m:rPr>
                                          <a:rPr lang="fr-CA" altLang="zh-TW" sz="2205" b="0" i="0" smtClean="0">
                                            <a:solidFill>
                                              <a:srgbClr val="0000FF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b</m:t>
                                        </m:r>
                                      </m:e>
                                    </m:d>
                                  </m:e>
                                </m:d>
                              </m:oMath>
                            </m:oMathPara>
                          </a14:m>
                          <a:endParaRPr lang="en-US" sz="2205" dirty="0">
                            <a:solidFill>
                              <a:srgbClr val="0000FF"/>
                            </a:solidFill>
                          </a:endParaRPr>
                        </a:p>
                      </a:txBody>
                      <a:tcPr marL="100795" marR="100795" marT="50397" marB="50397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fr-CA" sz="2205" dirty="0"/>
                            <a:t>2</a:t>
                          </a:r>
                          <a:endParaRPr lang="en-US" sz="2205" dirty="0"/>
                        </a:p>
                      </a:txBody>
                      <a:tcPr marL="100795" marR="100795" marT="50397" marB="50397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defRPr/>
                          </a:pPr>
                          <a:r>
                            <a:rPr lang="fr-CA" altLang="zh-TW" sz="2205" dirty="0">
                              <a:solidFill>
                                <a:srgbClr val="FF0000"/>
                              </a:solidFill>
                            </a:rPr>
                            <a:t>{3,7}</a:t>
                          </a:r>
                          <a:endParaRPr lang="en-US" altLang="zh-TW" sz="2205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 marL="100795" marR="100795" marT="50397" marB="50397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6" name="Table 5"/>
              <p:cNvGraphicFramePr>
                <a:graphicFrameLocks noGrp="1"/>
              </p:cNvGraphicFramePr>
              <p:nvPr/>
            </p:nvGraphicFramePr>
            <p:xfrm>
              <a:off x="5116769" y="3697032"/>
              <a:ext cx="4562475" cy="2587625"/>
            </p:xfrm>
            <a:graphic>
              <a:graphicData uri="http://schemas.openxmlformats.org/drawingml/2006/table">
                <a:tbl>
                  <a:tblPr firstRow="1" bandRow="1">
                    <a:tableStyleId>{B301B821-A1FF-4177-AEE7-76D212191A09}</a:tableStyleId>
                  </a:tblPr>
                  <a:tblGrid>
                    <a:gridCol w="1174115"/>
                    <a:gridCol w="1195705"/>
                    <a:gridCol w="2192655"/>
                  </a:tblGrid>
                  <a:tr h="615315">
                    <a:tc>
                      <a:txBody>
                        <a:bodyPr/>
                        <a:lstStyle/>
                        <a:p>
                          <a:r>
                            <a:rPr lang="fr-CA" sz="2205" dirty="0" err="1"/>
                            <a:t>Episode</a:t>
                          </a:r>
                          <a:endParaRPr lang="en-US" sz="2205" dirty="0"/>
                        </a:p>
                      </a:txBody>
                      <a:tcPr marL="100795" marR="100795" marT="50397" marB="50397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fr-CA" sz="2205" dirty="0"/>
                            <a:t>Support</a:t>
                          </a:r>
                          <a:endParaRPr lang="en-US" sz="2205" dirty="0"/>
                        </a:p>
                      </a:txBody>
                      <a:tcPr marL="100795" marR="100795" marT="50397" marB="50397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sz="2205" dirty="0"/>
                            <a:t>location list</a:t>
                          </a:r>
                          <a:endParaRPr lang="en-US" sz="2205" dirty="0"/>
                        </a:p>
                      </a:txBody>
                      <a:tcPr marL="100795" marR="100795" marT="50397" marB="50397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511810">
                    <a:tc>
                      <a:txBody>
                        <a:bodyPr/>
                        <a:lstStyle/>
                        <a:p>
                          <a:endParaRPr lang="fr-CA"/>
                        </a:p>
                      </a:txBody>
                      <a:tcPr marL="100795" marR="100795" marT="50397" marB="50397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fr-CA" sz="2205" dirty="0"/>
                            <a:t>5</a:t>
                          </a:r>
                          <a:endParaRPr lang="en-US" sz="2205" dirty="0"/>
                        </a:p>
                      </a:txBody>
                      <a:tcPr marL="100795" marR="100795" marT="50397" marB="50397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fr-CA"/>
                        </a:p>
                      </a:txBody>
                      <a:tcPr marL="100795" marR="100795" marT="50397" marB="50397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</a:blipFill>
                      </a:tcPr>
                    </a:tc>
                  </a:tr>
                  <a:tr h="511810">
                    <a:tc>
                      <a:txBody>
                        <a:bodyPr/>
                        <a:lstStyle/>
                        <a:p>
                          <a:endParaRPr lang="fr-CA"/>
                        </a:p>
                      </a:txBody>
                      <a:tcPr marL="100795" marR="100795" marT="50397" marB="50397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fr-CA" sz="2205" dirty="0"/>
                            <a:t>3</a:t>
                          </a:r>
                          <a:endParaRPr lang="en-US" sz="2205" dirty="0"/>
                        </a:p>
                      </a:txBody>
                      <a:tcPr marL="100795" marR="100795" marT="50397" marB="50397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fr-CA"/>
                        </a:p>
                      </a:txBody>
                      <a:tcPr marL="100795" marR="100795" marT="50397" marB="50397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</a:blipFill>
                      </a:tcPr>
                    </a:tc>
                  </a:tr>
                  <a:tr h="511810">
                    <a:tc>
                      <a:txBody>
                        <a:bodyPr/>
                        <a:lstStyle/>
                        <a:p>
                          <a:endParaRPr lang="fr-CA"/>
                        </a:p>
                      </a:txBody>
                      <a:tcPr marL="100795" marR="100795" marT="50397" marB="50397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fr-CA" sz="2205" dirty="0"/>
                            <a:t>2</a:t>
                          </a:r>
                          <a:endParaRPr lang="en-US" sz="2205" dirty="0"/>
                        </a:p>
                      </a:txBody>
                      <a:tcPr marL="100795" marR="100795" marT="50397" marB="50397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fr-CA"/>
                        </a:p>
                      </a:txBody>
                      <a:tcPr marL="100795" marR="100795" marT="50397" marB="50397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</a:blipFill>
                      </a:tcPr>
                    </a:tc>
                  </a:tr>
                  <a:tr h="436880">
                    <a:tc>
                      <a:txBody>
                        <a:bodyPr/>
                        <a:lstStyle/>
                        <a:p>
                          <a:endParaRPr lang="fr-CA"/>
                        </a:p>
                      </a:txBody>
                      <a:tcPr marL="100795" marR="100795" marT="50397" marB="50397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fr-CA" sz="2205" dirty="0"/>
                            <a:t>2</a:t>
                          </a:r>
                          <a:endParaRPr lang="en-US" sz="2205" dirty="0"/>
                        </a:p>
                      </a:txBody>
                      <a:tcPr marL="100795" marR="100795" marT="50397" marB="50397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defRPr/>
                          </a:pPr>
                          <a:r>
                            <a:rPr lang="fr-CA" altLang="zh-TW" sz="2205" dirty="0">
                              <a:solidFill>
                                <a:srgbClr val="FF0000"/>
                              </a:solidFill>
                            </a:rPr>
                            <a:t>{3,7}</a:t>
                          </a:r>
                          <a:endParaRPr lang="en-US" altLang="zh-TW" sz="2205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 marL="100795" marR="100795" marT="50397" marB="50397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" name="文字方塊 4"/>
              <p:cNvSpPr txBox="1"/>
              <p:nvPr/>
            </p:nvSpPr>
            <p:spPr>
              <a:xfrm>
                <a:off x="-50829" y="4027047"/>
                <a:ext cx="4031826" cy="407670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CA" altLang="zh-TW" sz="2645" b="1" i="0" smtClean="0">
                          <a:latin typeface="Cambria Math" panose="02040503050406030204" pitchFamily="18" charset="0"/>
                        </a:rPr>
                        <m:t>𝐅</m:t>
                      </m:r>
                      <m:r>
                        <a:rPr lang="en-US" altLang="zh-TW" sz="2645" b="1" i="0" smtClean="0">
                          <a:latin typeface="Cambria Math" panose="02040503050406030204" pitchFamily="18" charset="0"/>
                        </a:rPr>
                        <m:t>𝐫𝐞𝐪𝐮𝐞𝐧𝐭</m:t>
                      </m:r>
                      <m:r>
                        <a:rPr lang="en-US" altLang="zh-TW" sz="2645" b="1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fr-CA" altLang="zh-TW" sz="2645" b="1" i="0" smtClean="0">
                          <a:latin typeface="Cambria Math" panose="02040503050406030204" pitchFamily="18" charset="0"/>
                        </a:rPr>
                        <m:t>𝐞</m:t>
                      </m:r>
                      <m:r>
                        <a:rPr lang="en-US" altLang="fr-CA" sz="2645" b="1" i="0" smtClean="0">
                          <a:latin typeface="Cambria Math" panose="02040503050406030204" pitchFamily="18" charset="0"/>
                        </a:rPr>
                        <m:t>𝐯𝐞𝐧𝐭𝐬</m:t>
                      </m:r>
                    </m:oMath>
                  </m:oMathPara>
                </a14:m>
                <a:endParaRPr lang="zh-TW" altLang="en-US" sz="2645" dirty="0"/>
              </a:p>
            </p:txBody>
          </p:sp>
        </mc:Choice>
        <mc:Fallback>
          <p:sp>
            <p:nvSpPr>
              <p:cNvPr id="7" name="文字方塊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50829" y="4027047"/>
                <a:ext cx="4031826" cy="407670"/>
              </a:xfrm>
              <a:prstGeom prst="rect">
                <a:avLst/>
              </a:prstGeom>
              <a:blipFill rotWithShape="1">
                <a:blip r:embed="rId3"/>
                <a:stretch>
                  <a:fillRect l="1" t="-126" r="5" b="126"/>
                </a:stretch>
              </a:blipFill>
            </p:spPr>
            <p:txBody>
              <a:bodyPr/>
              <a:lstStyle/>
              <a:p>
                <a:r>
                  <a:rPr lang="fr-CA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8" name="Table 7"/>
              <p:cNvGraphicFramePr>
                <a:graphicFrameLocks noGrp="1"/>
              </p:cNvGraphicFramePr>
              <p:nvPr/>
            </p:nvGraphicFramePr>
            <p:xfrm>
              <a:off x="478487" y="4771427"/>
              <a:ext cx="2973070" cy="2120900"/>
            </p:xfrm>
            <a:graphic>
              <a:graphicData uri="http://schemas.openxmlformats.org/drawingml/2006/table">
                <a:tbl>
                  <a:tblPr firstRow="1" bandRow="1">
                    <a:tableStyleId>{B301B821-A1FF-4177-AEE7-76D212191A09}</a:tableStyleId>
                  </a:tblPr>
                  <a:tblGrid>
                    <a:gridCol w="1174115"/>
                    <a:gridCol w="1798955"/>
                  </a:tblGrid>
                  <a:tr h="585470">
                    <a:tc>
                      <a:txBody>
                        <a:bodyPr/>
                        <a:lstStyle/>
                        <a:p>
                          <a:r>
                            <a:rPr lang="fr-CA" sz="2205" dirty="0" err="1"/>
                            <a:t>Episode</a:t>
                          </a:r>
                          <a:endParaRPr lang="en-US" sz="2205" dirty="0"/>
                        </a:p>
                      </a:txBody>
                      <a:tcPr marL="100795" marR="100795" marT="50397" marB="50397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sz="2205" dirty="0"/>
                            <a:t>location list</a:t>
                          </a:r>
                          <a:endParaRPr lang="en-US" sz="2205" dirty="0"/>
                        </a:p>
                      </a:txBody>
                      <a:tcPr marL="100795" marR="100795" marT="50397" marB="50397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511810">
                    <a:tc>
                      <a:txBody>
                        <a:bodyPr/>
                        <a:lstStyle/>
                        <a:p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d>
                                  <m:dPr>
                                    <m:begChr m:val="⟨"/>
                                    <m:endChr m:val="⟩"/>
                                    <m:ctrlPr>
                                      <a:rPr lang="en-US" altLang="zh-TW" sz="2205" smtClean="0">
                                        <a:solidFill>
                                          <a:srgbClr val="0000FF"/>
                                        </a:solidFill>
                                      </a:rPr>
                                    </m:ctrlPr>
                                  </m:dPr>
                                  <m:e>
                                    <m:d>
                                      <m:dPr>
                                        <m:begChr m:val="{"/>
                                        <m:endChr m:val="}"/>
                                        <m:ctrlPr>
                                          <a:rPr lang="en-US" altLang="zh-TW" sz="2205">
                                            <a:solidFill>
                                              <a:srgbClr val="0000FF"/>
                                            </a:solidFill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altLang="zh-TW" sz="2205">
                                            <a:solidFill>
                                              <a:srgbClr val="0000FF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𝑎</m:t>
                                        </m:r>
                                      </m:e>
                                    </m:d>
                                  </m:e>
                                </m:d>
                              </m:oMath>
                            </m:oMathPara>
                          </a14:m>
                          <a:endParaRPr lang="en-US" sz="2205" dirty="0">
                            <a:solidFill>
                              <a:srgbClr val="0000FF"/>
                            </a:solidFill>
                          </a:endParaRPr>
                        </a:p>
                      </a:txBody>
                      <a:tcPr marL="100795" marR="100795" marT="50397" marB="50397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defRPr/>
                          </a:pPr>
                          <a14:m>
                            <m:oMath xmlns:m="http://schemas.openxmlformats.org/officeDocument/2006/math">
                              <m:d>
                                <m:dPr>
                                  <m:begChr m:val="{"/>
                                  <m:endChr m:val="}"/>
                                  <m:ctrlPr>
                                    <a:rPr lang="en-US" altLang="zh-TW" sz="2205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fr-CA" altLang="zh-TW" sz="2205" b="1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𝟏</m:t>
                                  </m:r>
                                  <m:r>
                                    <a:rPr lang="en-US" altLang="zh-TW" sz="2205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, </m:t>
                                  </m:r>
                                  <m:r>
                                    <a:rPr lang="en-US" altLang="zh-TW" sz="2205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  <m:r>
                                    <a:rPr lang="en-US" altLang="zh-TW" sz="2205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, </m:t>
                                  </m:r>
                                  <m:r>
                                    <a:rPr lang="en-US" altLang="zh-TW" sz="2205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  <m:r>
                                    <a:rPr lang="en-US" altLang="zh-TW" sz="2205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, </m:t>
                                  </m:r>
                                  <m:r>
                                    <a:rPr lang="fr-CA" altLang="zh-TW" sz="2205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6</m:t>
                                  </m:r>
                                  <m:r>
                                    <a:rPr lang="en-US" altLang="zh-TW" sz="2205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, </m:t>
                                  </m:r>
                                  <m:r>
                                    <a:rPr lang="fr-CA" altLang="zh-TW" sz="2205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7</m:t>
                                  </m:r>
                                </m:e>
                              </m:d>
                              <m:r>
                                <a:rPr lang="fr-CA" altLang="zh-TW" sz="2205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</m:oMath>
                          </a14:m>
                          <a:r>
                            <a:rPr lang="fr-CA" altLang="zh-TW" sz="2205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a:t> </a:t>
                          </a:r>
                          <a:endParaRPr lang="fr-CA" altLang="zh-TW" sz="2205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endParaRPr>
                        </a:p>
                      </a:txBody>
                      <a:tcPr marL="100795" marR="100795" marT="50397" marB="50397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511810">
                    <a:tc>
                      <a:txBody>
                        <a:bodyPr/>
                        <a:lstStyle/>
                        <a:p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d>
                                  <m:dPr>
                                    <m:begChr m:val="⟨"/>
                                    <m:endChr m:val="⟩"/>
                                    <m:ctrlPr>
                                      <a:rPr lang="en-US" altLang="zh-TW" sz="2205" smtClean="0">
                                        <a:solidFill>
                                          <a:srgbClr val="0000FF"/>
                                        </a:solidFill>
                                      </a:rPr>
                                    </m:ctrlPr>
                                  </m:dPr>
                                  <m:e>
                                    <m:d>
                                      <m:dPr>
                                        <m:begChr m:val="{"/>
                                        <m:endChr m:val="}"/>
                                        <m:ctrlPr>
                                          <a:rPr lang="en-US" altLang="zh-TW" sz="2205">
                                            <a:solidFill>
                                              <a:srgbClr val="0000FF"/>
                                            </a:solidFill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altLang="zh-TW" sz="2205" smtClean="0">
                                            <a:solidFill>
                                              <a:srgbClr val="0000FF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𝑏</m:t>
                                        </m:r>
                                      </m:e>
                                    </m:d>
                                  </m:e>
                                </m:d>
                              </m:oMath>
                            </m:oMathPara>
                          </a14:m>
                          <a:endParaRPr lang="en-US" sz="2205" dirty="0">
                            <a:solidFill>
                              <a:srgbClr val="0000FF"/>
                            </a:solidFill>
                          </a:endParaRPr>
                        </a:p>
                      </a:txBody>
                      <a:tcPr marL="100795" marR="100795" marT="50397" marB="50397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14:m>
                            <m:oMath xmlns:m="http://schemas.openxmlformats.org/officeDocument/2006/math">
                              <m:d>
                                <m:dPr>
                                  <m:begChr m:val="{"/>
                                  <m:endChr m:val="}"/>
                                  <m:ctrlPr>
                                    <a:rPr lang="en-US" altLang="zh-TW" sz="2205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fr-CA" altLang="zh-TW" sz="2205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  <m:r>
                                    <a:rPr lang="en-US" altLang="zh-TW" sz="2205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, </m:t>
                                  </m:r>
                                  <m:r>
                                    <a:rPr lang="en-US" altLang="zh-TW" sz="2205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7</m:t>
                                  </m:r>
                                  <m:r>
                                    <a:rPr lang="en-US" altLang="zh-TW" sz="2205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, </m:t>
                                  </m:r>
                                  <m:r>
                                    <a:rPr lang="en-US" altLang="zh-TW" sz="2205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9</m:t>
                                  </m:r>
                                </m:e>
                              </m:d>
                            </m:oMath>
                          </a14:m>
                          <a:r>
                            <a:rPr lang="en-US" sz="2205" dirty="0">
                              <a:solidFill>
                                <a:srgbClr val="FF0000"/>
                              </a:solidFill>
                            </a:rPr>
                            <a:t>  </a:t>
                          </a:r>
                          <a:endParaRPr lang="en-US" sz="2205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 marL="100795" marR="100795" marT="50397" marB="50397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511810">
                    <a:tc>
                      <a:txBody>
                        <a:bodyPr/>
                        <a:lstStyle/>
                        <a:p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d>
                                  <m:dPr>
                                    <m:begChr m:val="⟨"/>
                                    <m:endChr m:val="⟩"/>
                                    <m:ctrlPr>
                                      <a:rPr lang="en-US" altLang="zh-TW" sz="2205" smtClean="0">
                                        <a:solidFill>
                                          <a:srgbClr val="0000FF"/>
                                        </a:solidFill>
                                      </a:rPr>
                                    </m:ctrlPr>
                                  </m:dPr>
                                  <m:e>
                                    <m:d>
                                      <m:dPr>
                                        <m:begChr m:val="{"/>
                                        <m:endChr m:val="}"/>
                                        <m:ctrlPr>
                                          <a:rPr lang="en-US" altLang="zh-TW" sz="2205">
                                            <a:solidFill>
                                              <a:srgbClr val="0000FF"/>
                                            </a:solidFill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altLang="zh-TW" sz="2205" smtClean="0">
                                            <a:solidFill>
                                              <a:srgbClr val="0000FF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𝑐</m:t>
                                        </m:r>
                                      </m:e>
                                    </m:d>
                                    <m:r>
                                      <a:rPr lang="en-US" altLang="zh-TW" sz="2205" smtClean="0">
                                        <a:solidFill>
                                          <a:srgbClr val="0000FF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 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en-US" sz="2205" dirty="0">
                            <a:solidFill>
                              <a:srgbClr val="0000FF"/>
                            </a:solidFill>
                          </a:endParaRPr>
                        </a:p>
                      </a:txBody>
                      <a:tcPr marL="100795" marR="100795" marT="50397" marB="50397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defRPr/>
                          </a:pPr>
                          <a14:m>
                            <m:oMath xmlns:m="http://schemas.openxmlformats.org/officeDocument/2006/math">
                              <m:d>
                                <m:dPr>
                                  <m:begChr m:val="{"/>
                                  <m:endChr m:val="}"/>
                                  <m:ctrlPr>
                                    <a:rPr lang="en-US" altLang="zh-TW" sz="2205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TW" sz="2205" b="1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𝟏</m:t>
                                  </m:r>
                                  <m:r>
                                    <a:rPr lang="en-US" altLang="zh-TW" sz="2205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, </m:t>
                                  </m:r>
                                  <m:r>
                                    <a:rPr lang="en-US" altLang="zh-TW" sz="2205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8</m:t>
                                  </m:r>
                                </m:e>
                              </m:d>
                            </m:oMath>
                          </a14:m>
                          <a:r>
                            <a:rPr lang="en-US" altLang="zh-TW" sz="2205" dirty="0">
                              <a:solidFill>
                                <a:srgbClr val="FF0000"/>
                              </a:solidFill>
                            </a:rPr>
                            <a:t> </a:t>
                          </a:r>
                          <a:endParaRPr lang="en-US" altLang="zh-TW" sz="2205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 marL="100795" marR="100795" marT="50397" marB="50397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8" name="Table 7"/>
              <p:cNvGraphicFramePr>
                <a:graphicFrameLocks noGrp="1"/>
              </p:cNvGraphicFramePr>
              <p:nvPr/>
            </p:nvGraphicFramePr>
            <p:xfrm>
              <a:off x="478487" y="4771427"/>
              <a:ext cx="2973070" cy="2120900"/>
            </p:xfrm>
            <a:graphic>
              <a:graphicData uri="http://schemas.openxmlformats.org/drawingml/2006/table">
                <a:tbl>
                  <a:tblPr firstRow="1" bandRow="1">
                    <a:tableStyleId>{B301B821-A1FF-4177-AEE7-76D212191A09}</a:tableStyleId>
                  </a:tblPr>
                  <a:tblGrid>
                    <a:gridCol w="1174115"/>
                    <a:gridCol w="1798955"/>
                  </a:tblGrid>
                  <a:tr h="585470">
                    <a:tc>
                      <a:txBody>
                        <a:bodyPr/>
                        <a:lstStyle/>
                        <a:p>
                          <a:r>
                            <a:rPr lang="fr-CA" sz="2205" dirty="0" err="1"/>
                            <a:t>Episode</a:t>
                          </a:r>
                          <a:endParaRPr lang="en-US" sz="2205" dirty="0"/>
                        </a:p>
                      </a:txBody>
                      <a:tcPr marL="100795" marR="100795" marT="50397" marB="50397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sz="2205" dirty="0"/>
                            <a:t>location list</a:t>
                          </a:r>
                          <a:endParaRPr lang="en-US" sz="2205" dirty="0"/>
                        </a:p>
                      </a:txBody>
                      <a:tcPr marL="100795" marR="100795" marT="50397" marB="50397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511810">
                    <a:tc>
                      <a:txBody>
                        <a:bodyPr/>
                        <a:lstStyle/>
                        <a:p>
                          <a:endParaRPr lang="fr-CA"/>
                        </a:p>
                      </a:txBody>
                      <a:tcPr marL="100795" marR="100795" marT="50397" marB="50397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CA"/>
                        </a:p>
                      </a:txBody>
                      <a:tcPr marL="100795" marR="100795" marT="50397" marB="50397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</a:blipFill>
                      </a:tcPr>
                    </a:tc>
                  </a:tr>
                  <a:tr h="511810">
                    <a:tc>
                      <a:txBody>
                        <a:bodyPr/>
                        <a:lstStyle/>
                        <a:p>
                          <a:endParaRPr lang="fr-CA"/>
                        </a:p>
                      </a:txBody>
                      <a:tcPr marL="100795" marR="100795" marT="50397" marB="50397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CA"/>
                        </a:p>
                      </a:txBody>
                      <a:tcPr marL="100795" marR="100795" marT="50397" marB="50397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</a:blipFill>
                      </a:tcPr>
                    </a:tc>
                  </a:tr>
                  <a:tr h="511810">
                    <a:tc>
                      <a:txBody>
                        <a:bodyPr/>
                        <a:lstStyle/>
                        <a:p>
                          <a:endParaRPr lang="fr-CA"/>
                        </a:p>
                      </a:txBody>
                      <a:tcPr marL="100795" marR="100795" marT="50397" marB="50397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CA"/>
                        </a:p>
                      </a:txBody>
                      <a:tcPr marL="100795" marR="100795" marT="50397" marB="50397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</a:blipFill>
                      </a:tcPr>
                    </a:tc>
                  </a:tr>
                </a:tbl>
              </a:graphicData>
            </a:graphic>
          </p:graphicFrame>
        </mc:Fallback>
      </mc:AlternateContent>
      <p:sp>
        <p:nvSpPr>
          <p:cNvPr id="9" name="內容版面配置區 2"/>
          <p:cNvSpPr>
            <a:spLocks noGrp="1"/>
          </p:cNvSpPr>
          <p:nvPr>
            <p:ph idx="1"/>
          </p:nvPr>
        </p:nvSpPr>
        <p:spPr>
          <a:xfrm>
            <a:off x="239466" y="198650"/>
            <a:ext cx="8974066" cy="2175778"/>
          </a:xfrm>
        </p:spPr>
        <p:txBody>
          <a:bodyPr/>
          <a:lstStyle/>
          <a:p>
            <a:r>
              <a:rPr lang="fr-CA" altLang="en-US" sz="3200" dirty="0"/>
              <a:t>This process is repeated until no more parallel episodes can be generated </a:t>
            </a:r>
            <a:endParaRPr lang="fr-CA" altLang="en-US" sz="3200" dirty="0"/>
          </a:p>
          <a:p>
            <a:pPr marL="0" indent="0">
              <a:buNone/>
            </a:pPr>
            <a:r>
              <a:rPr lang="fr-CA" altLang="en-US" sz="3200" dirty="0"/>
              <a:t>                                        </a:t>
            </a:r>
            <a:endParaRPr lang="fr-CA" altLang="en-US" sz="3200" dirty="0"/>
          </a:p>
        </p:txBody>
      </p:sp>
    </p:spTree>
  </p:cSld>
  <p:clrMapOvr>
    <a:masterClrMapping/>
  </p:clrMapOvr>
  <p:transition spd="med" advClick="0"/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DC983-A656-4310-B853-8C30532C0C2A}" type="slidenum">
              <a:rPr lang="en-US" sz="1435" smtClean="0"/>
            </a:fld>
            <a:endParaRPr lang="en-US" sz="1435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文字方塊 4"/>
              <p:cNvSpPr txBox="1"/>
              <p:nvPr/>
            </p:nvSpPr>
            <p:spPr>
              <a:xfrm>
                <a:off x="5454997" y="3207405"/>
                <a:ext cx="4031826" cy="407670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CA" altLang="zh-TW" sz="2645" b="1" i="0" smtClean="0">
                          <a:latin typeface="Cambria Math" panose="02040503050406030204" pitchFamily="18" charset="0"/>
                        </a:rPr>
                        <m:t>𝐅</m:t>
                      </m:r>
                      <m:r>
                        <a:rPr lang="en-US" altLang="zh-TW" sz="2645" b="1" i="0" smtClean="0">
                          <a:latin typeface="Cambria Math" panose="02040503050406030204" pitchFamily="18" charset="0"/>
                        </a:rPr>
                        <m:t>𝐫𝐞𝐪𝐮𝐞𝐧𝐭</m:t>
                      </m:r>
                      <m:r>
                        <a:rPr lang="en-US" altLang="zh-TW" sz="2645" b="1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fr-CA" altLang="zh-TW" sz="2645" b="1" i="0" smtClean="0">
                          <a:latin typeface="Cambria Math" panose="02040503050406030204" pitchFamily="18" charset="0"/>
                        </a:rPr>
                        <m:t>𝐩𝐚𝐫𝐚𝐥𝐥𝐞𝐥</m:t>
                      </m:r>
                      <m:r>
                        <a:rPr lang="fr-CA" altLang="zh-TW" sz="2645" b="1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fr-CA" altLang="zh-TW" sz="2645" b="1" i="0" smtClean="0">
                          <a:latin typeface="Cambria Math" panose="02040503050406030204" pitchFamily="18" charset="0"/>
                        </a:rPr>
                        <m:t>𝐞𝐩𝐢𝐬𝐨𝐝𝐞𝐬</m:t>
                      </m:r>
                    </m:oMath>
                  </m:oMathPara>
                </a14:m>
                <a:endParaRPr lang="zh-TW" altLang="en-US" sz="2645" dirty="0"/>
              </a:p>
            </p:txBody>
          </p:sp>
        </mc:Choice>
        <mc:Fallback>
          <p:sp>
            <p:nvSpPr>
              <p:cNvPr id="5" name="文字方塊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54997" y="3207405"/>
                <a:ext cx="4031826" cy="407670"/>
              </a:xfrm>
              <a:prstGeom prst="rect">
                <a:avLst/>
              </a:prstGeom>
              <a:blipFill rotWithShape="1">
                <a:blip r:embed="rId1"/>
                <a:stretch>
                  <a:fillRect l="-9" t="-5" r="-5672" b="5"/>
                </a:stretch>
              </a:blipFill>
            </p:spPr>
            <p:txBody>
              <a:bodyPr/>
              <a:lstStyle/>
              <a:p>
                <a:r>
                  <a:rPr lang="fr-CA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6" name="Table 5"/>
              <p:cNvGraphicFramePr>
                <a:graphicFrameLocks noGrp="1"/>
              </p:cNvGraphicFramePr>
              <p:nvPr/>
            </p:nvGraphicFramePr>
            <p:xfrm>
              <a:off x="5116769" y="3697032"/>
              <a:ext cx="4562475" cy="3024505"/>
            </p:xfrm>
            <a:graphic>
              <a:graphicData uri="http://schemas.openxmlformats.org/drawingml/2006/table">
                <a:tbl>
                  <a:tblPr firstRow="1" bandRow="1">
                    <a:tableStyleId>{B301B821-A1FF-4177-AEE7-76D212191A09}</a:tableStyleId>
                  </a:tblPr>
                  <a:tblGrid>
                    <a:gridCol w="1174115"/>
                    <a:gridCol w="1195705"/>
                    <a:gridCol w="2192655"/>
                  </a:tblGrid>
                  <a:tr h="615315">
                    <a:tc>
                      <a:txBody>
                        <a:bodyPr/>
                        <a:lstStyle/>
                        <a:p>
                          <a:r>
                            <a:rPr lang="fr-CA" sz="2205" dirty="0" err="1"/>
                            <a:t>Episode</a:t>
                          </a:r>
                          <a:endParaRPr lang="en-US" sz="2205" dirty="0"/>
                        </a:p>
                      </a:txBody>
                      <a:tcPr marL="100795" marR="100795" marT="50397" marB="50397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fr-CA" sz="2205" dirty="0"/>
                            <a:t>Support</a:t>
                          </a:r>
                          <a:endParaRPr lang="en-US" sz="2205" dirty="0"/>
                        </a:p>
                      </a:txBody>
                      <a:tcPr marL="100795" marR="100795" marT="50397" marB="50397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sz="2205" dirty="0"/>
                            <a:t>location list</a:t>
                          </a:r>
                          <a:endParaRPr lang="en-US" sz="2205" dirty="0"/>
                        </a:p>
                      </a:txBody>
                      <a:tcPr marL="100795" marR="100795" marT="50397" marB="50397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511810">
                    <a:tc>
                      <a:txBody>
                        <a:bodyPr/>
                        <a:lstStyle/>
                        <a:p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d>
                                  <m:dPr>
                                    <m:begChr m:val="⟨"/>
                                    <m:endChr m:val="⟩"/>
                                    <m:ctrlPr>
                                      <a:rPr lang="en-US" altLang="zh-TW" sz="2205" smtClean="0">
                                        <a:solidFill>
                                          <a:srgbClr val="0000FF"/>
                                        </a:solidFill>
                                      </a:rPr>
                                    </m:ctrlPr>
                                  </m:dPr>
                                  <m:e>
                                    <m:d>
                                      <m:dPr>
                                        <m:begChr m:val="{"/>
                                        <m:endChr m:val="}"/>
                                        <m:ctrlPr>
                                          <a:rPr lang="en-US" altLang="zh-TW" sz="2205">
                                            <a:solidFill>
                                              <a:srgbClr val="0000FF"/>
                                            </a:solidFill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altLang="zh-TW" sz="2205">
                                            <a:solidFill>
                                              <a:srgbClr val="0000FF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𝑎</m:t>
                                        </m:r>
                                      </m:e>
                                    </m:d>
                                  </m:e>
                                </m:d>
                              </m:oMath>
                            </m:oMathPara>
                          </a14:m>
                          <a:endParaRPr lang="en-US" sz="2205" dirty="0">
                            <a:solidFill>
                              <a:srgbClr val="0000FF"/>
                            </a:solidFill>
                          </a:endParaRPr>
                        </a:p>
                      </a:txBody>
                      <a:tcPr marL="100795" marR="100795" marT="50397" marB="50397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fr-CA" sz="2205" dirty="0"/>
                            <a:t>5</a:t>
                          </a:r>
                          <a:endParaRPr lang="en-US" sz="2205" dirty="0"/>
                        </a:p>
                      </a:txBody>
                      <a:tcPr marL="100795" marR="100795" marT="50397" marB="50397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defRPr/>
                          </a:pPr>
                          <a14:m>
                            <m:oMath xmlns:m="http://schemas.openxmlformats.org/officeDocument/2006/math">
                              <m:d>
                                <m:dPr>
                                  <m:begChr m:val="{"/>
                                  <m:endChr m:val="}"/>
                                  <m:ctrlPr>
                                    <a:rPr lang="en-US" altLang="zh-TW" sz="2205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fr-CA" altLang="zh-TW" sz="2205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  <m:r>
                                    <a:rPr lang="en-US" altLang="zh-TW" sz="2205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, </m:t>
                                  </m:r>
                                  <m:r>
                                    <a:rPr lang="en-US" altLang="zh-TW" sz="2205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  <m:r>
                                    <a:rPr lang="en-US" altLang="zh-TW" sz="2205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, </m:t>
                                  </m:r>
                                  <m:r>
                                    <a:rPr lang="en-US" altLang="zh-TW" sz="2205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  <m:r>
                                    <a:rPr lang="en-US" altLang="zh-TW" sz="2205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, </m:t>
                                  </m:r>
                                  <m:r>
                                    <a:rPr lang="fr-CA" altLang="zh-TW" sz="2205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6</m:t>
                                  </m:r>
                                  <m:r>
                                    <a:rPr lang="en-US" altLang="zh-TW" sz="2205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, </m:t>
                                  </m:r>
                                  <m:r>
                                    <a:rPr lang="fr-CA" altLang="zh-TW" sz="2205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7</m:t>
                                  </m:r>
                                </m:e>
                              </m:d>
                            </m:oMath>
                          </a14:m>
                          <a:r>
                            <a:rPr lang="fr-CA" altLang="zh-TW" sz="2205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a:t> </a:t>
                          </a:r>
                          <a:endParaRPr lang="fr-CA" altLang="zh-TW" sz="2205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endParaRPr>
                        </a:p>
                      </a:txBody>
                      <a:tcPr marL="100795" marR="100795" marT="50397" marB="50397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511810">
                    <a:tc>
                      <a:txBody>
                        <a:bodyPr/>
                        <a:lstStyle/>
                        <a:p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d>
                                  <m:dPr>
                                    <m:begChr m:val="⟨"/>
                                    <m:endChr m:val="⟩"/>
                                    <m:ctrlPr>
                                      <a:rPr lang="en-US" altLang="zh-TW" sz="2205" smtClean="0">
                                        <a:solidFill>
                                          <a:srgbClr val="0000FF"/>
                                        </a:solidFill>
                                      </a:rPr>
                                    </m:ctrlPr>
                                  </m:dPr>
                                  <m:e>
                                    <m:d>
                                      <m:dPr>
                                        <m:begChr m:val="{"/>
                                        <m:endChr m:val="}"/>
                                        <m:ctrlPr>
                                          <a:rPr lang="en-US" altLang="zh-TW" sz="2205">
                                            <a:solidFill>
                                              <a:srgbClr val="0000FF"/>
                                            </a:solidFill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altLang="zh-TW" sz="2205" smtClean="0">
                                            <a:solidFill>
                                              <a:srgbClr val="0000FF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𝑏</m:t>
                                        </m:r>
                                      </m:e>
                                    </m:d>
                                  </m:e>
                                </m:d>
                              </m:oMath>
                            </m:oMathPara>
                          </a14:m>
                          <a:endParaRPr lang="en-US" sz="2205" dirty="0">
                            <a:solidFill>
                              <a:srgbClr val="0000FF"/>
                            </a:solidFill>
                          </a:endParaRPr>
                        </a:p>
                      </a:txBody>
                      <a:tcPr marL="100795" marR="100795" marT="50397" marB="50397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fr-CA" sz="2205" dirty="0"/>
                            <a:t>3</a:t>
                          </a:r>
                          <a:endParaRPr lang="en-US" sz="2205" dirty="0"/>
                        </a:p>
                      </a:txBody>
                      <a:tcPr marL="100795" marR="100795" marT="50397" marB="50397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14:m>
                            <m:oMath xmlns:m="http://schemas.openxmlformats.org/officeDocument/2006/math">
                              <m:d>
                                <m:dPr>
                                  <m:begChr m:val="{"/>
                                  <m:endChr m:val="}"/>
                                  <m:ctrlPr>
                                    <a:rPr lang="en-US" altLang="zh-TW" sz="2205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fr-CA" altLang="zh-TW" sz="2205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  <m:r>
                                    <a:rPr lang="en-US" altLang="zh-TW" sz="2205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, </m:t>
                                  </m:r>
                                  <m:r>
                                    <a:rPr lang="en-US" altLang="zh-TW" sz="2205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7</m:t>
                                  </m:r>
                                  <m:r>
                                    <a:rPr lang="en-US" altLang="zh-TW" sz="2205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, </m:t>
                                  </m:r>
                                  <m:r>
                                    <a:rPr lang="en-US" altLang="zh-TW" sz="2205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9</m:t>
                                  </m:r>
                                </m:e>
                              </m:d>
                            </m:oMath>
                          </a14:m>
                          <a:r>
                            <a:rPr lang="en-US" sz="2205" dirty="0">
                              <a:solidFill>
                                <a:srgbClr val="FF0000"/>
                              </a:solidFill>
                            </a:rPr>
                            <a:t>  </a:t>
                          </a:r>
                          <a:endParaRPr lang="en-US" sz="2205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 marL="100795" marR="100795" marT="50397" marB="50397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511810">
                    <a:tc>
                      <a:txBody>
                        <a:bodyPr/>
                        <a:lstStyle/>
                        <a:p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d>
                                  <m:dPr>
                                    <m:begChr m:val="⟨"/>
                                    <m:endChr m:val="⟩"/>
                                    <m:ctrlPr>
                                      <a:rPr lang="en-US" altLang="zh-TW" sz="2205" smtClean="0">
                                        <a:solidFill>
                                          <a:srgbClr val="0000FF"/>
                                        </a:solidFill>
                                      </a:rPr>
                                    </m:ctrlPr>
                                  </m:dPr>
                                  <m:e>
                                    <m:d>
                                      <m:dPr>
                                        <m:begChr m:val="{"/>
                                        <m:endChr m:val="}"/>
                                        <m:ctrlPr>
                                          <a:rPr lang="en-US" altLang="zh-TW" sz="2205">
                                            <a:solidFill>
                                              <a:srgbClr val="0000FF"/>
                                            </a:solidFill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altLang="zh-TW" sz="2205" smtClean="0">
                                            <a:solidFill>
                                              <a:srgbClr val="0000FF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𝑐</m:t>
                                        </m:r>
                                      </m:e>
                                    </m:d>
                                    <m:r>
                                      <a:rPr lang="en-US" altLang="zh-TW" sz="2205" smtClean="0">
                                        <a:solidFill>
                                          <a:srgbClr val="0000FF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 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en-US" sz="2205" dirty="0">
                            <a:solidFill>
                              <a:srgbClr val="0000FF"/>
                            </a:solidFill>
                          </a:endParaRPr>
                        </a:p>
                      </a:txBody>
                      <a:tcPr marL="100795" marR="100795" marT="50397" marB="50397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fr-CA" sz="2205" dirty="0"/>
                            <a:t>2</a:t>
                          </a:r>
                          <a:endParaRPr lang="en-US" sz="2205" dirty="0"/>
                        </a:p>
                      </a:txBody>
                      <a:tcPr marL="100795" marR="100795" marT="50397" marB="50397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defRPr/>
                          </a:pPr>
                          <a14:m>
                            <m:oMath xmlns:m="http://schemas.openxmlformats.org/officeDocument/2006/math">
                              <m:d>
                                <m:dPr>
                                  <m:begChr m:val="{"/>
                                  <m:endChr m:val="}"/>
                                  <m:ctrlPr>
                                    <a:rPr lang="en-US" altLang="zh-TW" sz="2205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TW" sz="2205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  <m:r>
                                    <a:rPr lang="en-US" altLang="zh-TW" sz="2205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, </m:t>
                                  </m:r>
                                  <m:r>
                                    <a:rPr lang="en-US" altLang="zh-TW" sz="2205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8</m:t>
                                  </m:r>
                                </m:e>
                              </m:d>
                            </m:oMath>
                          </a14:m>
                          <a:r>
                            <a:rPr lang="en-US" altLang="zh-TW" sz="2205" dirty="0">
                              <a:solidFill>
                                <a:srgbClr val="FF0000"/>
                              </a:solidFill>
                            </a:rPr>
                            <a:t> </a:t>
                          </a:r>
                          <a:endParaRPr lang="en-US" altLang="zh-TW" sz="2205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 marL="100795" marR="100795" marT="50397" marB="50397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436880">
                    <a:tc>
                      <a:txBody>
                        <a:bodyPr/>
                        <a:lstStyle/>
                        <a:p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d>
                                  <m:dPr>
                                    <m:begChr m:val="⟨"/>
                                    <m:endChr m:val="⟩"/>
                                    <m:ctrlPr>
                                      <a:rPr lang="en-US" altLang="zh-TW" sz="2205" i="1" smtClean="0">
                                        <a:solidFill>
                                          <a:srgbClr val="0000FF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d>
                                      <m:dPr>
                                        <m:begChr m:val="{"/>
                                        <m:endChr m:val="}"/>
                                        <m:ctrlPr>
                                          <a:rPr lang="en-US" altLang="zh-TW" sz="2205" i="1">
                                            <a:solidFill>
                                              <a:srgbClr val="0000FF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altLang="zh-TW" sz="2205">
                                            <a:solidFill>
                                              <a:srgbClr val="0000FF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𝑎</m:t>
                                        </m:r>
                                        <m:r>
                                          <a:rPr lang="fr-CA" altLang="zh-TW" sz="2205" b="0" i="0" smtClean="0">
                                            <a:solidFill>
                                              <a:srgbClr val="0000FF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,</m:t>
                                        </m:r>
                                        <m:r>
                                          <m:rPr>
                                            <m:sty m:val="p"/>
                                          </m:rPr>
                                          <a:rPr lang="fr-CA" altLang="zh-TW" sz="2205" b="0" i="0" smtClean="0">
                                            <a:solidFill>
                                              <a:srgbClr val="0000FF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b</m:t>
                                        </m:r>
                                      </m:e>
                                    </m:d>
                                  </m:e>
                                </m:d>
                              </m:oMath>
                            </m:oMathPara>
                          </a14:m>
                          <a:endParaRPr lang="en-US" sz="2205" dirty="0">
                            <a:solidFill>
                              <a:srgbClr val="0000FF"/>
                            </a:solidFill>
                          </a:endParaRPr>
                        </a:p>
                      </a:txBody>
                      <a:tcPr marL="100795" marR="100795" marT="50397" marB="50397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fr-CA" sz="2205" dirty="0"/>
                            <a:t>2</a:t>
                          </a:r>
                          <a:endParaRPr lang="en-US" sz="2205" dirty="0"/>
                        </a:p>
                      </a:txBody>
                      <a:tcPr marL="100795" marR="100795" marT="50397" marB="50397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defRPr/>
                          </a:pPr>
                          <a:r>
                            <a:rPr lang="fr-CA" altLang="zh-TW" sz="2205" dirty="0">
                              <a:solidFill>
                                <a:srgbClr val="FF0000"/>
                              </a:solidFill>
                            </a:rPr>
                            <a:t>{3,7}</a:t>
                          </a:r>
                          <a:endParaRPr lang="en-US" altLang="zh-TW" sz="2205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 marL="100795" marR="100795" marT="50397" marB="50397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</a:tr>
                  <a:tr h="436880">
                    <a:tc>
                      <a:txBody>
                        <a:bodyPr/>
                        <a:p>
                          <a:pPr>
                            <a:buNone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d>
                                  <m:dPr>
                                    <m:begChr m:val="⟨"/>
                                    <m:endChr m:val="⟩"/>
                                    <m:ctrlPr>
                                      <a:rPr lang="en-US" altLang="zh-TW" sz="2200" smtClean="0">
                                        <a:solidFill>
                                          <a:srgbClr val="0000FF"/>
                                        </a:solidFill>
                                      </a:rPr>
                                    </m:ctrlPr>
                                  </m:dPr>
                                  <m:e>
                                    <m:d>
                                      <m:dPr>
                                        <m:begChr m:val="{"/>
                                        <m:endChr m:val="}"/>
                                        <m:ctrlPr>
                                          <a:rPr lang="en-US" altLang="zh-TW" sz="2200">
                                            <a:solidFill>
                                              <a:srgbClr val="0000FF"/>
                                            </a:solidFill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m:rPr>
                                            <m:sty m:val="p"/>
                                          </m:rPr>
                                          <a:rPr lang="en-US" altLang="zh-TW" sz="2200" smtClean="0">
                                            <a:solidFill>
                                              <a:srgbClr val="0000FF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b</m:t>
                                        </m:r>
                                        <m:r>
                                          <a:rPr lang="en-US" altLang="zh-TW" sz="2200" smtClean="0">
                                            <a:solidFill>
                                              <a:srgbClr val="0000FF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,</m:t>
                                        </m:r>
                                        <m:r>
                                          <m:rPr>
                                            <m:sty m:val="p"/>
                                          </m:rPr>
                                          <a:rPr lang="en-US" altLang="zh-TW" sz="2200" smtClean="0">
                                            <a:solidFill>
                                              <a:srgbClr val="0000FF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c</m:t>
                                        </m:r>
                                      </m:e>
                                    </m:d>
                                    <m:r>
                                      <a:rPr lang="en-US" altLang="zh-TW" sz="2200" smtClean="0">
                                        <a:solidFill>
                                          <a:srgbClr val="0000FF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 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en-US" altLang="en-US" sz="2205" dirty="0">
                            <a:solidFill>
                              <a:srgbClr val="0000FF"/>
                            </a:solidFill>
                          </a:endParaRPr>
                        </a:p>
                      </a:txBody>
                      <a:tcPr marL="100795" marR="100795" marT="50397" marB="50397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p>
                          <a:pPr>
                            <a:buNone/>
                          </a:pPr>
                          <a:r>
                            <a:rPr lang="fr-CA" altLang="en-US" sz="2205" dirty="0"/>
                            <a:t>0</a:t>
                          </a:r>
                          <a:endParaRPr lang="fr-CA" altLang="en-US" sz="2205" dirty="0"/>
                        </a:p>
                      </a:txBody>
                      <a:tcPr marL="100795" marR="100795" marT="50397" marB="50397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defRPr/>
                          </a:pPr>
                          <a:r>
                            <a:rPr lang="fr-CA" altLang="zh-TW" sz="2200" dirty="0">
                              <a:solidFill>
                                <a:srgbClr val="FF0000"/>
                              </a:solidFill>
                              <a:sym typeface="+mn-ea"/>
                            </a:rPr>
                            <a:t>{}</a:t>
                          </a:r>
                          <a:endParaRPr lang="en-US" altLang="zh-TW" sz="2205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 marL="100795" marR="100795" marT="50397" marB="50397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FF00"/>
                        </a:solidFill>
                      </a:tcPr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6" name="Table 5"/>
              <p:cNvGraphicFramePr>
                <a:graphicFrameLocks noGrp="1"/>
              </p:cNvGraphicFramePr>
              <p:nvPr/>
            </p:nvGraphicFramePr>
            <p:xfrm>
              <a:off x="5116769" y="3697032"/>
              <a:ext cx="4562475" cy="3024505"/>
            </p:xfrm>
            <a:graphic>
              <a:graphicData uri="http://schemas.openxmlformats.org/drawingml/2006/table">
                <a:tbl>
                  <a:tblPr firstRow="1" bandRow="1">
                    <a:tableStyleId>{B301B821-A1FF-4177-AEE7-76D212191A09}</a:tableStyleId>
                  </a:tblPr>
                  <a:tblGrid>
                    <a:gridCol w="1174115"/>
                    <a:gridCol w="1195705"/>
                    <a:gridCol w="2192655"/>
                  </a:tblGrid>
                  <a:tr h="615315">
                    <a:tc>
                      <a:txBody>
                        <a:bodyPr/>
                        <a:lstStyle/>
                        <a:p>
                          <a:r>
                            <a:rPr lang="fr-CA" sz="2205" dirty="0" err="1"/>
                            <a:t>Episode</a:t>
                          </a:r>
                          <a:endParaRPr lang="en-US" sz="2205" dirty="0"/>
                        </a:p>
                      </a:txBody>
                      <a:tcPr marL="100795" marR="100795" marT="50397" marB="50397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fr-CA" sz="2205" dirty="0"/>
                            <a:t>Support</a:t>
                          </a:r>
                          <a:endParaRPr lang="en-US" sz="2205" dirty="0"/>
                        </a:p>
                      </a:txBody>
                      <a:tcPr marL="100795" marR="100795" marT="50397" marB="50397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sz="2205" dirty="0"/>
                            <a:t>location list</a:t>
                          </a:r>
                          <a:endParaRPr lang="en-US" sz="2205" dirty="0"/>
                        </a:p>
                      </a:txBody>
                      <a:tcPr marL="100795" marR="100795" marT="50397" marB="50397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511810">
                    <a:tc>
                      <a:txBody>
                        <a:bodyPr/>
                        <a:lstStyle/>
                        <a:p>
                          <a:endParaRPr lang="fr-CA"/>
                        </a:p>
                      </a:txBody>
                      <a:tcPr marL="100795" marR="100795" marT="50397" marB="50397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fr-CA" sz="2205" dirty="0"/>
                            <a:t>5</a:t>
                          </a:r>
                          <a:endParaRPr lang="en-US" sz="2205" dirty="0"/>
                        </a:p>
                      </a:txBody>
                      <a:tcPr marL="100795" marR="100795" marT="50397" marB="50397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fr-CA"/>
                        </a:p>
                      </a:txBody>
                      <a:tcPr marL="100795" marR="100795" marT="50397" marB="50397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</a:blipFill>
                      </a:tcPr>
                    </a:tc>
                  </a:tr>
                  <a:tr h="511810">
                    <a:tc>
                      <a:txBody>
                        <a:bodyPr/>
                        <a:lstStyle/>
                        <a:p>
                          <a:endParaRPr lang="fr-CA"/>
                        </a:p>
                      </a:txBody>
                      <a:tcPr marL="100795" marR="100795" marT="50397" marB="50397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fr-CA" sz="2205" dirty="0"/>
                            <a:t>3</a:t>
                          </a:r>
                          <a:endParaRPr lang="en-US" sz="2205" dirty="0"/>
                        </a:p>
                      </a:txBody>
                      <a:tcPr marL="100795" marR="100795" marT="50397" marB="50397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fr-CA"/>
                        </a:p>
                      </a:txBody>
                      <a:tcPr marL="100795" marR="100795" marT="50397" marB="50397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</a:blipFill>
                      </a:tcPr>
                    </a:tc>
                  </a:tr>
                  <a:tr h="511810">
                    <a:tc>
                      <a:txBody>
                        <a:bodyPr/>
                        <a:lstStyle/>
                        <a:p>
                          <a:endParaRPr lang="fr-CA"/>
                        </a:p>
                      </a:txBody>
                      <a:tcPr marL="100795" marR="100795" marT="50397" marB="50397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fr-CA" sz="2205" dirty="0"/>
                            <a:t>2</a:t>
                          </a:r>
                          <a:endParaRPr lang="en-US" sz="2205" dirty="0"/>
                        </a:p>
                      </a:txBody>
                      <a:tcPr marL="100795" marR="100795" marT="50397" marB="50397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fr-CA"/>
                        </a:p>
                      </a:txBody>
                      <a:tcPr marL="100795" marR="100795" marT="50397" marB="50397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</a:blipFill>
                      </a:tcPr>
                    </a:tc>
                  </a:tr>
                  <a:tr h="436880">
                    <a:tc>
                      <a:txBody>
                        <a:bodyPr/>
                        <a:lstStyle/>
                        <a:p>
                          <a:endParaRPr lang="fr-CA"/>
                        </a:p>
                      </a:txBody>
                      <a:tcPr marL="100795" marR="100795" marT="50397" marB="50397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fr-CA" sz="2205" dirty="0"/>
                            <a:t>2</a:t>
                          </a:r>
                          <a:endParaRPr lang="en-US" sz="2205" dirty="0"/>
                        </a:p>
                      </a:txBody>
                      <a:tcPr marL="100795" marR="100795" marT="50397" marB="50397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defRPr/>
                          </a:pPr>
                          <a:r>
                            <a:rPr lang="fr-CA" altLang="zh-TW" sz="2205" dirty="0">
                              <a:solidFill>
                                <a:srgbClr val="FF0000"/>
                              </a:solidFill>
                            </a:rPr>
                            <a:t>{3,7}</a:t>
                          </a:r>
                          <a:endParaRPr lang="en-US" altLang="zh-TW" sz="2205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 marL="100795" marR="100795" marT="50397" marB="50397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</a:tr>
                  <a:tr h="509270">
                    <a:tc>
                      <a:txBody>
                        <a:bodyPr/>
                        <a:lstStyle/>
                        <a:p>
                          <a:endParaRPr lang="fr-CA"/>
                        </a:p>
                      </a:txBody>
                      <a:tcPr marL="100795" marR="100795" marT="50397" marB="50397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</a:blipFill>
                      </a:tcPr>
                    </a:tc>
                    <a:tc>
                      <a:txBody>
                        <a:bodyPr/>
                        <a:p>
                          <a:pPr>
                            <a:buNone/>
                          </a:pPr>
                          <a:r>
                            <a:rPr lang="fr-CA" altLang="en-US" sz="2205" dirty="0"/>
                            <a:t>0</a:t>
                          </a:r>
                          <a:endParaRPr lang="fr-CA" altLang="en-US" sz="2205" dirty="0"/>
                        </a:p>
                      </a:txBody>
                      <a:tcPr marL="100795" marR="100795" marT="50397" marB="50397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defRPr/>
                          </a:pPr>
                          <a:r>
                            <a:rPr lang="fr-CA" altLang="zh-TW" sz="2200" dirty="0">
                              <a:solidFill>
                                <a:srgbClr val="FF0000"/>
                              </a:solidFill>
                              <a:sym typeface="+mn-ea"/>
                            </a:rPr>
                            <a:t>{}</a:t>
                          </a:r>
                          <a:endParaRPr lang="en-US" altLang="zh-TW" sz="2205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 marL="100795" marR="100795" marT="50397" marB="50397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FF00"/>
                        </a:solidFill>
                      </a:tcPr>
                    </a:tc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" name="文字方塊 4"/>
              <p:cNvSpPr txBox="1"/>
              <p:nvPr/>
            </p:nvSpPr>
            <p:spPr>
              <a:xfrm>
                <a:off x="-50829" y="4027047"/>
                <a:ext cx="4031826" cy="407670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CA" altLang="zh-TW" sz="2645" b="1" i="0" smtClean="0">
                          <a:latin typeface="Cambria Math" panose="02040503050406030204" pitchFamily="18" charset="0"/>
                        </a:rPr>
                        <m:t>𝐅</m:t>
                      </m:r>
                      <m:r>
                        <a:rPr lang="en-US" altLang="zh-TW" sz="2645" b="1" i="0" smtClean="0">
                          <a:latin typeface="Cambria Math" panose="02040503050406030204" pitchFamily="18" charset="0"/>
                        </a:rPr>
                        <m:t>𝐫𝐞𝐪𝐮𝐞𝐧𝐭</m:t>
                      </m:r>
                      <m:r>
                        <a:rPr lang="en-US" altLang="zh-TW" sz="2645" b="1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fr-CA" altLang="zh-TW" sz="2645" b="1" i="0" smtClean="0">
                          <a:latin typeface="Cambria Math" panose="02040503050406030204" pitchFamily="18" charset="0"/>
                        </a:rPr>
                        <m:t>𝐞</m:t>
                      </m:r>
                      <m:r>
                        <a:rPr lang="en-US" altLang="fr-CA" sz="2645" b="1" i="0" smtClean="0">
                          <a:latin typeface="Cambria Math" panose="02040503050406030204" pitchFamily="18" charset="0"/>
                        </a:rPr>
                        <m:t>𝐯𝐞𝐧𝐭𝐬</m:t>
                      </m:r>
                    </m:oMath>
                  </m:oMathPara>
                </a14:m>
                <a:endParaRPr lang="zh-TW" altLang="en-US" sz="2645" dirty="0"/>
              </a:p>
            </p:txBody>
          </p:sp>
        </mc:Choice>
        <mc:Fallback>
          <p:sp>
            <p:nvSpPr>
              <p:cNvPr id="7" name="文字方塊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50829" y="4027047"/>
                <a:ext cx="4031826" cy="407670"/>
              </a:xfrm>
              <a:prstGeom prst="rect">
                <a:avLst/>
              </a:prstGeom>
              <a:blipFill rotWithShape="1">
                <a:blip r:embed="rId3"/>
                <a:stretch>
                  <a:fillRect l="1" t="-126" r="5" b="126"/>
                </a:stretch>
              </a:blipFill>
            </p:spPr>
            <p:txBody>
              <a:bodyPr/>
              <a:lstStyle/>
              <a:p>
                <a:r>
                  <a:rPr lang="fr-CA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8" name="Table 7"/>
              <p:cNvGraphicFramePr>
                <a:graphicFrameLocks noGrp="1"/>
              </p:cNvGraphicFramePr>
              <p:nvPr/>
            </p:nvGraphicFramePr>
            <p:xfrm>
              <a:off x="478487" y="4771427"/>
              <a:ext cx="2973070" cy="2120900"/>
            </p:xfrm>
            <a:graphic>
              <a:graphicData uri="http://schemas.openxmlformats.org/drawingml/2006/table">
                <a:tbl>
                  <a:tblPr firstRow="1" bandRow="1">
                    <a:tableStyleId>{B301B821-A1FF-4177-AEE7-76D212191A09}</a:tableStyleId>
                  </a:tblPr>
                  <a:tblGrid>
                    <a:gridCol w="1174115"/>
                    <a:gridCol w="1798955"/>
                  </a:tblGrid>
                  <a:tr h="585470">
                    <a:tc>
                      <a:txBody>
                        <a:bodyPr/>
                        <a:lstStyle/>
                        <a:p>
                          <a:r>
                            <a:rPr lang="fr-CA" sz="2205" dirty="0" err="1"/>
                            <a:t>Episode</a:t>
                          </a:r>
                          <a:endParaRPr lang="en-US" sz="2205" dirty="0"/>
                        </a:p>
                      </a:txBody>
                      <a:tcPr marL="100795" marR="100795" marT="50397" marB="50397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sz="2205" dirty="0"/>
                            <a:t>location list</a:t>
                          </a:r>
                          <a:endParaRPr lang="en-US" sz="2205" dirty="0"/>
                        </a:p>
                      </a:txBody>
                      <a:tcPr marL="100795" marR="100795" marT="50397" marB="50397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511810">
                    <a:tc>
                      <a:txBody>
                        <a:bodyPr/>
                        <a:lstStyle/>
                        <a:p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d>
                                  <m:dPr>
                                    <m:begChr m:val="⟨"/>
                                    <m:endChr m:val="⟩"/>
                                    <m:ctrlPr>
                                      <a:rPr lang="en-US" altLang="zh-TW" sz="2205" smtClean="0">
                                        <a:solidFill>
                                          <a:srgbClr val="0000FF"/>
                                        </a:solidFill>
                                      </a:rPr>
                                    </m:ctrlPr>
                                  </m:dPr>
                                  <m:e>
                                    <m:d>
                                      <m:dPr>
                                        <m:begChr m:val="{"/>
                                        <m:endChr m:val="}"/>
                                        <m:ctrlPr>
                                          <a:rPr lang="en-US" altLang="zh-TW" sz="2205">
                                            <a:solidFill>
                                              <a:srgbClr val="0000FF"/>
                                            </a:solidFill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altLang="zh-TW" sz="2205">
                                            <a:solidFill>
                                              <a:srgbClr val="0000FF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𝑎</m:t>
                                        </m:r>
                                      </m:e>
                                    </m:d>
                                  </m:e>
                                </m:d>
                              </m:oMath>
                            </m:oMathPara>
                          </a14:m>
                          <a:endParaRPr lang="en-US" sz="2205" dirty="0">
                            <a:solidFill>
                              <a:srgbClr val="0000FF"/>
                            </a:solidFill>
                          </a:endParaRPr>
                        </a:p>
                      </a:txBody>
                      <a:tcPr marL="100795" marR="100795" marT="50397" marB="50397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defRPr/>
                          </a:pPr>
                          <a14:m>
                            <m:oMath xmlns:m="http://schemas.openxmlformats.org/officeDocument/2006/math">
                              <m:d>
                                <m:dPr>
                                  <m:begChr m:val="{"/>
                                  <m:endChr m:val="}"/>
                                  <m:ctrlPr>
                                    <a:rPr lang="en-US" altLang="zh-TW" sz="2205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fr-CA" altLang="zh-TW" sz="2205" b="1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𝟏</m:t>
                                  </m:r>
                                  <m:r>
                                    <a:rPr lang="en-US" altLang="zh-TW" sz="2205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, </m:t>
                                  </m:r>
                                  <m:r>
                                    <a:rPr lang="en-US" altLang="zh-TW" sz="2205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  <m:r>
                                    <a:rPr lang="en-US" altLang="zh-TW" sz="2205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, </m:t>
                                  </m:r>
                                  <m:r>
                                    <a:rPr lang="en-US" altLang="zh-TW" sz="2205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  <m:r>
                                    <a:rPr lang="en-US" altLang="zh-TW" sz="2205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, </m:t>
                                  </m:r>
                                  <m:r>
                                    <a:rPr lang="fr-CA" altLang="zh-TW" sz="2205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6</m:t>
                                  </m:r>
                                  <m:r>
                                    <a:rPr lang="en-US" altLang="zh-TW" sz="2205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, </m:t>
                                  </m:r>
                                  <m:r>
                                    <a:rPr lang="fr-CA" altLang="zh-TW" sz="2205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7</m:t>
                                  </m:r>
                                </m:e>
                              </m:d>
                              <m:r>
                                <a:rPr lang="fr-CA" altLang="zh-TW" sz="2205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</m:oMath>
                          </a14:m>
                          <a:r>
                            <a:rPr lang="fr-CA" altLang="zh-TW" sz="2205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a:t> </a:t>
                          </a:r>
                          <a:endParaRPr lang="fr-CA" altLang="zh-TW" sz="2205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endParaRPr>
                        </a:p>
                      </a:txBody>
                      <a:tcPr marL="100795" marR="100795" marT="50397" marB="50397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511810">
                    <a:tc>
                      <a:txBody>
                        <a:bodyPr/>
                        <a:lstStyle/>
                        <a:p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d>
                                  <m:dPr>
                                    <m:begChr m:val="⟨"/>
                                    <m:endChr m:val="⟩"/>
                                    <m:ctrlPr>
                                      <a:rPr lang="en-US" altLang="zh-TW" sz="2205" smtClean="0">
                                        <a:solidFill>
                                          <a:srgbClr val="0000FF"/>
                                        </a:solidFill>
                                      </a:rPr>
                                    </m:ctrlPr>
                                  </m:dPr>
                                  <m:e>
                                    <m:d>
                                      <m:dPr>
                                        <m:begChr m:val="{"/>
                                        <m:endChr m:val="}"/>
                                        <m:ctrlPr>
                                          <a:rPr lang="en-US" altLang="zh-TW" sz="2205">
                                            <a:solidFill>
                                              <a:srgbClr val="0000FF"/>
                                            </a:solidFill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altLang="zh-TW" sz="2205" smtClean="0">
                                            <a:solidFill>
                                              <a:srgbClr val="0000FF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𝑏</m:t>
                                        </m:r>
                                      </m:e>
                                    </m:d>
                                  </m:e>
                                </m:d>
                              </m:oMath>
                            </m:oMathPara>
                          </a14:m>
                          <a:endParaRPr lang="en-US" sz="2205" dirty="0">
                            <a:solidFill>
                              <a:srgbClr val="0000FF"/>
                            </a:solidFill>
                          </a:endParaRPr>
                        </a:p>
                      </a:txBody>
                      <a:tcPr marL="100795" marR="100795" marT="50397" marB="50397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14:m>
                            <m:oMath xmlns:m="http://schemas.openxmlformats.org/officeDocument/2006/math">
                              <m:d>
                                <m:dPr>
                                  <m:begChr m:val="{"/>
                                  <m:endChr m:val="}"/>
                                  <m:ctrlPr>
                                    <a:rPr lang="en-US" altLang="zh-TW" sz="2205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fr-CA" altLang="zh-TW" sz="2205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  <m:r>
                                    <a:rPr lang="en-US" altLang="zh-TW" sz="2205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, </m:t>
                                  </m:r>
                                  <m:r>
                                    <a:rPr lang="en-US" altLang="zh-TW" sz="2205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7</m:t>
                                  </m:r>
                                  <m:r>
                                    <a:rPr lang="en-US" altLang="zh-TW" sz="2205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, </m:t>
                                  </m:r>
                                  <m:r>
                                    <a:rPr lang="en-US" altLang="zh-TW" sz="2205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9</m:t>
                                  </m:r>
                                </m:e>
                              </m:d>
                            </m:oMath>
                          </a14:m>
                          <a:r>
                            <a:rPr lang="en-US" sz="2205" dirty="0">
                              <a:solidFill>
                                <a:srgbClr val="FF0000"/>
                              </a:solidFill>
                            </a:rPr>
                            <a:t>  </a:t>
                          </a:r>
                          <a:endParaRPr lang="en-US" sz="2205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 marL="100795" marR="100795" marT="50397" marB="50397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511810">
                    <a:tc>
                      <a:txBody>
                        <a:bodyPr/>
                        <a:lstStyle/>
                        <a:p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d>
                                  <m:dPr>
                                    <m:begChr m:val="⟨"/>
                                    <m:endChr m:val="⟩"/>
                                    <m:ctrlPr>
                                      <a:rPr lang="en-US" altLang="zh-TW" sz="2205" smtClean="0">
                                        <a:solidFill>
                                          <a:srgbClr val="0000FF"/>
                                        </a:solidFill>
                                      </a:rPr>
                                    </m:ctrlPr>
                                  </m:dPr>
                                  <m:e>
                                    <m:d>
                                      <m:dPr>
                                        <m:begChr m:val="{"/>
                                        <m:endChr m:val="}"/>
                                        <m:ctrlPr>
                                          <a:rPr lang="en-US" altLang="zh-TW" sz="2205">
                                            <a:solidFill>
                                              <a:srgbClr val="0000FF"/>
                                            </a:solidFill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altLang="zh-TW" sz="2205" smtClean="0">
                                            <a:solidFill>
                                              <a:srgbClr val="0000FF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𝑐</m:t>
                                        </m:r>
                                      </m:e>
                                    </m:d>
                                    <m:r>
                                      <a:rPr lang="en-US" altLang="zh-TW" sz="2205" smtClean="0">
                                        <a:solidFill>
                                          <a:srgbClr val="0000FF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 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en-US" sz="2205" dirty="0">
                            <a:solidFill>
                              <a:srgbClr val="0000FF"/>
                            </a:solidFill>
                          </a:endParaRPr>
                        </a:p>
                      </a:txBody>
                      <a:tcPr marL="100795" marR="100795" marT="50397" marB="50397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defRPr/>
                          </a:pPr>
                          <a14:m>
                            <m:oMath xmlns:m="http://schemas.openxmlformats.org/officeDocument/2006/math">
                              <m:d>
                                <m:dPr>
                                  <m:begChr m:val="{"/>
                                  <m:endChr m:val="}"/>
                                  <m:ctrlPr>
                                    <a:rPr lang="en-US" altLang="zh-TW" sz="2205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TW" sz="2205" b="1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𝟏</m:t>
                                  </m:r>
                                  <m:r>
                                    <a:rPr lang="en-US" altLang="zh-TW" sz="2205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, </m:t>
                                  </m:r>
                                  <m:r>
                                    <a:rPr lang="en-US" altLang="zh-TW" sz="2205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8</m:t>
                                  </m:r>
                                </m:e>
                              </m:d>
                            </m:oMath>
                          </a14:m>
                          <a:r>
                            <a:rPr lang="en-US" altLang="zh-TW" sz="2205" dirty="0">
                              <a:solidFill>
                                <a:srgbClr val="FF0000"/>
                              </a:solidFill>
                            </a:rPr>
                            <a:t> </a:t>
                          </a:r>
                          <a:endParaRPr lang="en-US" altLang="zh-TW" sz="2205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 marL="100795" marR="100795" marT="50397" marB="50397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8" name="Table 7"/>
              <p:cNvGraphicFramePr>
                <a:graphicFrameLocks noGrp="1"/>
              </p:cNvGraphicFramePr>
              <p:nvPr/>
            </p:nvGraphicFramePr>
            <p:xfrm>
              <a:off x="478487" y="4771427"/>
              <a:ext cx="2973070" cy="2120900"/>
            </p:xfrm>
            <a:graphic>
              <a:graphicData uri="http://schemas.openxmlformats.org/drawingml/2006/table">
                <a:tbl>
                  <a:tblPr firstRow="1" bandRow="1">
                    <a:tableStyleId>{B301B821-A1FF-4177-AEE7-76D212191A09}</a:tableStyleId>
                  </a:tblPr>
                  <a:tblGrid>
                    <a:gridCol w="1174115"/>
                    <a:gridCol w="1798955"/>
                  </a:tblGrid>
                  <a:tr h="585470">
                    <a:tc>
                      <a:txBody>
                        <a:bodyPr/>
                        <a:lstStyle/>
                        <a:p>
                          <a:r>
                            <a:rPr lang="fr-CA" sz="2205" dirty="0" err="1"/>
                            <a:t>Episode</a:t>
                          </a:r>
                          <a:endParaRPr lang="en-US" sz="2205" dirty="0"/>
                        </a:p>
                      </a:txBody>
                      <a:tcPr marL="100795" marR="100795" marT="50397" marB="50397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sz="2205" dirty="0"/>
                            <a:t>location list</a:t>
                          </a:r>
                          <a:endParaRPr lang="en-US" sz="2205" dirty="0"/>
                        </a:p>
                      </a:txBody>
                      <a:tcPr marL="100795" marR="100795" marT="50397" marB="50397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511810">
                    <a:tc>
                      <a:txBody>
                        <a:bodyPr/>
                        <a:lstStyle/>
                        <a:p>
                          <a:endParaRPr lang="fr-CA"/>
                        </a:p>
                      </a:txBody>
                      <a:tcPr marL="100795" marR="100795" marT="50397" marB="50397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CA"/>
                        </a:p>
                      </a:txBody>
                      <a:tcPr marL="100795" marR="100795" marT="50397" marB="50397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</a:blipFill>
                      </a:tcPr>
                    </a:tc>
                  </a:tr>
                  <a:tr h="511810">
                    <a:tc>
                      <a:txBody>
                        <a:bodyPr/>
                        <a:lstStyle/>
                        <a:p>
                          <a:endParaRPr lang="fr-CA"/>
                        </a:p>
                      </a:txBody>
                      <a:tcPr marL="100795" marR="100795" marT="50397" marB="50397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CA"/>
                        </a:p>
                      </a:txBody>
                      <a:tcPr marL="100795" marR="100795" marT="50397" marB="50397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</a:blipFill>
                      </a:tcPr>
                    </a:tc>
                  </a:tr>
                  <a:tr h="511810">
                    <a:tc>
                      <a:txBody>
                        <a:bodyPr/>
                        <a:lstStyle/>
                        <a:p>
                          <a:endParaRPr lang="fr-CA"/>
                        </a:p>
                      </a:txBody>
                      <a:tcPr marL="100795" marR="100795" marT="50397" marB="50397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CA"/>
                        </a:p>
                      </a:txBody>
                      <a:tcPr marL="100795" marR="100795" marT="50397" marB="50397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</a:blipFill>
                      </a:tcPr>
                    </a:tc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9" name="內容版面配置區 2"/>
              <p:cNvSpPr>
                <a:spLocks noGrp="1"/>
              </p:cNvSpPr>
              <p:nvPr>
                <p:ph idx="1"/>
              </p:nvPr>
            </p:nvSpPr>
            <p:spPr>
              <a:xfrm>
                <a:off x="239466" y="198650"/>
                <a:ext cx="8974066" cy="2175778"/>
              </a:xfrm>
            </p:spPr>
            <p:txBody>
              <a:bodyPr/>
              <a:lstStyle/>
              <a:p>
                <a:r>
                  <a:rPr lang="fr-CA" altLang="en-US" sz="3200" dirty="0"/>
                  <a:t>This process is repeated until no more parallel episodes can be generated </a:t>
                </a:r>
                <a:endParaRPr lang="fr-CA" altLang="en-US" sz="3200" dirty="0"/>
              </a:p>
              <a:p>
                <a:r>
                  <a:rPr lang="fr-CA" altLang="en-US" sz="3200" smtClean="0">
                    <a:solidFill>
                      <a:schemeClr val="tx1"/>
                    </a:solidFill>
                    <a:latin typeface="Cambria Math" panose="02040503050406030204" pitchFamily="18" charset="0"/>
                  </a:rPr>
                  <a:t>Next </a:t>
                </a:r>
                <a14:m>
                  <m:oMath xmlns:m="http://schemas.openxmlformats.org/officeDocument/2006/math">
                    <m:d>
                      <m:dPr>
                        <m:begChr m:val="⟨"/>
                        <m:endChr m:val="⟩"/>
                        <m:ctrlPr>
                          <a:rPr lang="en-US" altLang="zh-TW" sz="320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altLang="zh-TW" sz="3200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m:rPr>
                                <m:sty m:val="p"/>
                              </m:rPr>
                              <a:rPr lang="en-US" altLang="zh-TW" sz="320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b</m:t>
                            </m:r>
                            <m:r>
                              <a:rPr lang="en-US" altLang="zh-TW" sz="320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m:rPr>
                                <m:sty m:val="p"/>
                              </m:rPr>
                              <a:rPr lang="en-US" altLang="zh-TW" sz="320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c</m:t>
                            </m:r>
                          </m:e>
                        </m:d>
                      </m:e>
                    </m:d>
                  </m:oMath>
                </a14:m>
                <a:r>
                  <a:rPr lang="fr-CA" altLang="en-US" sz="3200" dirty="0">
                    <a:solidFill>
                      <a:srgbClr val="0000FF"/>
                    </a:solidFill>
                  </a:rPr>
                  <a:t> </a:t>
                </a:r>
                <a:r>
                  <a:rPr lang="fr-CA" sz="3200" dirty="0">
                    <a:solidFill>
                      <a:schemeClr val="tx1"/>
                    </a:solidFill>
                  </a:rPr>
                  <a:t>is </a:t>
                </a:r>
                <a:r>
                  <a:rPr lang="fr-CA" altLang="en-US" sz="3200" dirty="0">
                    <a:solidFill>
                      <a:schemeClr val="tx1"/>
                    </a:solidFill>
                  </a:rPr>
                  <a:t>created.</a:t>
                </a:r>
                <a:endParaRPr lang="fr-CA" altLang="en-US" sz="3200" dirty="0">
                  <a:solidFill>
                    <a:schemeClr val="tx1"/>
                  </a:solidFill>
                </a:endParaRPr>
              </a:p>
              <a:p>
                <a:pPr marL="0" indent="0">
                  <a:buNone/>
                </a:pPr>
                <a:r>
                  <a:rPr lang="fr-CA" altLang="en-US" sz="3200" dirty="0"/>
                  <a:t>                                        </a:t>
                </a:r>
                <a:endParaRPr lang="fr-CA" altLang="en-US" sz="3200" dirty="0"/>
              </a:p>
            </p:txBody>
          </p:sp>
        </mc:Choice>
        <mc:Fallback>
          <p:sp>
            <p:nvSpPr>
              <p:cNvPr id="9" name="內容版面配置區 2"/>
              <p:cNvSpPr>
                <a:spLocks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39466" y="198650"/>
                <a:ext cx="8974066" cy="2175778"/>
              </a:xfrm>
              <a:blipFill rotWithShape="1">
                <a:blip r:embed="rId5"/>
                <a:stretch>
                  <a:fillRect l="-1" t="-24" r="4" b="-868"/>
                </a:stretch>
              </a:blipFill>
            </p:spPr>
            <p:txBody>
              <a:bodyPr/>
              <a:lstStyle/>
              <a:p>
                <a:r>
                  <a:rPr lang="fr-CA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2" name="Straight Arrow Connector 8"/>
          <p:cNvCxnSpPr/>
          <p:nvPr/>
        </p:nvCxnSpPr>
        <p:spPr>
          <a:xfrm>
            <a:off x="4430395" y="5608955"/>
            <a:ext cx="762000" cy="91440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0"/>
          <p:cNvCxnSpPr/>
          <p:nvPr/>
        </p:nvCxnSpPr>
        <p:spPr>
          <a:xfrm>
            <a:off x="3363595" y="6599555"/>
            <a:ext cx="1752600" cy="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15" name="Rectangle 14"/>
              <p:cNvSpPr/>
              <p:nvPr/>
            </p:nvSpPr>
            <p:spPr>
              <a:xfrm>
                <a:off x="4506537" y="6100625"/>
                <a:ext cx="461010" cy="499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CA" altLang="zh-TW" sz="2645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∩</m:t>
                      </m:r>
                    </m:oMath>
                  </m:oMathPara>
                </a14:m>
                <a:endParaRPr lang="en-US" sz="2645" dirty="0"/>
              </a:p>
            </p:txBody>
          </p:sp>
        </mc:Choice>
        <mc:Fallback>
          <p:sp>
            <p:nvSpPr>
              <p:cNvPr id="15" name="Rectangle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06537" y="6100625"/>
                <a:ext cx="461010" cy="499110"/>
              </a:xfrm>
              <a:prstGeom prst="rect">
                <a:avLst/>
              </a:prstGeom>
              <a:blipFill rotWithShape="1">
                <a:blip r:embed="rId6"/>
                <a:stretch>
                  <a:fillRect l="-125" t="-36" r="125" b="36"/>
                </a:stretch>
              </a:blipFill>
            </p:spPr>
            <p:txBody>
              <a:bodyPr/>
              <a:lstStyle/>
              <a:p>
                <a:r>
                  <a:rPr lang="fr-CA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6" name="Straight Arrow Connector 8"/>
          <p:cNvCxnSpPr/>
          <p:nvPr/>
        </p:nvCxnSpPr>
        <p:spPr>
          <a:xfrm flipH="1">
            <a:off x="4430395" y="5151755"/>
            <a:ext cx="838200" cy="457200"/>
          </a:xfrm>
          <a:prstGeom prst="straightConnector1">
            <a:avLst/>
          </a:prstGeom>
          <a:ln w="57150"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med" advClick="0"/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DC983-A656-4310-B853-8C30532C0C2A}" type="slidenum">
              <a:rPr lang="en-US" sz="1435" smtClean="0"/>
            </a:fld>
            <a:endParaRPr lang="en-US" sz="1435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文字方塊 4"/>
              <p:cNvSpPr txBox="1"/>
              <p:nvPr/>
            </p:nvSpPr>
            <p:spPr>
              <a:xfrm>
                <a:off x="5454997" y="3207405"/>
                <a:ext cx="4031826" cy="407670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CA" altLang="zh-TW" sz="2645" b="1" i="0" smtClean="0">
                          <a:latin typeface="Cambria Math" panose="02040503050406030204" pitchFamily="18" charset="0"/>
                        </a:rPr>
                        <m:t>𝐅</m:t>
                      </m:r>
                      <m:r>
                        <a:rPr lang="en-US" altLang="zh-TW" sz="2645" b="1" i="0" smtClean="0">
                          <a:latin typeface="Cambria Math" panose="02040503050406030204" pitchFamily="18" charset="0"/>
                        </a:rPr>
                        <m:t>𝐫𝐞𝐪𝐮𝐞𝐧𝐭</m:t>
                      </m:r>
                      <m:r>
                        <a:rPr lang="en-US" altLang="zh-TW" sz="2645" b="1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fr-CA" altLang="zh-TW" sz="2645" b="1" i="0" smtClean="0">
                          <a:latin typeface="Cambria Math" panose="02040503050406030204" pitchFamily="18" charset="0"/>
                        </a:rPr>
                        <m:t>𝐩𝐚𝐫𝐚𝐥𝐥𝐞𝐥</m:t>
                      </m:r>
                      <m:r>
                        <a:rPr lang="fr-CA" altLang="zh-TW" sz="2645" b="1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fr-CA" altLang="zh-TW" sz="2645" b="1" i="0" smtClean="0">
                          <a:latin typeface="Cambria Math" panose="02040503050406030204" pitchFamily="18" charset="0"/>
                        </a:rPr>
                        <m:t>𝐞𝐩𝐢𝐬𝐨𝐝𝐞𝐬</m:t>
                      </m:r>
                    </m:oMath>
                  </m:oMathPara>
                </a14:m>
                <a:endParaRPr lang="zh-TW" altLang="en-US" sz="2645" dirty="0"/>
              </a:p>
            </p:txBody>
          </p:sp>
        </mc:Choice>
        <mc:Fallback>
          <p:sp>
            <p:nvSpPr>
              <p:cNvPr id="5" name="文字方塊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54997" y="3207405"/>
                <a:ext cx="4031826" cy="407670"/>
              </a:xfrm>
              <a:prstGeom prst="rect">
                <a:avLst/>
              </a:prstGeom>
              <a:blipFill rotWithShape="1">
                <a:blip r:embed="rId1"/>
                <a:stretch>
                  <a:fillRect l="-9" t="-5" r="-5672" b="5"/>
                </a:stretch>
              </a:blipFill>
            </p:spPr>
            <p:txBody>
              <a:bodyPr/>
              <a:lstStyle/>
              <a:p>
                <a:r>
                  <a:rPr lang="fr-CA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6" name="Table 5"/>
              <p:cNvGraphicFramePr>
                <a:graphicFrameLocks noGrp="1"/>
              </p:cNvGraphicFramePr>
              <p:nvPr/>
            </p:nvGraphicFramePr>
            <p:xfrm>
              <a:off x="5116769" y="3697032"/>
              <a:ext cx="4562475" cy="3024505"/>
            </p:xfrm>
            <a:graphic>
              <a:graphicData uri="http://schemas.openxmlformats.org/drawingml/2006/table">
                <a:tbl>
                  <a:tblPr firstRow="1" bandRow="1">
                    <a:tableStyleId>{B301B821-A1FF-4177-AEE7-76D212191A09}</a:tableStyleId>
                  </a:tblPr>
                  <a:tblGrid>
                    <a:gridCol w="1174115"/>
                    <a:gridCol w="1195705"/>
                    <a:gridCol w="2192655"/>
                  </a:tblGrid>
                  <a:tr h="615315">
                    <a:tc>
                      <a:txBody>
                        <a:bodyPr/>
                        <a:lstStyle/>
                        <a:p>
                          <a:r>
                            <a:rPr lang="fr-CA" sz="2205" dirty="0" err="1"/>
                            <a:t>Episode</a:t>
                          </a:r>
                          <a:endParaRPr lang="en-US" sz="2205" dirty="0"/>
                        </a:p>
                      </a:txBody>
                      <a:tcPr marL="100795" marR="100795" marT="50397" marB="50397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fr-CA" sz="2205" dirty="0"/>
                            <a:t>Support</a:t>
                          </a:r>
                          <a:endParaRPr lang="en-US" sz="2205" dirty="0"/>
                        </a:p>
                      </a:txBody>
                      <a:tcPr marL="100795" marR="100795" marT="50397" marB="50397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sz="2205" dirty="0"/>
                            <a:t>location list</a:t>
                          </a:r>
                          <a:endParaRPr lang="en-US" sz="2205" dirty="0"/>
                        </a:p>
                      </a:txBody>
                      <a:tcPr marL="100795" marR="100795" marT="50397" marB="50397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511810">
                    <a:tc>
                      <a:txBody>
                        <a:bodyPr/>
                        <a:lstStyle/>
                        <a:p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d>
                                  <m:dPr>
                                    <m:begChr m:val="⟨"/>
                                    <m:endChr m:val="⟩"/>
                                    <m:ctrlPr>
                                      <a:rPr lang="en-US" altLang="zh-TW" sz="2205" smtClean="0">
                                        <a:solidFill>
                                          <a:srgbClr val="0000FF"/>
                                        </a:solidFill>
                                      </a:rPr>
                                    </m:ctrlPr>
                                  </m:dPr>
                                  <m:e>
                                    <m:d>
                                      <m:dPr>
                                        <m:begChr m:val="{"/>
                                        <m:endChr m:val="}"/>
                                        <m:ctrlPr>
                                          <a:rPr lang="en-US" altLang="zh-TW" sz="2205">
                                            <a:solidFill>
                                              <a:srgbClr val="0000FF"/>
                                            </a:solidFill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altLang="zh-TW" sz="2205">
                                            <a:solidFill>
                                              <a:srgbClr val="0000FF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𝑎</m:t>
                                        </m:r>
                                      </m:e>
                                    </m:d>
                                  </m:e>
                                </m:d>
                              </m:oMath>
                            </m:oMathPara>
                          </a14:m>
                          <a:endParaRPr lang="en-US" sz="2205" dirty="0">
                            <a:solidFill>
                              <a:srgbClr val="0000FF"/>
                            </a:solidFill>
                          </a:endParaRPr>
                        </a:p>
                      </a:txBody>
                      <a:tcPr marL="100795" marR="100795" marT="50397" marB="50397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fr-CA" sz="2205" dirty="0"/>
                            <a:t>5</a:t>
                          </a:r>
                          <a:endParaRPr lang="en-US" sz="2205" dirty="0"/>
                        </a:p>
                      </a:txBody>
                      <a:tcPr marL="100795" marR="100795" marT="50397" marB="50397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defRPr/>
                          </a:pPr>
                          <a14:m>
                            <m:oMath xmlns:m="http://schemas.openxmlformats.org/officeDocument/2006/math">
                              <m:d>
                                <m:dPr>
                                  <m:begChr m:val="{"/>
                                  <m:endChr m:val="}"/>
                                  <m:ctrlPr>
                                    <a:rPr lang="en-US" altLang="zh-TW" sz="2205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fr-CA" altLang="zh-TW" sz="2205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  <m:r>
                                    <a:rPr lang="en-US" altLang="zh-TW" sz="2205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, </m:t>
                                  </m:r>
                                  <m:r>
                                    <a:rPr lang="en-US" altLang="zh-TW" sz="2205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  <m:r>
                                    <a:rPr lang="en-US" altLang="zh-TW" sz="2205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, </m:t>
                                  </m:r>
                                  <m:r>
                                    <a:rPr lang="en-US" altLang="zh-TW" sz="2205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  <m:r>
                                    <a:rPr lang="en-US" altLang="zh-TW" sz="2205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, </m:t>
                                  </m:r>
                                  <m:r>
                                    <a:rPr lang="fr-CA" altLang="zh-TW" sz="2205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6</m:t>
                                  </m:r>
                                  <m:r>
                                    <a:rPr lang="en-US" altLang="zh-TW" sz="2205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, </m:t>
                                  </m:r>
                                  <m:r>
                                    <a:rPr lang="fr-CA" altLang="zh-TW" sz="2205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7</m:t>
                                  </m:r>
                                </m:e>
                              </m:d>
                            </m:oMath>
                          </a14:m>
                          <a:r>
                            <a:rPr lang="fr-CA" altLang="zh-TW" sz="2205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a:t> </a:t>
                          </a:r>
                          <a:endParaRPr lang="fr-CA" altLang="zh-TW" sz="2205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endParaRPr>
                        </a:p>
                      </a:txBody>
                      <a:tcPr marL="100795" marR="100795" marT="50397" marB="50397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511810">
                    <a:tc>
                      <a:txBody>
                        <a:bodyPr/>
                        <a:lstStyle/>
                        <a:p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d>
                                  <m:dPr>
                                    <m:begChr m:val="⟨"/>
                                    <m:endChr m:val="⟩"/>
                                    <m:ctrlPr>
                                      <a:rPr lang="en-US" altLang="zh-TW" sz="2205" smtClean="0">
                                        <a:solidFill>
                                          <a:srgbClr val="0000FF"/>
                                        </a:solidFill>
                                      </a:rPr>
                                    </m:ctrlPr>
                                  </m:dPr>
                                  <m:e>
                                    <m:d>
                                      <m:dPr>
                                        <m:begChr m:val="{"/>
                                        <m:endChr m:val="}"/>
                                        <m:ctrlPr>
                                          <a:rPr lang="en-US" altLang="zh-TW" sz="2205">
                                            <a:solidFill>
                                              <a:srgbClr val="0000FF"/>
                                            </a:solidFill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altLang="zh-TW" sz="2205" smtClean="0">
                                            <a:solidFill>
                                              <a:srgbClr val="0000FF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𝑏</m:t>
                                        </m:r>
                                      </m:e>
                                    </m:d>
                                  </m:e>
                                </m:d>
                              </m:oMath>
                            </m:oMathPara>
                          </a14:m>
                          <a:endParaRPr lang="en-US" sz="2205" dirty="0">
                            <a:solidFill>
                              <a:srgbClr val="0000FF"/>
                            </a:solidFill>
                          </a:endParaRPr>
                        </a:p>
                      </a:txBody>
                      <a:tcPr marL="100795" marR="100795" marT="50397" marB="50397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fr-CA" sz="2205" dirty="0"/>
                            <a:t>3</a:t>
                          </a:r>
                          <a:endParaRPr lang="en-US" sz="2205" dirty="0"/>
                        </a:p>
                      </a:txBody>
                      <a:tcPr marL="100795" marR="100795" marT="50397" marB="50397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14:m>
                            <m:oMath xmlns:m="http://schemas.openxmlformats.org/officeDocument/2006/math">
                              <m:d>
                                <m:dPr>
                                  <m:begChr m:val="{"/>
                                  <m:endChr m:val="}"/>
                                  <m:ctrlPr>
                                    <a:rPr lang="en-US" altLang="zh-TW" sz="2205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fr-CA" altLang="zh-TW" sz="2205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  <m:r>
                                    <a:rPr lang="en-US" altLang="zh-TW" sz="2205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, </m:t>
                                  </m:r>
                                  <m:r>
                                    <a:rPr lang="en-US" altLang="zh-TW" sz="2205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7</m:t>
                                  </m:r>
                                  <m:r>
                                    <a:rPr lang="en-US" altLang="zh-TW" sz="2205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, </m:t>
                                  </m:r>
                                  <m:r>
                                    <a:rPr lang="en-US" altLang="zh-TW" sz="2205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9</m:t>
                                  </m:r>
                                </m:e>
                              </m:d>
                            </m:oMath>
                          </a14:m>
                          <a:r>
                            <a:rPr lang="en-US" sz="2205" dirty="0">
                              <a:solidFill>
                                <a:srgbClr val="FF0000"/>
                              </a:solidFill>
                            </a:rPr>
                            <a:t>  </a:t>
                          </a:r>
                          <a:endParaRPr lang="en-US" sz="2205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 marL="100795" marR="100795" marT="50397" marB="50397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511810">
                    <a:tc>
                      <a:txBody>
                        <a:bodyPr/>
                        <a:lstStyle/>
                        <a:p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d>
                                  <m:dPr>
                                    <m:begChr m:val="⟨"/>
                                    <m:endChr m:val="⟩"/>
                                    <m:ctrlPr>
                                      <a:rPr lang="en-US" altLang="zh-TW" sz="2205" smtClean="0">
                                        <a:solidFill>
                                          <a:srgbClr val="0000FF"/>
                                        </a:solidFill>
                                      </a:rPr>
                                    </m:ctrlPr>
                                  </m:dPr>
                                  <m:e>
                                    <m:d>
                                      <m:dPr>
                                        <m:begChr m:val="{"/>
                                        <m:endChr m:val="}"/>
                                        <m:ctrlPr>
                                          <a:rPr lang="en-US" altLang="zh-TW" sz="2205">
                                            <a:solidFill>
                                              <a:srgbClr val="0000FF"/>
                                            </a:solidFill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altLang="zh-TW" sz="2205" smtClean="0">
                                            <a:solidFill>
                                              <a:srgbClr val="0000FF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𝑐</m:t>
                                        </m:r>
                                      </m:e>
                                    </m:d>
                                    <m:r>
                                      <a:rPr lang="en-US" altLang="zh-TW" sz="2205" smtClean="0">
                                        <a:solidFill>
                                          <a:srgbClr val="0000FF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 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en-US" sz="2205" dirty="0">
                            <a:solidFill>
                              <a:srgbClr val="0000FF"/>
                            </a:solidFill>
                          </a:endParaRPr>
                        </a:p>
                      </a:txBody>
                      <a:tcPr marL="100795" marR="100795" marT="50397" marB="50397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fr-CA" sz="2205" dirty="0"/>
                            <a:t>2</a:t>
                          </a:r>
                          <a:endParaRPr lang="en-US" sz="2205" dirty="0"/>
                        </a:p>
                      </a:txBody>
                      <a:tcPr marL="100795" marR="100795" marT="50397" marB="50397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defRPr/>
                          </a:pPr>
                          <a14:m>
                            <m:oMath xmlns:m="http://schemas.openxmlformats.org/officeDocument/2006/math">
                              <m:d>
                                <m:dPr>
                                  <m:begChr m:val="{"/>
                                  <m:endChr m:val="}"/>
                                  <m:ctrlPr>
                                    <a:rPr lang="en-US" altLang="zh-TW" sz="2205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TW" sz="2205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  <m:r>
                                    <a:rPr lang="en-US" altLang="zh-TW" sz="2205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, </m:t>
                                  </m:r>
                                  <m:r>
                                    <a:rPr lang="en-US" altLang="zh-TW" sz="2205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8</m:t>
                                  </m:r>
                                </m:e>
                              </m:d>
                            </m:oMath>
                          </a14:m>
                          <a:r>
                            <a:rPr lang="en-US" altLang="zh-TW" sz="2205" dirty="0">
                              <a:solidFill>
                                <a:srgbClr val="FF0000"/>
                              </a:solidFill>
                            </a:rPr>
                            <a:t> </a:t>
                          </a:r>
                          <a:endParaRPr lang="en-US" altLang="zh-TW" sz="2205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 marL="100795" marR="100795" marT="50397" marB="50397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436880">
                    <a:tc>
                      <a:txBody>
                        <a:bodyPr/>
                        <a:lstStyle/>
                        <a:p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d>
                                  <m:dPr>
                                    <m:begChr m:val="⟨"/>
                                    <m:endChr m:val="⟩"/>
                                    <m:ctrlPr>
                                      <a:rPr lang="en-US" altLang="zh-TW" sz="2205" i="1" smtClean="0">
                                        <a:solidFill>
                                          <a:srgbClr val="0000FF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d>
                                      <m:dPr>
                                        <m:begChr m:val="{"/>
                                        <m:endChr m:val="}"/>
                                        <m:ctrlPr>
                                          <a:rPr lang="en-US" altLang="zh-TW" sz="2205" i="1">
                                            <a:solidFill>
                                              <a:srgbClr val="0000FF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altLang="zh-TW" sz="2205">
                                            <a:solidFill>
                                              <a:srgbClr val="0000FF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𝑎</m:t>
                                        </m:r>
                                        <m:r>
                                          <a:rPr lang="fr-CA" altLang="zh-TW" sz="2205" b="0" i="0" smtClean="0">
                                            <a:solidFill>
                                              <a:srgbClr val="0000FF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,</m:t>
                                        </m:r>
                                        <m:r>
                                          <m:rPr>
                                            <m:sty m:val="p"/>
                                          </m:rPr>
                                          <a:rPr lang="fr-CA" altLang="zh-TW" sz="2205" b="0" i="0" smtClean="0">
                                            <a:solidFill>
                                              <a:srgbClr val="0000FF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b</m:t>
                                        </m:r>
                                      </m:e>
                                    </m:d>
                                  </m:e>
                                </m:d>
                              </m:oMath>
                            </m:oMathPara>
                          </a14:m>
                          <a:endParaRPr lang="en-US" sz="2205" dirty="0">
                            <a:solidFill>
                              <a:srgbClr val="0000FF"/>
                            </a:solidFill>
                          </a:endParaRPr>
                        </a:p>
                      </a:txBody>
                      <a:tcPr marL="100795" marR="100795" marT="50397" marB="50397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fr-CA" sz="2205" dirty="0"/>
                            <a:t>2</a:t>
                          </a:r>
                          <a:endParaRPr lang="en-US" sz="2205" dirty="0"/>
                        </a:p>
                      </a:txBody>
                      <a:tcPr marL="100795" marR="100795" marT="50397" marB="50397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defRPr/>
                          </a:pPr>
                          <a:r>
                            <a:rPr lang="fr-CA" altLang="zh-TW" sz="2205" dirty="0">
                              <a:solidFill>
                                <a:srgbClr val="FF0000"/>
                              </a:solidFill>
                            </a:rPr>
                            <a:t>{3,7}</a:t>
                          </a:r>
                          <a:endParaRPr lang="en-US" altLang="zh-TW" sz="2205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 marL="100795" marR="100795" marT="50397" marB="50397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</a:tr>
                  <a:tr h="436880">
                    <a:tc>
                      <a:txBody>
                        <a:bodyPr/>
                        <a:p>
                          <a:pPr>
                            <a:buNone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d>
                                  <m:dPr>
                                    <m:begChr m:val="⟨"/>
                                    <m:endChr m:val="⟩"/>
                                    <m:ctrlPr>
                                      <a:rPr lang="en-US" altLang="zh-TW" sz="2200" smtClean="0">
                                        <a:solidFill>
                                          <a:srgbClr val="0000FF"/>
                                        </a:solidFill>
                                      </a:rPr>
                                    </m:ctrlPr>
                                  </m:dPr>
                                  <m:e>
                                    <m:d>
                                      <m:dPr>
                                        <m:begChr m:val="{"/>
                                        <m:endChr m:val="}"/>
                                        <m:ctrlPr>
                                          <a:rPr lang="en-US" altLang="zh-TW" sz="2200">
                                            <a:solidFill>
                                              <a:srgbClr val="0000FF"/>
                                            </a:solidFill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m:rPr>
                                            <m:sty m:val="p"/>
                                          </m:rPr>
                                          <a:rPr lang="en-US" altLang="zh-TW" sz="2200" smtClean="0">
                                            <a:solidFill>
                                              <a:srgbClr val="0000FF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b</m:t>
                                        </m:r>
                                        <m:r>
                                          <a:rPr lang="en-US" altLang="zh-TW" sz="2200" smtClean="0">
                                            <a:solidFill>
                                              <a:srgbClr val="0000FF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,</m:t>
                                        </m:r>
                                        <m:r>
                                          <m:rPr>
                                            <m:sty m:val="p"/>
                                          </m:rPr>
                                          <a:rPr lang="en-US" altLang="zh-TW" sz="2200" smtClean="0">
                                            <a:solidFill>
                                              <a:srgbClr val="0000FF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c</m:t>
                                        </m:r>
                                      </m:e>
                                    </m:d>
                                    <m:r>
                                      <a:rPr lang="en-US" altLang="zh-TW" sz="2200" smtClean="0">
                                        <a:solidFill>
                                          <a:srgbClr val="0000FF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 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en-US" altLang="en-US" sz="2205" dirty="0">
                            <a:solidFill>
                              <a:srgbClr val="0000FF"/>
                            </a:solidFill>
                          </a:endParaRPr>
                        </a:p>
                      </a:txBody>
                      <a:tcPr marL="100795" marR="100795" marT="50397" marB="50397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p>
                          <a:pPr>
                            <a:buNone/>
                          </a:pPr>
                          <a:r>
                            <a:rPr lang="fr-CA" altLang="en-US" sz="2205" dirty="0"/>
                            <a:t>0</a:t>
                          </a:r>
                          <a:endParaRPr lang="fr-CA" altLang="en-US" sz="2205" dirty="0"/>
                        </a:p>
                      </a:txBody>
                      <a:tcPr marL="100795" marR="100795" marT="50397" marB="50397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defRPr/>
                          </a:pPr>
                          <a:r>
                            <a:rPr lang="fr-CA" altLang="zh-TW" sz="2200" dirty="0">
                              <a:solidFill>
                                <a:srgbClr val="FF0000"/>
                              </a:solidFill>
                              <a:sym typeface="+mn-ea"/>
                            </a:rPr>
                            <a:t>{}</a:t>
                          </a:r>
                          <a:endParaRPr lang="en-US" altLang="zh-TW" sz="2205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 marL="100795" marR="100795" marT="50397" marB="50397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FF00"/>
                        </a:solidFill>
                      </a:tcPr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6" name="Table 5"/>
              <p:cNvGraphicFramePr>
                <a:graphicFrameLocks noGrp="1"/>
              </p:cNvGraphicFramePr>
              <p:nvPr/>
            </p:nvGraphicFramePr>
            <p:xfrm>
              <a:off x="5116769" y="3697032"/>
              <a:ext cx="4562475" cy="3024505"/>
            </p:xfrm>
            <a:graphic>
              <a:graphicData uri="http://schemas.openxmlformats.org/drawingml/2006/table">
                <a:tbl>
                  <a:tblPr firstRow="1" bandRow="1">
                    <a:tableStyleId>{B301B821-A1FF-4177-AEE7-76D212191A09}</a:tableStyleId>
                  </a:tblPr>
                  <a:tblGrid>
                    <a:gridCol w="1174115"/>
                    <a:gridCol w="1195705"/>
                    <a:gridCol w="2192655"/>
                  </a:tblGrid>
                  <a:tr h="615315">
                    <a:tc>
                      <a:txBody>
                        <a:bodyPr/>
                        <a:lstStyle/>
                        <a:p>
                          <a:r>
                            <a:rPr lang="fr-CA" sz="2205" dirty="0" err="1"/>
                            <a:t>Episode</a:t>
                          </a:r>
                          <a:endParaRPr lang="en-US" sz="2205" dirty="0"/>
                        </a:p>
                      </a:txBody>
                      <a:tcPr marL="100795" marR="100795" marT="50397" marB="50397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fr-CA" sz="2205" dirty="0"/>
                            <a:t>Support</a:t>
                          </a:r>
                          <a:endParaRPr lang="en-US" sz="2205" dirty="0"/>
                        </a:p>
                      </a:txBody>
                      <a:tcPr marL="100795" marR="100795" marT="50397" marB="50397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sz="2205" dirty="0"/>
                            <a:t>location list</a:t>
                          </a:r>
                          <a:endParaRPr lang="en-US" sz="2205" dirty="0"/>
                        </a:p>
                      </a:txBody>
                      <a:tcPr marL="100795" marR="100795" marT="50397" marB="50397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511810">
                    <a:tc>
                      <a:txBody>
                        <a:bodyPr/>
                        <a:lstStyle/>
                        <a:p>
                          <a:endParaRPr lang="fr-CA"/>
                        </a:p>
                      </a:txBody>
                      <a:tcPr marL="100795" marR="100795" marT="50397" marB="50397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fr-CA" sz="2205" dirty="0"/>
                            <a:t>5</a:t>
                          </a:r>
                          <a:endParaRPr lang="en-US" sz="2205" dirty="0"/>
                        </a:p>
                      </a:txBody>
                      <a:tcPr marL="100795" marR="100795" marT="50397" marB="50397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fr-CA"/>
                        </a:p>
                      </a:txBody>
                      <a:tcPr marL="100795" marR="100795" marT="50397" marB="50397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</a:blipFill>
                      </a:tcPr>
                    </a:tc>
                  </a:tr>
                  <a:tr h="511810">
                    <a:tc>
                      <a:txBody>
                        <a:bodyPr/>
                        <a:lstStyle/>
                        <a:p>
                          <a:endParaRPr lang="fr-CA"/>
                        </a:p>
                      </a:txBody>
                      <a:tcPr marL="100795" marR="100795" marT="50397" marB="50397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fr-CA" sz="2205" dirty="0"/>
                            <a:t>3</a:t>
                          </a:r>
                          <a:endParaRPr lang="en-US" sz="2205" dirty="0"/>
                        </a:p>
                      </a:txBody>
                      <a:tcPr marL="100795" marR="100795" marT="50397" marB="50397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fr-CA"/>
                        </a:p>
                      </a:txBody>
                      <a:tcPr marL="100795" marR="100795" marT="50397" marB="50397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</a:blipFill>
                      </a:tcPr>
                    </a:tc>
                  </a:tr>
                  <a:tr h="511810">
                    <a:tc>
                      <a:txBody>
                        <a:bodyPr/>
                        <a:lstStyle/>
                        <a:p>
                          <a:endParaRPr lang="fr-CA"/>
                        </a:p>
                      </a:txBody>
                      <a:tcPr marL="100795" marR="100795" marT="50397" marB="50397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fr-CA" sz="2205" dirty="0"/>
                            <a:t>2</a:t>
                          </a:r>
                          <a:endParaRPr lang="en-US" sz="2205" dirty="0"/>
                        </a:p>
                      </a:txBody>
                      <a:tcPr marL="100795" marR="100795" marT="50397" marB="50397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fr-CA"/>
                        </a:p>
                      </a:txBody>
                      <a:tcPr marL="100795" marR="100795" marT="50397" marB="50397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</a:blipFill>
                      </a:tcPr>
                    </a:tc>
                  </a:tr>
                  <a:tr h="436880">
                    <a:tc>
                      <a:txBody>
                        <a:bodyPr/>
                        <a:lstStyle/>
                        <a:p>
                          <a:endParaRPr lang="fr-CA"/>
                        </a:p>
                      </a:txBody>
                      <a:tcPr marL="100795" marR="100795" marT="50397" marB="50397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fr-CA" sz="2205" dirty="0"/>
                            <a:t>2</a:t>
                          </a:r>
                          <a:endParaRPr lang="en-US" sz="2205" dirty="0"/>
                        </a:p>
                      </a:txBody>
                      <a:tcPr marL="100795" marR="100795" marT="50397" marB="50397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defRPr/>
                          </a:pPr>
                          <a:r>
                            <a:rPr lang="fr-CA" altLang="zh-TW" sz="2205" dirty="0">
                              <a:solidFill>
                                <a:srgbClr val="FF0000"/>
                              </a:solidFill>
                            </a:rPr>
                            <a:t>{3,7}</a:t>
                          </a:r>
                          <a:endParaRPr lang="en-US" altLang="zh-TW" sz="2205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 marL="100795" marR="100795" marT="50397" marB="50397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</a:tr>
                  <a:tr h="509270">
                    <a:tc>
                      <a:txBody>
                        <a:bodyPr/>
                        <a:lstStyle/>
                        <a:p>
                          <a:endParaRPr lang="fr-CA"/>
                        </a:p>
                      </a:txBody>
                      <a:tcPr marL="100795" marR="100795" marT="50397" marB="50397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</a:blipFill>
                      </a:tcPr>
                    </a:tc>
                    <a:tc>
                      <a:txBody>
                        <a:bodyPr/>
                        <a:p>
                          <a:pPr>
                            <a:buNone/>
                          </a:pPr>
                          <a:r>
                            <a:rPr lang="fr-CA" altLang="en-US" sz="2205" dirty="0"/>
                            <a:t>0</a:t>
                          </a:r>
                          <a:endParaRPr lang="fr-CA" altLang="en-US" sz="2205" dirty="0"/>
                        </a:p>
                      </a:txBody>
                      <a:tcPr marL="100795" marR="100795" marT="50397" marB="50397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defRPr/>
                          </a:pPr>
                          <a:r>
                            <a:rPr lang="fr-CA" altLang="zh-TW" sz="2200" dirty="0">
                              <a:solidFill>
                                <a:srgbClr val="FF0000"/>
                              </a:solidFill>
                              <a:sym typeface="+mn-ea"/>
                            </a:rPr>
                            <a:t>{}</a:t>
                          </a:r>
                          <a:endParaRPr lang="en-US" altLang="zh-TW" sz="2205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 marL="100795" marR="100795" marT="50397" marB="50397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FF00"/>
                        </a:solidFill>
                      </a:tcPr>
                    </a:tc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" name="文字方塊 4"/>
              <p:cNvSpPr txBox="1"/>
              <p:nvPr/>
            </p:nvSpPr>
            <p:spPr>
              <a:xfrm>
                <a:off x="-50829" y="4027047"/>
                <a:ext cx="4031826" cy="407670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CA" altLang="zh-TW" sz="2645" b="1" i="0" smtClean="0">
                          <a:latin typeface="Cambria Math" panose="02040503050406030204" pitchFamily="18" charset="0"/>
                        </a:rPr>
                        <m:t>𝐅</m:t>
                      </m:r>
                      <m:r>
                        <a:rPr lang="en-US" altLang="zh-TW" sz="2645" b="1" i="0" smtClean="0">
                          <a:latin typeface="Cambria Math" panose="02040503050406030204" pitchFamily="18" charset="0"/>
                        </a:rPr>
                        <m:t>𝐫𝐞𝐪𝐮𝐞𝐧𝐭</m:t>
                      </m:r>
                      <m:r>
                        <a:rPr lang="en-US" altLang="zh-TW" sz="2645" b="1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fr-CA" altLang="zh-TW" sz="2645" b="1" i="0" smtClean="0">
                          <a:latin typeface="Cambria Math" panose="02040503050406030204" pitchFamily="18" charset="0"/>
                        </a:rPr>
                        <m:t>𝐞</m:t>
                      </m:r>
                      <m:r>
                        <a:rPr lang="en-US" altLang="fr-CA" sz="2645" b="1" i="0" smtClean="0">
                          <a:latin typeface="Cambria Math" panose="02040503050406030204" pitchFamily="18" charset="0"/>
                        </a:rPr>
                        <m:t>𝐯𝐞𝐧𝐭𝐬</m:t>
                      </m:r>
                    </m:oMath>
                  </m:oMathPara>
                </a14:m>
                <a:endParaRPr lang="zh-TW" altLang="en-US" sz="2645" dirty="0"/>
              </a:p>
            </p:txBody>
          </p:sp>
        </mc:Choice>
        <mc:Fallback>
          <p:sp>
            <p:nvSpPr>
              <p:cNvPr id="7" name="文字方塊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50829" y="4027047"/>
                <a:ext cx="4031826" cy="407670"/>
              </a:xfrm>
              <a:prstGeom prst="rect">
                <a:avLst/>
              </a:prstGeom>
              <a:blipFill rotWithShape="1">
                <a:blip r:embed="rId3"/>
                <a:stretch>
                  <a:fillRect l="1" t="-126" r="5" b="126"/>
                </a:stretch>
              </a:blipFill>
            </p:spPr>
            <p:txBody>
              <a:bodyPr/>
              <a:lstStyle/>
              <a:p>
                <a:r>
                  <a:rPr lang="fr-CA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8" name="Table 7"/>
              <p:cNvGraphicFramePr>
                <a:graphicFrameLocks noGrp="1"/>
              </p:cNvGraphicFramePr>
              <p:nvPr/>
            </p:nvGraphicFramePr>
            <p:xfrm>
              <a:off x="478487" y="4771427"/>
              <a:ext cx="2973070" cy="2120900"/>
            </p:xfrm>
            <a:graphic>
              <a:graphicData uri="http://schemas.openxmlformats.org/drawingml/2006/table">
                <a:tbl>
                  <a:tblPr firstRow="1" bandRow="1">
                    <a:tableStyleId>{B301B821-A1FF-4177-AEE7-76D212191A09}</a:tableStyleId>
                  </a:tblPr>
                  <a:tblGrid>
                    <a:gridCol w="1174115"/>
                    <a:gridCol w="1798955"/>
                  </a:tblGrid>
                  <a:tr h="585470">
                    <a:tc>
                      <a:txBody>
                        <a:bodyPr/>
                        <a:lstStyle/>
                        <a:p>
                          <a:r>
                            <a:rPr lang="fr-CA" sz="2205" dirty="0" err="1"/>
                            <a:t>Episode</a:t>
                          </a:r>
                          <a:endParaRPr lang="en-US" sz="2205" dirty="0"/>
                        </a:p>
                      </a:txBody>
                      <a:tcPr marL="100795" marR="100795" marT="50397" marB="50397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sz="2205" dirty="0"/>
                            <a:t>location list</a:t>
                          </a:r>
                          <a:endParaRPr lang="en-US" sz="2205" dirty="0"/>
                        </a:p>
                      </a:txBody>
                      <a:tcPr marL="100795" marR="100795" marT="50397" marB="50397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511810">
                    <a:tc>
                      <a:txBody>
                        <a:bodyPr/>
                        <a:lstStyle/>
                        <a:p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d>
                                  <m:dPr>
                                    <m:begChr m:val="⟨"/>
                                    <m:endChr m:val="⟩"/>
                                    <m:ctrlPr>
                                      <a:rPr lang="en-US" altLang="zh-TW" sz="2205" smtClean="0">
                                        <a:solidFill>
                                          <a:srgbClr val="0000FF"/>
                                        </a:solidFill>
                                      </a:rPr>
                                    </m:ctrlPr>
                                  </m:dPr>
                                  <m:e>
                                    <m:d>
                                      <m:dPr>
                                        <m:begChr m:val="{"/>
                                        <m:endChr m:val="}"/>
                                        <m:ctrlPr>
                                          <a:rPr lang="en-US" altLang="zh-TW" sz="2205">
                                            <a:solidFill>
                                              <a:srgbClr val="0000FF"/>
                                            </a:solidFill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altLang="zh-TW" sz="2205">
                                            <a:solidFill>
                                              <a:srgbClr val="0000FF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𝑎</m:t>
                                        </m:r>
                                      </m:e>
                                    </m:d>
                                  </m:e>
                                </m:d>
                              </m:oMath>
                            </m:oMathPara>
                          </a14:m>
                          <a:endParaRPr lang="en-US" sz="2205" dirty="0">
                            <a:solidFill>
                              <a:srgbClr val="0000FF"/>
                            </a:solidFill>
                          </a:endParaRPr>
                        </a:p>
                      </a:txBody>
                      <a:tcPr marL="100795" marR="100795" marT="50397" marB="50397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defRPr/>
                          </a:pPr>
                          <a14:m>
                            <m:oMath xmlns:m="http://schemas.openxmlformats.org/officeDocument/2006/math">
                              <m:d>
                                <m:dPr>
                                  <m:begChr m:val="{"/>
                                  <m:endChr m:val="}"/>
                                  <m:ctrlPr>
                                    <a:rPr lang="en-US" altLang="zh-TW" sz="2205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fr-CA" altLang="zh-TW" sz="2205" b="1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𝟏</m:t>
                                  </m:r>
                                  <m:r>
                                    <a:rPr lang="en-US" altLang="zh-TW" sz="2205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, </m:t>
                                  </m:r>
                                  <m:r>
                                    <a:rPr lang="en-US" altLang="zh-TW" sz="2205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  <m:r>
                                    <a:rPr lang="en-US" altLang="zh-TW" sz="2205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, </m:t>
                                  </m:r>
                                  <m:r>
                                    <a:rPr lang="en-US" altLang="zh-TW" sz="2205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  <m:r>
                                    <a:rPr lang="en-US" altLang="zh-TW" sz="2205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, </m:t>
                                  </m:r>
                                  <m:r>
                                    <a:rPr lang="fr-CA" altLang="zh-TW" sz="2205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6</m:t>
                                  </m:r>
                                  <m:r>
                                    <a:rPr lang="en-US" altLang="zh-TW" sz="2205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, </m:t>
                                  </m:r>
                                  <m:r>
                                    <a:rPr lang="fr-CA" altLang="zh-TW" sz="2205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7</m:t>
                                  </m:r>
                                </m:e>
                              </m:d>
                              <m:r>
                                <a:rPr lang="fr-CA" altLang="zh-TW" sz="2205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</m:oMath>
                          </a14:m>
                          <a:r>
                            <a:rPr lang="fr-CA" altLang="zh-TW" sz="2205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a:t> </a:t>
                          </a:r>
                          <a:endParaRPr lang="fr-CA" altLang="zh-TW" sz="2205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endParaRPr>
                        </a:p>
                      </a:txBody>
                      <a:tcPr marL="100795" marR="100795" marT="50397" marB="50397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511810">
                    <a:tc>
                      <a:txBody>
                        <a:bodyPr/>
                        <a:lstStyle/>
                        <a:p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d>
                                  <m:dPr>
                                    <m:begChr m:val="⟨"/>
                                    <m:endChr m:val="⟩"/>
                                    <m:ctrlPr>
                                      <a:rPr lang="en-US" altLang="zh-TW" sz="2205" smtClean="0">
                                        <a:solidFill>
                                          <a:srgbClr val="0000FF"/>
                                        </a:solidFill>
                                      </a:rPr>
                                    </m:ctrlPr>
                                  </m:dPr>
                                  <m:e>
                                    <m:d>
                                      <m:dPr>
                                        <m:begChr m:val="{"/>
                                        <m:endChr m:val="}"/>
                                        <m:ctrlPr>
                                          <a:rPr lang="en-US" altLang="zh-TW" sz="2205">
                                            <a:solidFill>
                                              <a:srgbClr val="0000FF"/>
                                            </a:solidFill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altLang="zh-TW" sz="2205" smtClean="0">
                                            <a:solidFill>
                                              <a:srgbClr val="0000FF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𝑏</m:t>
                                        </m:r>
                                      </m:e>
                                    </m:d>
                                  </m:e>
                                </m:d>
                              </m:oMath>
                            </m:oMathPara>
                          </a14:m>
                          <a:endParaRPr lang="en-US" sz="2205" dirty="0">
                            <a:solidFill>
                              <a:srgbClr val="0000FF"/>
                            </a:solidFill>
                          </a:endParaRPr>
                        </a:p>
                      </a:txBody>
                      <a:tcPr marL="100795" marR="100795" marT="50397" marB="50397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14:m>
                            <m:oMath xmlns:m="http://schemas.openxmlformats.org/officeDocument/2006/math">
                              <m:d>
                                <m:dPr>
                                  <m:begChr m:val="{"/>
                                  <m:endChr m:val="}"/>
                                  <m:ctrlPr>
                                    <a:rPr lang="en-US" altLang="zh-TW" sz="2205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fr-CA" altLang="zh-TW" sz="2205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  <m:r>
                                    <a:rPr lang="en-US" altLang="zh-TW" sz="2205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, </m:t>
                                  </m:r>
                                  <m:r>
                                    <a:rPr lang="en-US" altLang="zh-TW" sz="2205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7</m:t>
                                  </m:r>
                                  <m:r>
                                    <a:rPr lang="en-US" altLang="zh-TW" sz="2205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, </m:t>
                                  </m:r>
                                  <m:r>
                                    <a:rPr lang="en-US" altLang="zh-TW" sz="2205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9</m:t>
                                  </m:r>
                                </m:e>
                              </m:d>
                            </m:oMath>
                          </a14:m>
                          <a:r>
                            <a:rPr lang="en-US" sz="2205" dirty="0">
                              <a:solidFill>
                                <a:srgbClr val="FF0000"/>
                              </a:solidFill>
                            </a:rPr>
                            <a:t>  </a:t>
                          </a:r>
                          <a:endParaRPr lang="en-US" sz="2205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 marL="100795" marR="100795" marT="50397" marB="50397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511810">
                    <a:tc>
                      <a:txBody>
                        <a:bodyPr/>
                        <a:lstStyle/>
                        <a:p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d>
                                  <m:dPr>
                                    <m:begChr m:val="⟨"/>
                                    <m:endChr m:val="⟩"/>
                                    <m:ctrlPr>
                                      <a:rPr lang="en-US" altLang="zh-TW" sz="2205" smtClean="0">
                                        <a:solidFill>
                                          <a:srgbClr val="0000FF"/>
                                        </a:solidFill>
                                      </a:rPr>
                                    </m:ctrlPr>
                                  </m:dPr>
                                  <m:e>
                                    <m:d>
                                      <m:dPr>
                                        <m:begChr m:val="{"/>
                                        <m:endChr m:val="}"/>
                                        <m:ctrlPr>
                                          <a:rPr lang="en-US" altLang="zh-TW" sz="2205">
                                            <a:solidFill>
                                              <a:srgbClr val="0000FF"/>
                                            </a:solidFill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altLang="zh-TW" sz="2205" smtClean="0">
                                            <a:solidFill>
                                              <a:srgbClr val="0000FF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𝑐</m:t>
                                        </m:r>
                                      </m:e>
                                    </m:d>
                                    <m:r>
                                      <a:rPr lang="en-US" altLang="zh-TW" sz="2205" smtClean="0">
                                        <a:solidFill>
                                          <a:srgbClr val="0000FF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 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en-US" sz="2205" dirty="0">
                            <a:solidFill>
                              <a:srgbClr val="0000FF"/>
                            </a:solidFill>
                          </a:endParaRPr>
                        </a:p>
                      </a:txBody>
                      <a:tcPr marL="100795" marR="100795" marT="50397" marB="50397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defRPr/>
                          </a:pPr>
                          <a14:m>
                            <m:oMath xmlns:m="http://schemas.openxmlformats.org/officeDocument/2006/math">
                              <m:d>
                                <m:dPr>
                                  <m:begChr m:val="{"/>
                                  <m:endChr m:val="}"/>
                                  <m:ctrlPr>
                                    <a:rPr lang="en-US" altLang="zh-TW" sz="2205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TW" sz="2205" b="1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𝟏</m:t>
                                  </m:r>
                                  <m:r>
                                    <a:rPr lang="en-US" altLang="zh-TW" sz="2205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, </m:t>
                                  </m:r>
                                  <m:r>
                                    <a:rPr lang="en-US" altLang="zh-TW" sz="2205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8</m:t>
                                  </m:r>
                                </m:e>
                              </m:d>
                            </m:oMath>
                          </a14:m>
                          <a:r>
                            <a:rPr lang="en-US" altLang="zh-TW" sz="2205" dirty="0">
                              <a:solidFill>
                                <a:srgbClr val="FF0000"/>
                              </a:solidFill>
                            </a:rPr>
                            <a:t> </a:t>
                          </a:r>
                          <a:endParaRPr lang="en-US" altLang="zh-TW" sz="2205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 marL="100795" marR="100795" marT="50397" marB="50397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8" name="Table 7"/>
              <p:cNvGraphicFramePr>
                <a:graphicFrameLocks noGrp="1"/>
              </p:cNvGraphicFramePr>
              <p:nvPr/>
            </p:nvGraphicFramePr>
            <p:xfrm>
              <a:off x="478487" y="4771427"/>
              <a:ext cx="2973070" cy="2120900"/>
            </p:xfrm>
            <a:graphic>
              <a:graphicData uri="http://schemas.openxmlformats.org/drawingml/2006/table">
                <a:tbl>
                  <a:tblPr firstRow="1" bandRow="1">
                    <a:tableStyleId>{B301B821-A1FF-4177-AEE7-76D212191A09}</a:tableStyleId>
                  </a:tblPr>
                  <a:tblGrid>
                    <a:gridCol w="1174115"/>
                    <a:gridCol w="1798955"/>
                  </a:tblGrid>
                  <a:tr h="585470">
                    <a:tc>
                      <a:txBody>
                        <a:bodyPr/>
                        <a:lstStyle/>
                        <a:p>
                          <a:r>
                            <a:rPr lang="fr-CA" sz="2205" dirty="0" err="1"/>
                            <a:t>Episode</a:t>
                          </a:r>
                          <a:endParaRPr lang="en-US" sz="2205" dirty="0"/>
                        </a:p>
                      </a:txBody>
                      <a:tcPr marL="100795" marR="100795" marT="50397" marB="50397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sz="2205" dirty="0"/>
                            <a:t>location list</a:t>
                          </a:r>
                          <a:endParaRPr lang="en-US" sz="2205" dirty="0"/>
                        </a:p>
                      </a:txBody>
                      <a:tcPr marL="100795" marR="100795" marT="50397" marB="50397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511810">
                    <a:tc>
                      <a:txBody>
                        <a:bodyPr/>
                        <a:lstStyle/>
                        <a:p>
                          <a:endParaRPr lang="fr-CA"/>
                        </a:p>
                      </a:txBody>
                      <a:tcPr marL="100795" marR="100795" marT="50397" marB="50397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CA"/>
                        </a:p>
                      </a:txBody>
                      <a:tcPr marL="100795" marR="100795" marT="50397" marB="50397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</a:blipFill>
                      </a:tcPr>
                    </a:tc>
                  </a:tr>
                  <a:tr h="511810">
                    <a:tc>
                      <a:txBody>
                        <a:bodyPr/>
                        <a:lstStyle/>
                        <a:p>
                          <a:endParaRPr lang="fr-CA"/>
                        </a:p>
                      </a:txBody>
                      <a:tcPr marL="100795" marR="100795" marT="50397" marB="50397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CA"/>
                        </a:p>
                      </a:txBody>
                      <a:tcPr marL="100795" marR="100795" marT="50397" marB="50397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</a:blipFill>
                      </a:tcPr>
                    </a:tc>
                  </a:tr>
                  <a:tr h="511810">
                    <a:tc>
                      <a:txBody>
                        <a:bodyPr/>
                        <a:lstStyle/>
                        <a:p>
                          <a:endParaRPr lang="fr-CA"/>
                        </a:p>
                      </a:txBody>
                      <a:tcPr marL="100795" marR="100795" marT="50397" marB="50397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CA"/>
                        </a:p>
                      </a:txBody>
                      <a:tcPr marL="100795" marR="100795" marT="50397" marB="50397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</a:blipFill>
                      </a:tcPr>
                    </a:tc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9" name="內容版面配置區 2"/>
              <p:cNvSpPr>
                <a:spLocks noGrp="1"/>
              </p:cNvSpPr>
              <p:nvPr>
                <p:ph idx="1"/>
              </p:nvPr>
            </p:nvSpPr>
            <p:spPr>
              <a:xfrm>
                <a:off x="239466" y="198650"/>
                <a:ext cx="8974066" cy="2175778"/>
              </a:xfrm>
            </p:spPr>
            <p:txBody>
              <a:bodyPr/>
              <a:lstStyle/>
              <a:p>
                <a:r>
                  <a:rPr lang="fr-CA" altLang="en-US" sz="3200" dirty="0"/>
                  <a:t>This process is repeated until no more parallel episodes can be generated </a:t>
                </a:r>
                <a:endParaRPr lang="fr-CA" altLang="en-US" sz="3200" dirty="0"/>
              </a:p>
              <a:p>
                <a:r>
                  <a:rPr lang="fr-CA" altLang="en-US" sz="3200" smtClean="0">
                    <a:solidFill>
                      <a:schemeClr val="tx1"/>
                    </a:solidFill>
                    <a:latin typeface="Cambria Math" panose="02040503050406030204" pitchFamily="18" charset="0"/>
                  </a:rPr>
                  <a:t>Next </a:t>
                </a:r>
                <a14:m>
                  <m:oMath xmlns:m="http://schemas.openxmlformats.org/officeDocument/2006/math">
                    <m:d>
                      <m:dPr>
                        <m:begChr m:val="⟨"/>
                        <m:endChr m:val="⟩"/>
                        <m:ctrlPr>
                          <a:rPr lang="en-US" altLang="zh-TW" sz="320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altLang="zh-TW" sz="3200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m:rPr>
                                <m:sty m:val="p"/>
                              </m:rPr>
                              <a:rPr lang="en-US" altLang="zh-TW" sz="320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b</m:t>
                            </m:r>
                            <m:r>
                              <a:rPr lang="en-US" altLang="zh-TW" sz="320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m:rPr>
                                <m:sty m:val="p"/>
                              </m:rPr>
                              <a:rPr lang="en-US" altLang="zh-TW" sz="320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c</m:t>
                            </m:r>
                          </m:e>
                        </m:d>
                      </m:e>
                    </m:d>
                  </m:oMath>
                </a14:m>
                <a:r>
                  <a:rPr lang="fr-CA" altLang="en-US" sz="3200" dirty="0">
                    <a:solidFill>
                      <a:srgbClr val="0000FF"/>
                    </a:solidFill>
                  </a:rPr>
                  <a:t> </a:t>
                </a:r>
                <a:r>
                  <a:rPr lang="fr-CA" sz="3200" dirty="0">
                    <a:solidFill>
                      <a:schemeClr val="tx1"/>
                    </a:solidFill>
                  </a:rPr>
                  <a:t>is </a:t>
                </a:r>
                <a:r>
                  <a:rPr lang="fr-CA" altLang="en-US" sz="3200" dirty="0">
                    <a:solidFill>
                      <a:schemeClr val="tx1"/>
                    </a:solidFill>
                  </a:rPr>
                  <a:t>created.</a:t>
                </a:r>
                <a:endParaRPr lang="fr-CA" altLang="en-US" sz="3200" dirty="0">
                  <a:solidFill>
                    <a:schemeClr val="tx1"/>
                  </a:solidFill>
                </a:endParaRPr>
              </a:p>
              <a:p>
                <a:r>
                  <a:rPr lang="fr-CA" altLang="en-US" sz="3200" dirty="0">
                    <a:solidFill>
                      <a:schemeClr val="tx1"/>
                    </a:solidFill>
                  </a:rPr>
                  <a:t>But </a:t>
                </a:r>
                <a:r>
                  <a:rPr lang="fr-CA" altLang="en-US" sz="3200" dirty="0">
                    <a:solidFill>
                      <a:schemeClr val="tx1"/>
                    </a:solidFill>
                  </a:rPr>
                  <a:t>it is infrequent.</a:t>
                </a:r>
                <a:endParaRPr lang="fr-CA" altLang="en-US" sz="3200" dirty="0">
                  <a:solidFill>
                    <a:schemeClr val="tx1"/>
                  </a:solidFill>
                </a:endParaRPr>
              </a:p>
              <a:p>
                <a:pPr marL="0" indent="0">
                  <a:buNone/>
                </a:pPr>
                <a:r>
                  <a:rPr lang="fr-CA" altLang="en-US" sz="3200" dirty="0"/>
                  <a:t>                                        </a:t>
                </a:r>
                <a:endParaRPr lang="fr-CA" altLang="en-US" sz="3200" dirty="0"/>
              </a:p>
            </p:txBody>
          </p:sp>
        </mc:Choice>
        <mc:Fallback>
          <p:sp>
            <p:nvSpPr>
              <p:cNvPr id="9" name="內容版面配置區 2"/>
              <p:cNvSpPr>
                <a:spLocks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39466" y="198650"/>
                <a:ext cx="8974066" cy="2175778"/>
              </a:xfrm>
              <a:blipFill rotWithShape="1">
                <a:blip r:embed="rId5"/>
                <a:stretch>
                  <a:fillRect l="-1" t="-24" r="4" b="-27747"/>
                </a:stretch>
              </a:blipFill>
            </p:spPr>
            <p:txBody>
              <a:bodyPr/>
              <a:lstStyle/>
              <a:p>
                <a:r>
                  <a:rPr lang="fr-CA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2" name="Straight Arrow Connector 8"/>
          <p:cNvCxnSpPr/>
          <p:nvPr/>
        </p:nvCxnSpPr>
        <p:spPr>
          <a:xfrm>
            <a:off x="4430395" y="5608955"/>
            <a:ext cx="762000" cy="91440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0"/>
          <p:cNvCxnSpPr/>
          <p:nvPr/>
        </p:nvCxnSpPr>
        <p:spPr>
          <a:xfrm>
            <a:off x="3363595" y="6599555"/>
            <a:ext cx="1752600" cy="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15" name="Rectangle 14"/>
              <p:cNvSpPr/>
              <p:nvPr/>
            </p:nvSpPr>
            <p:spPr>
              <a:xfrm>
                <a:off x="4506537" y="6100625"/>
                <a:ext cx="461010" cy="499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CA" altLang="zh-TW" sz="2645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∩</m:t>
                      </m:r>
                    </m:oMath>
                  </m:oMathPara>
                </a14:m>
                <a:endParaRPr lang="en-US" sz="2645" dirty="0"/>
              </a:p>
            </p:txBody>
          </p:sp>
        </mc:Choice>
        <mc:Fallback>
          <p:sp>
            <p:nvSpPr>
              <p:cNvPr id="15" name="Rectangle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06537" y="6100625"/>
                <a:ext cx="461010" cy="499110"/>
              </a:xfrm>
              <a:prstGeom prst="rect">
                <a:avLst/>
              </a:prstGeom>
              <a:blipFill rotWithShape="1">
                <a:blip r:embed="rId6"/>
                <a:stretch>
                  <a:fillRect l="-125" t="-36" r="125" b="36"/>
                </a:stretch>
              </a:blipFill>
            </p:spPr>
            <p:txBody>
              <a:bodyPr/>
              <a:lstStyle/>
              <a:p>
                <a:r>
                  <a:rPr lang="fr-CA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6" name="Straight Arrow Connector 8"/>
          <p:cNvCxnSpPr/>
          <p:nvPr/>
        </p:nvCxnSpPr>
        <p:spPr>
          <a:xfrm flipH="1">
            <a:off x="4430395" y="5151755"/>
            <a:ext cx="838200" cy="457200"/>
          </a:xfrm>
          <a:prstGeom prst="straightConnector1">
            <a:avLst/>
          </a:prstGeom>
          <a:ln w="57150"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5344996" y="6523256"/>
            <a:ext cx="4316451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med" advClick="0"/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DC983-A656-4310-B853-8C30532C0C2A}" type="slidenum">
              <a:rPr lang="en-US" sz="1435" smtClean="0"/>
            </a:fld>
            <a:endParaRPr lang="en-US" sz="1435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文字方塊 4"/>
              <p:cNvSpPr txBox="1"/>
              <p:nvPr/>
            </p:nvSpPr>
            <p:spPr>
              <a:xfrm>
                <a:off x="5454997" y="3207405"/>
                <a:ext cx="4031826" cy="407670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CA" altLang="zh-TW" sz="2645" b="1" i="0" smtClean="0">
                          <a:latin typeface="Cambria Math" panose="02040503050406030204" pitchFamily="18" charset="0"/>
                        </a:rPr>
                        <m:t>𝐅</m:t>
                      </m:r>
                      <m:r>
                        <a:rPr lang="en-US" altLang="zh-TW" sz="2645" b="1" i="0" smtClean="0">
                          <a:latin typeface="Cambria Math" panose="02040503050406030204" pitchFamily="18" charset="0"/>
                        </a:rPr>
                        <m:t>𝐫𝐞𝐪𝐮𝐞𝐧𝐭</m:t>
                      </m:r>
                      <m:r>
                        <a:rPr lang="en-US" altLang="zh-TW" sz="2645" b="1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fr-CA" altLang="zh-TW" sz="2645" b="1" i="0" smtClean="0">
                          <a:latin typeface="Cambria Math" panose="02040503050406030204" pitchFamily="18" charset="0"/>
                        </a:rPr>
                        <m:t>𝐩𝐚𝐫𝐚𝐥𝐥𝐞𝐥</m:t>
                      </m:r>
                      <m:r>
                        <a:rPr lang="fr-CA" altLang="zh-TW" sz="2645" b="1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fr-CA" altLang="zh-TW" sz="2645" b="1" i="0" smtClean="0">
                          <a:latin typeface="Cambria Math" panose="02040503050406030204" pitchFamily="18" charset="0"/>
                        </a:rPr>
                        <m:t>𝐞𝐩𝐢𝐬𝐨𝐝𝐞𝐬</m:t>
                      </m:r>
                    </m:oMath>
                  </m:oMathPara>
                </a14:m>
                <a:endParaRPr lang="zh-TW" altLang="en-US" sz="2645" dirty="0"/>
              </a:p>
            </p:txBody>
          </p:sp>
        </mc:Choice>
        <mc:Fallback>
          <p:sp>
            <p:nvSpPr>
              <p:cNvPr id="5" name="文字方塊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54997" y="3207405"/>
                <a:ext cx="4031826" cy="407670"/>
              </a:xfrm>
              <a:prstGeom prst="rect">
                <a:avLst/>
              </a:prstGeom>
              <a:blipFill rotWithShape="1">
                <a:blip r:embed="rId1"/>
                <a:stretch>
                  <a:fillRect l="-9" t="-5" r="-5672" b="5"/>
                </a:stretch>
              </a:blipFill>
            </p:spPr>
            <p:txBody>
              <a:bodyPr/>
              <a:lstStyle/>
              <a:p>
                <a:r>
                  <a:rPr lang="fr-CA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6" name="Table 5"/>
              <p:cNvGraphicFramePr>
                <a:graphicFrameLocks noGrp="1"/>
              </p:cNvGraphicFramePr>
              <p:nvPr/>
            </p:nvGraphicFramePr>
            <p:xfrm>
              <a:off x="5116769" y="3697032"/>
              <a:ext cx="4562475" cy="2587625"/>
            </p:xfrm>
            <a:graphic>
              <a:graphicData uri="http://schemas.openxmlformats.org/drawingml/2006/table">
                <a:tbl>
                  <a:tblPr firstRow="1" bandRow="1">
                    <a:tableStyleId>{B301B821-A1FF-4177-AEE7-76D212191A09}</a:tableStyleId>
                  </a:tblPr>
                  <a:tblGrid>
                    <a:gridCol w="1174115"/>
                    <a:gridCol w="1195705"/>
                    <a:gridCol w="2192655"/>
                  </a:tblGrid>
                  <a:tr h="615315">
                    <a:tc>
                      <a:txBody>
                        <a:bodyPr/>
                        <a:lstStyle/>
                        <a:p>
                          <a:r>
                            <a:rPr lang="fr-CA" sz="2205" dirty="0" err="1"/>
                            <a:t>Episode</a:t>
                          </a:r>
                          <a:endParaRPr lang="en-US" sz="2205" dirty="0"/>
                        </a:p>
                      </a:txBody>
                      <a:tcPr marL="100795" marR="100795" marT="50397" marB="50397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fr-CA" sz="2205" dirty="0"/>
                            <a:t>Support</a:t>
                          </a:r>
                          <a:endParaRPr lang="en-US" sz="2205" dirty="0"/>
                        </a:p>
                      </a:txBody>
                      <a:tcPr marL="100795" marR="100795" marT="50397" marB="50397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sz="2205" dirty="0"/>
                            <a:t>location list</a:t>
                          </a:r>
                          <a:endParaRPr lang="en-US" sz="2205" dirty="0"/>
                        </a:p>
                      </a:txBody>
                      <a:tcPr marL="100795" marR="100795" marT="50397" marB="50397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511810">
                    <a:tc>
                      <a:txBody>
                        <a:bodyPr/>
                        <a:lstStyle/>
                        <a:p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d>
                                  <m:dPr>
                                    <m:begChr m:val="⟨"/>
                                    <m:endChr m:val="⟩"/>
                                    <m:ctrlPr>
                                      <a:rPr lang="en-US" altLang="zh-TW" sz="2205" smtClean="0">
                                        <a:solidFill>
                                          <a:srgbClr val="0000FF"/>
                                        </a:solidFill>
                                      </a:rPr>
                                    </m:ctrlPr>
                                  </m:dPr>
                                  <m:e>
                                    <m:d>
                                      <m:dPr>
                                        <m:begChr m:val="{"/>
                                        <m:endChr m:val="}"/>
                                        <m:ctrlPr>
                                          <a:rPr lang="en-US" altLang="zh-TW" sz="2205">
                                            <a:solidFill>
                                              <a:srgbClr val="0000FF"/>
                                            </a:solidFill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altLang="zh-TW" sz="2205">
                                            <a:solidFill>
                                              <a:srgbClr val="0000FF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𝑎</m:t>
                                        </m:r>
                                      </m:e>
                                    </m:d>
                                  </m:e>
                                </m:d>
                              </m:oMath>
                            </m:oMathPara>
                          </a14:m>
                          <a:endParaRPr lang="en-US" sz="2205" dirty="0">
                            <a:solidFill>
                              <a:srgbClr val="0000FF"/>
                            </a:solidFill>
                          </a:endParaRPr>
                        </a:p>
                      </a:txBody>
                      <a:tcPr marL="100795" marR="100795" marT="50397" marB="50397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fr-CA" sz="2205" dirty="0"/>
                            <a:t>5</a:t>
                          </a:r>
                          <a:endParaRPr lang="en-US" sz="2205" dirty="0"/>
                        </a:p>
                      </a:txBody>
                      <a:tcPr marL="100795" marR="100795" marT="50397" marB="50397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defRPr/>
                          </a:pPr>
                          <a14:m>
                            <m:oMath xmlns:m="http://schemas.openxmlformats.org/officeDocument/2006/math">
                              <m:d>
                                <m:dPr>
                                  <m:begChr m:val="{"/>
                                  <m:endChr m:val="}"/>
                                  <m:ctrlPr>
                                    <a:rPr lang="en-US" altLang="zh-TW" sz="2205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fr-CA" altLang="zh-TW" sz="2205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  <m:r>
                                    <a:rPr lang="en-US" altLang="zh-TW" sz="2205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, </m:t>
                                  </m:r>
                                  <m:r>
                                    <a:rPr lang="en-US" altLang="zh-TW" sz="2205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  <m:r>
                                    <a:rPr lang="en-US" altLang="zh-TW" sz="2205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, </m:t>
                                  </m:r>
                                  <m:r>
                                    <a:rPr lang="en-US" altLang="zh-TW" sz="2205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  <m:r>
                                    <a:rPr lang="en-US" altLang="zh-TW" sz="2205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, </m:t>
                                  </m:r>
                                  <m:r>
                                    <a:rPr lang="fr-CA" altLang="zh-TW" sz="2205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6</m:t>
                                  </m:r>
                                  <m:r>
                                    <a:rPr lang="en-US" altLang="zh-TW" sz="2205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, </m:t>
                                  </m:r>
                                  <m:r>
                                    <a:rPr lang="fr-CA" altLang="zh-TW" sz="2205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7</m:t>
                                  </m:r>
                                </m:e>
                              </m:d>
                            </m:oMath>
                          </a14:m>
                          <a:r>
                            <a:rPr lang="fr-CA" altLang="zh-TW" sz="2205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a:t> </a:t>
                          </a:r>
                          <a:endParaRPr lang="fr-CA" altLang="zh-TW" sz="2205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endParaRPr>
                        </a:p>
                      </a:txBody>
                      <a:tcPr marL="100795" marR="100795" marT="50397" marB="50397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511810">
                    <a:tc>
                      <a:txBody>
                        <a:bodyPr/>
                        <a:lstStyle/>
                        <a:p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d>
                                  <m:dPr>
                                    <m:begChr m:val="⟨"/>
                                    <m:endChr m:val="⟩"/>
                                    <m:ctrlPr>
                                      <a:rPr lang="en-US" altLang="zh-TW" sz="2205" smtClean="0">
                                        <a:solidFill>
                                          <a:srgbClr val="0000FF"/>
                                        </a:solidFill>
                                      </a:rPr>
                                    </m:ctrlPr>
                                  </m:dPr>
                                  <m:e>
                                    <m:d>
                                      <m:dPr>
                                        <m:begChr m:val="{"/>
                                        <m:endChr m:val="}"/>
                                        <m:ctrlPr>
                                          <a:rPr lang="en-US" altLang="zh-TW" sz="2205">
                                            <a:solidFill>
                                              <a:srgbClr val="0000FF"/>
                                            </a:solidFill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altLang="zh-TW" sz="2205" smtClean="0">
                                            <a:solidFill>
                                              <a:srgbClr val="0000FF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𝑏</m:t>
                                        </m:r>
                                      </m:e>
                                    </m:d>
                                  </m:e>
                                </m:d>
                              </m:oMath>
                            </m:oMathPara>
                          </a14:m>
                          <a:endParaRPr lang="en-US" sz="2205" dirty="0">
                            <a:solidFill>
                              <a:srgbClr val="0000FF"/>
                            </a:solidFill>
                          </a:endParaRPr>
                        </a:p>
                      </a:txBody>
                      <a:tcPr marL="100795" marR="100795" marT="50397" marB="50397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fr-CA" sz="2205" dirty="0"/>
                            <a:t>3</a:t>
                          </a:r>
                          <a:endParaRPr lang="en-US" sz="2205" dirty="0"/>
                        </a:p>
                      </a:txBody>
                      <a:tcPr marL="100795" marR="100795" marT="50397" marB="50397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14:m>
                            <m:oMath xmlns:m="http://schemas.openxmlformats.org/officeDocument/2006/math">
                              <m:d>
                                <m:dPr>
                                  <m:begChr m:val="{"/>
                                  <m:endChr m:val="}"/>
                                  <m:ctrlPr>
                                    <a:rPr lang="en-US" altLang="zh-TW" sz="2205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fr-CA" altLang="zh-TW" sz="2205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  <m:r>
                                    <a:rPr lang="en-US" altLang="zh-TW" sz="2205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, </m:t>
                                  </m:r>
                                  <m:r>
                                    <a:rPr lang="en-US" altLang="zh-TW" sz="2205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7</m:t>
                                  </m:r>
                                  <m:r>
                                    <a:rPr lang="en-US" altLang="zh-TW" sz="2205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, </m:t>
                                  </m:r>
                                  <m:r>
                                    <a:rPr lang="en-US" altLang="zh-TW" sz="2205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9</m:t>
                                  </m:r>
                                </m:e>
                              </m:d>
                            </m:oMath>
                          </a14:m>
                          <a:r>
                            <a:rPr lang="en-US" sz="2205" dirty="0">
                              <a:solidFill>
                                <a:srgbClr val="FF0000"/>
                              </a:solidFill>
                            </a:rPr>
                            <a:t>  </a:t>
                          </a:r>
                          <a:endParaRPr lang="en-US" sz="2205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 marL="100795" marR="100795" marT="50397" marB="50397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511810">
                    <a:tc>
                      <a:txBody>
                        <a:bodyPr/>
                        <a:lstStyle/>
                        <a:p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d>
                                  <m:dPr>
                                    <m:begChr m:val="⟨"/>
                                    <m:endChr m:val="⟩"/>
                                    <m:ctrlPr>
                                      <a:rPr lang="en-US" altLang="zh-TW" sz="2205" smtClean="0">
                                        <a:solidFill>
                                          <a:srgbClr val="0000FF"/>
                                        </a:solidFill>
                                      </a:rPr>
                                    </m:ctrlPr>
                                  </m:dPr>
                                  <m:e>
                                    <m:d>
                                      <m:dPr>
                                        <m:begChr m:val="{"/>
                                        <m:endChr m:val="}"/>
                                        <m:ctrlPr>
                                          <a:rPr lang="en-US" altLang="zh-TW" sz="2205">
                                            <a:solidFill>
                                              <a:srgbClr val="0000FF"/>
                                            </a:solidFill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altLang="zh-TW" sz="2205" smtClean="0">
                                            <a:solidFill>
                                              <a:srgbClr val="0000FF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𝑐</m:t>
                                        </m:r>
                                      </m:e>
                                    </m:d>
                                    <m:r>
                                      <a:rPr lang="en-US" altLang="zh-TW" sz="2205" smtClean="0">
                                        <a:solidFill>
                                          <a:srgbClr val="0000FF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 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en-US" sz="2205" dirty="0">
                            <a:solidFill>
                              <a:srgbClr val="0000FF"/>
                            </a:solidFill>
                          </a:endParaRPr>
                        </a:p>
                      </a:txBody>
                      <a:tcPr marL="100795" marR="100795" marT="50397" marB="50397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fr-CA" sz="2205" dirty="0"/>
                            <a:t>2</a:t>
                          </a:r>
                          <a:endParaRPr lang="en-US" sz="2205" dirty="0"/>
                        </a:p>
                      </a:txBody>
                      <a:tcPr marL="100795" marR="100795" marT="50397" marB="50397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defRPr/>
                          </a:pPr>
                          <a14:m>
                            <m:oMath xmlns:m="http://schemas.openxmlformats.org/officeDocument/2006/math">
                              <m:d>
                                <m:dPr>
                                  <m:begChr m:val="{"/>
                                  <m:endChr m:val="}"/>
                                  <m:ctrlPr>
                                    <a:rPr lang="en-US" altLang="zh-TW" sz="2205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TW" sz="2205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  <m:r>
                                    <a:rPr lang="en-US" altLang="zh-TW" sz="2205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, </m:t>
                                  </m:r>
                                  <m:r>
                                    <a:rPr lang="en-US" altLang="zh-TW" sz="2205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8</m:t>
                                  </m:r>
                                </m:e>
                              </m:d>
                            </m:oMath>
                          </a14:m>
                          <a:r>
                            <a:rPr lang="en-US" altLang="zh-TW" sz="2205" dirty="0">
                              <a:solidFill>
                                <a:srgbClr val="FF0000"/>
                              </a:solidFill>
                            </a:rPr>
                            <a:t> </a:t>
                          </a:r>
                          <a:endParaRPr lang="en-US" altLang="zh-TW" sz="2205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 marL="100795" marR="100795" marT="50397" marB="50397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436880">
                    <a:tc>
                      <a:txBody>
                        <a:bodyPr/>
                        <a:lstStyle/>
                        <a:p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d>
                                  <m:dPr>
                                    <m:begChr m:val="⟨"/>
                                    <m:endChr m:val="⟩"/>
                                    <m:ctrlPr>
                                      <a:rPr lang="en-US" altLang="zh-TW" sz="2205" i="1" smtClean="0">
                                        <a:solidFill>
                                          <a:srgbClr val="0000FF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d>
                                      <m:dPr>
                                        <m:begChr m:val="{"/>
                                        <m:endChr m:val="}"/>
                                        <m:ctrlPr>
                                          <a:rPr lang="en-US" altLang="zh-TW" sz="2205" i="1">
                                            <a:solidFill>
                                              <a:srgbClr val="0000FF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altLang="zh-TW" sz="2205">
                                            <a:solidFill>
                                              <a:srgbClr val="0000FF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𝑎</m:t>
                                        </m:r>
                                        <m:r>
                                          <a:rPr lang="fr-CA" altLang="zh-TW" sz="2205" b="0" i="0" smtClean="0">
                                            <a:solidFill>
                                              <a:srgbClr val="0000FF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,</m:t>
                                        </m:r>
                                        <m:r>
                                          <m:rPr>
                                            <m:sty m:val="p"/>
                                          </m:rPr>
                                          <a:rPr lang="fr-CA" altLang="zh-TW" sz="2205" b="0" i="0" smtClean="0">
                                            <a:solidFill>
                                              <a:srgbClr val="0000FF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b</m:t>
                                        </m:r>
                                      </m:e>
                                    </m:d>
                                  </m:e>
                                </m:d>
                              </m:oMath>
                            </m:oMathPara>
                          </a14:m>
                          <a:endParaRPr lang="en-US" sz="2205" dirty="0">
                            <a:solidFill>
                              <a:srgbClr val="0000FF"/>
                            </a:solidFill>
                          </a:endParaRPr>
                        </a:p>
                      </a:txBody>
                      <a:tcPr marL="100795" marR="100795" marT="50397" marB="50397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fr-CA" sz="2205" dirty="0"/>
                            <a:t>2</a:t>
                          </a:r>
                          <a:endParaRPr lang="en-US" sz="2205" dirty="0"/>
                        </a:p>
                      </a:txBody>
                      <a:tcPr marL="100795" marR="100795" marT="50397" marB="50397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defRPr/>
                          </a:pPr>
                          <a:r>
                            <a:rPr lang="fr-CA" altLang="zh-TW" sz="2205" dirty="0">
                              <a:solidFill>
                                <a:srgbClr val="FF0000"/>
                              </a:solidFill>
                            </a:rPr>
                            <a:t>{3,7}</a:t>
                          </a:r>
                          <a:endParaRPr lang="en-US" altLang="zh-TW" sz="2205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 marL="100795" marR="100795" marT="50397" marB="50397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6" name="Table 5"/>
              <p:cNvGraphicFramePr>
                <a:graphicFrameLocks noGrp="1"/>
              </p:cNvGraphicFramePr>
              <p:nvPr/>
            </p:nvGraphicFramePr>
            <p:xfrm>
              <a:off x="5116769" y="3697032"/>
              <a:ext cx="4562475" cy="2587625"/>
            </p:xfrm>
            <a:graphic>
              <a:graphicData uri="http://schemas.openxmlformats.org/drawingml/2006/table">
                <a:tbl>
                  <a:tblPr firstRow="1" bandRow="1">
                    <a:tableStyleId>{B301B821-A1FF-4177-AEE7-76D212191A09}</a:tableStyleId>
                  </a:tblPr>
                  <a:tblGrid>
                    <a:gridCol w="1174115"/>
                    <a:gridCol w="1195705"/>
                    <a:gridCol w="2192655"/>
                  </a:tblGrid>
                  <a:tr h="615315">
                    <a:tc>
                      <a:txBody>
                        <a:bodyPr/>
                        <a:lstStyle/>
                        <a:p>
                          <a:r>
                            <a:rPr lang="fr-CA" sz="2205" dirty="0" err="1"/>
                            <a:t>Episode</a:t>
                          </a:r>
                          <a:endParaRPr lang="en-US" sz="2205" dirty="0"/>
                        </a:p>
                      </a:txBody>
                      <a:tcPr marL="100795" marR="100795" marT="50397" marB="50397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fr-CA" sz="2205" dirty="0"/>
                            <a:t>Support</a:t>
                          </a:r>
                          <a:endParaRPr lang="en-US" sz="2205" dirty="0"/>
                        </a:p>
                      </a:txBody>
                      <a:tcPr marL="100795" marR="100795" marT="50397" marB="50397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sz="2205" dirty="0"/>
                            <a:t>location list</a:t>
                          </a:r>
                          <a:endParaRPr lang="en-US" sz="2205" dirty="0"/>
                        </a:p>
                      </a:txBody>
                      <a:tcPr marL="100795" marR="100795" marT="50397" marB="50397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511810">
                    <a:tc>
                      <a:txBody>
                        <a:bodyPr/>
                        <a:lstStyle/>
                        <a:p>
                          <a:endParaRPr lang="fr-CA"/>
                        </a:p>
                      </a:txBody>
                      <a:tcPr marL="100795" marR="100795" marT="50397" marB="50397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fr-CA" sz="2205" dirty="0"/>
                            <a:t>5</a:t>
                          </a:r>
                          <a:endParaRPr lang="en-US" sz="2205" dirty="0"/>
                        </a:p>
                      </a:txBody>
                      <a:tcPr marL="100795" marR="100795" marT="50397" marB="50397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fr-CA"/>
                        </a:p>
                      </a:txBody>
                      <a:tcPr marL="100795" marR="100795" marT="50397" marB="50397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</a:blipFill>
                      </a:tcPr>
                    </a:tc>
                  </a:tr>
                  <a:tr h="511810">
                    <a:tc>
                      <a:txBody>
                        <a:bodyPr/>
                        <a:lstStyle/>
                        <a:p>
                          <a:endParaRPr lang="fr-CA"/>
                        </a:p>
                      </a:txBody>
                      <a:tcPr marL="100795" marR="100795" marT="50397" marB="50397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fr-CA" sz="2205" dirty="0"/>
                            <a:t>3</a:t>
                          </a:r>
                          <a:endParaRPr lang="en-US" sz="2205" dirty="0"/>
                        </a:p>
                      </a:txBody>
                      <a:tcPr marL="100795" marR="100795" marT="50397" marB="50397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fr-CA"/>
                        </a:p>
                      </a:txBody>
                      <a:tcPr marL="100795" marR="100795" marT="50397" marB="50397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</a:blipFill>
                      </a:tcPr>
                    </a:tc>
                  </a:tr>
                  <a:tr h="511810">
                    <a:tc>
                      <a:txBody>
                        <a:bodyPr/>
                        <a:lstStyle/>
                        <a:p>
                          <a:endParaRPr lang="fr-CA"/>
                        </a:p>
                      </a:txBody>
                      <a:tcPr marL="100795" marR="100795" marT="50397" marB="50397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fr-CA" sz="2205" dirty="0"/>
                            <a:t>2</a:t>
                          </a:r>
                          <a:endParaRPr lang="en-US" sz="2205" dirty="0"/>
                        </a:p>
                      </a:txBody>
                      <a:tcPr marL="100795" marR="100795" marT="50397" marB="50397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fr-CA"/>
                        </a:p>
                      </a:txBody>
                      <a:tcPr marL="100795" marR="100795" marT="50397" marB="50397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</a:blipFill>
                      </a:tcPr>
                    </a:tc>
                  </a:tr>
                  <a:tr h="436880">
                    <a:tc>
                      <a:txBody>
                        <a:bodyPr/>
                        <a:lstStyle/>
                        <a:p>
                          <a:endParaRPr lang="fr-CA"/>
                        </a:p>
                      </a:txBody>
                      <a:tcPr marL="100795" marR="100795" marT="50397" marB="50397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fr-CA" sz="2205" dirty="0"/>
                            <a:t>2</a:t>
                          </a:r>
                          <a:endParaRPr lang="en-US" sz="2205" dirty="0"/>
                        </a:p>
                      </a:txBody>
                      <a:tcPr marL="100795" marR="100795" marT="50397" marB="50397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defRPr/>
                          </a:pPr>
                          <a:r>
                            <a:rPr lang="fr-CA" altLang="zh-TW" sz="2205" dirty="0">
                              <a:solidFill>
                                <a:srgbClr val="FF0000"/>
                              </a:solidFill>
                            </a:rPr>
                            <a:t>{3,7}</a:t>
                          </a:r>
                          <a:endParaRPr lang="en-US" altLang="zh-TW" sz="2205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 marL="100795" marR="100795" marT="50397" marB="50397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" name="文字方塊 4"/>
              <p:cNvSpPr txBox="1"/>
              <p:nvPr/>
            </p:nvSpPr>
            <p:spPr>
              <a:xfrm>
                <a:off x="-50829" y="4027047"/>
                <a:ext cx="4031826" cy="407670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CA" altLang="zh-TW" sz="2645" b="1" i="0" smtClean="0">
                          <a:latin typeface="Cambria Math" panose="02040503050406030204" pitchFamily="18" charset="0"/>
                        </a:rPr>
                        <m:t>𝐅</m:t>
                      </m:r>
                      <m:r>
                        <a:rPr lang="en-US" altLang="zh-TW" sz="2645" b="1" i="0" smtClean="0">
                          <a:latin typeface="Cambria Math" panose="02040503050406030204" pitchFamily="18" charset="0"/>
                        </a:rPr>
                        <m:t>𝐫𝐞𝐪𝐮𝐞𝐧𝐭</m:t>
                      </m:r>
                      <m:r>
                        <a:rPr lang="en-US" altLang="zh-TW" sz="2645" b="1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fr-CA" altLang="zh-TW" sz="2645" b="1" i="0" smtClean="0">
                          <a:latin typeface="Cambria Math" panose="02040503050406030204" pitchFamily="18" charset="0"/>
                        </a:rPr>
                        <m:t>𝐞</m:t>
                      </m:r>
                      <m:r>
                        <a:rPr lang="en-US" altLang="fr-CA" sz="2645" b="1" i="0" smtClean="0">
                          <a:latin typeface="Cambria Math" panose="02040503050406030204" pitchFamily="18" charset="0"/>
                        </a:rPr>
                        <m:t>𝐯𝐞𝐧𝐭𝐬</m:t>
                      </m:r>
                    </m:oMath>
                  </m:oMathPara>
                </a14:m>
                <a:endParaRPr lang="zh-TW" altLang="en-US" sz="2645" dirty="0"/>
              </a:p>
            </p:txBody>
          </p:sp>
        </mc:Choice>
        <mc:Fallback>
          <p:sp>
            <p:nvSpPr>
              <p:cNvPr id="7" name="文字方塊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50829" y="4027047"/>
                <a:ext cx="4031826" cy="407670"/>
              </a:xfrm>
              <a:prstGeom prst="rect">
                <a:avLst/>
              </a:prstGeom>
              <a:blipFill rotWithShape="1">
                <a:blip r:embed="rId3"/>
                <a:stretch>
                  <a:fillRect l="1" t="-126" r="5" b="126"/>
                </a:stretch>
              </a:blipFill>
            </p:spPr>
            <p:txBody>
              <a:bodyPr/>
              <a:lstStyle/>
              <a:p>
                <a:r>
                  <a:rPr lang="fr-CA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8" name="Table 7"/>
              <p:cNvGraphicFramePr>
                <a:graphicFrameLocks noGrp="1"/>
              </p:cNvGraphicFramePr>
              <p:nvPr/>
            </p:nvGraphicFramePr>
            <p:xfrm>
              <a:off x="478487" y="4771427"/>
              <a:ext cx="2973070" cy="2120900"/>
            </p:xfrm>
            <a:graphic>
              <a:graphicData uri="http://schemas.openxmlformats.org/drawingml/2006/table">
                <a:tbl>
                  <a:tblPr firstRow="1" bandRow="1">
                    <a:tableStyleId>{B301B821-A1FF-4177-AEE7-76D212191A09}</a:tableStyleId>
                  </a:tblPr>
                  <a:tblGrid>
                    <a:gridCol w="1174115"/>
                    <a:gridCol w="1798955"/>
                  </a:tblGrid>
                  <a:tr h="585470">
                    <a:tc>
                      <a:txBody>
                        <a:bodyPr/>
                        <a:lstStyle/>
                        <a:p>
                          <a:r>
                            <a:rPr lang="fr-CA" sz="2205" dirty="0" err="1"/>
                            <a:t>Episode</a:t>
                          </a:r>
                          <a:endParaRPr lang="en-US" sz="2205" dirty="0"/>
                        </a:p>
                      </a:txBody>
                      <a:tcPr marL="100795" marR="100795" marT="50397" marB="50397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sz="2205" dirty="0"/>
                            <a:t>location list</a:t>
                          </a:r>
                          <a:endParaRPr lang="en-US" sz="2205" dirty="0"/>
                        </a:p>
                      </a:txBody>
                      <a:tcPr marL="100795" marR="100795" marT="50397" marB="50397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511810">
                    <a:tc>
                      <a:txBody>
                        <a:bodyPr/>
                        <a:lstStyle/>
                        <a:p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d>
                                  <m:dPr>
                                    <m:begChr m:val="⟨"/>
                                    <m:endChr m:val="⟩"/>
                                    <m:ctrlPr>
                                      <a:rPr lang="en-US" altLang="zh-TW" sz="2205" smtClean="0">
                                        <a:solidFill>
                                          <a:srgbClr val="0000FF"/>
                                        </a:solidFill>
                                      </a:rPr>
                                    </m:ctrlPr>
                                  </m:dPr>
                                  <m:e>
                                    <m:d>
                                      <m:dPr>
                                        <m:begChr m:val="{"/>
                                        <m:endChr m:val="}"/>
                                        <m:ctrlPr>
                                          <a:rPr lang="en-US" altLang="zh-TW" sz="2205">
                                            <a:solidFill>
                                              <a:srgbClr val="0000FF"/>
                                            </a:solidFill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altLang="zh-TW" sz="2205">
                                            <a:solidFill>
                                              <a:srgbClr val="0000FF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𝑎</m:t>
                                        </m:r>
                                      </m:e>
                                    </m:d>
                                  </m:e>
                                </m:d>
                              </m:oMath>
                            </m:oMathPara>
                          </a14:m>
                          <a:endParaRPr lang="en-US" sz="2205" dirty="0">
                            <a:solidFill>
                              <a:srgbClr val="0000FF"/>
                            </a:solidFill>
                          </a:endParaRPr>
                        </a:p>
                      </a:txBody>
                      <a:tcPr marL="100795" marR="100795" marT="50397" marB="50397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defRPr/>
                          </a:pPr>
                          <a14:m>
                            <m:oMath xmlns:m="http://schemas.openxmlformats.org/officeDocument/2006/math">
                              <m:d>
                                <m:dPr>
                                  <m:begChr m:val="{"/>
                                  <m:endChr m:val="}"/>
                                  <m:ctrlPr>
                                    <a:rPr lang="en-US" altLang="zh-TW" sz="2205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fr-CA" altLang="zh-TW" sz="2205" b="1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𝟏</m:t>
                                  </m:r>
                                  <m:r>
                                    <a:rPr lang="en-US" altLang="zh-TW" sz="2205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, </m:t>
                                  </m:r>
                                  <m:r>
                                    <a:rPr lang="en-US" altLang="zh-TW" sz="2205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  <m:r>
                                    <a:rPr lang="en-US" altLang="zh-TW" sz="2205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, </m:t>
                                  </m:r>
                                  <m:r>
                                    <a:rPr lang="en-US" altLang="zh-TW" sz="2205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  <m:r>
                                    <a:rPr lang="en-US" altLang="zh-TW" sz="2205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, </m:t>
                                  </m:r>
                                  <m:r>
                                    <a:rPr lang="fr-CA" altLang="zh-TW" sz="2205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6</m:t>
                                  </m:r>
                                  <m:r>
                                    <a:rPr lang="en-US" altLang="zh-TW" sz="2205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, </m:t>
                                  </m:r>
                                  <m:r>
                                    <a:rPr lang="fr-CA" altLang="zh-TW" sz="2205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7</m:t>
                                  </m:r>
                                </m:e>
                              </m:d>
                              <m:r>
                                <a:rPr lang="fr-CA" altLang="zh-TW" sz="2205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</m:oMath>
                          </a14:m>
                          <a:r>
                            <a:rPr lang="fr-CA" altLang="zh-TW" sz="2205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a:t> </a:t>
                          </a:r>
                          <a:endParaRPr lang="fr-CA" altLang="zh-TW" sz="2205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endParaRPr>
                        </a:p>
                      </a:txBody>
                      <a:tcPr marL="100795" marR="100795" marT="50397" marB="50397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511810">
                    <a:tc>
                      <a:txBody>
                        <a:bodyPr/>
                        <a:lstStyle/>
                        <a:p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d>
                                  <m:dPr>
                                    <m:begChr m:val="⟨"/>
                                    <m:endChr m:val="⟩"/>
                                    <m:ctrlPr>
                                      <a:rPr lang="en-US" altLang="zh-TW" sz="2205" smtClean="0">
                                        <a:solidFill>
                                          <a:srgbClr val="0000FF"/>
                                        </a:solidFill>
                                      </a:rPr>
                                    </m:ctrlPr>
                                  </m:dPr>
                                  <m:e>
                                    <m:d>
                                      <m:dPr>
                                        <m:begChr m:val="{"/>
                                        <m:endChr m:val="}"/>
                                        <m:ctrlPr>
                                          <a:rPr lang="en-US" altLang="zh-TW" sz="2205">
                                            <a:solidFill>
                                              <a:srgbClr val="0000FF"/>
                                            </a:solidFill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altLang="zh-TW" sz="2205" smtClean="0">
                                            <a:solidFill>
                                              <a:srgbClr val="0000FF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𝑏</m:t>
                                        </m:r>
                                      </m:e>
                                    </m:d>
                                  </m:e>
                                </m:d>
                              </m:oMath>
                            </m:oMathPara>
                          </a14:m>
                          <a:endParaRPr lang="en-US" sz="2205" dirty="0">
                            <a:solidFill>
                              <a:srgbClr val="0000FF"/>
                            </a:solidFill>
                          </a:endParaRPr>
                        </a:p>
                      </a:txBody>
                      <a:tcPr marL="100795" marR="100795" marT="50397" marB="50397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14:m>
                            <m:oMath xmlns:m="http://schemas.openxmlformats.org/officeDocument/2006/math">
                              <m:d>
                                <m:dPr>
                                  <m:begChr m:val="{"/>
                                  <m:endChr m:val="}"/>
                                  <m:ctrlPr>
                                    <a:rPr lang="en-US" altLang="zh-TW" sz="2205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fr-CA" altLang="zh-TW" sz="2205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  <m:r>
                                    <a:rPr lang="en-US" altLang="zh-TW" sz="2205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, </m:t>
                                  </m:r>
                                  <m:r>
                                    <a:rPr lang="en-US" altLang="zh-TW" sz="2205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7</m:t>
                                  </m:r>
                                  <m:r>
                                    <a:rPr lang="en-US" altLang="zh-TW" sz="2205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, </m:t>
                                  </m:r>
                                  <m:r>
                                    <a:rPr lang="en-US" altLang="zh-TW" sz="2205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9</m:t>
                                  </m:r>
                                </m:e>
                              </m:d>
                            </m:oMath>
                          </a14:m>
                          <a:r>
                            <a:rPr lang="en-US" sz="2205" dirty="0">
                              <a:solidFill>
                                <a:srgbClr val="FF0000"/>
                              </a:solidFill>
                            </a:rPr>
                            <a:t>  </a:t>
                          </a:r>
                          <a:endParaRPr lang="en-US" sz="2205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 marL="100795" marR="100795" marT="50397" marB="50397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511810">
                    <a:tc>
                      <a:txBody>
                        <a:bodyPr/>
                        <a:lstStyle/>
                        <a:p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d>
                                  <m:dPr>
                                    <m:begChr m:val="⟨"/>
                                    <m:endChr m:val="⟩"/>
                                    <m:ctrlPr>
                                      <a:rPr lang="en-US" altLang="zh-TW" sz="2205" smtClean="0">
                                        <a:solidFill>
                                          <a:srgbClr val="0000FF"/>
                                        </a:solidFill>
                                      </a:rPr>
                                    </m:ctrlPr>
                                  </m:dPr>
                                  <m:e>
                                    <m:d>
                                      <m:dPr>
                                        <m:begChr m:val="{"/>
                                        <m:endChr m:val="}"/>
                                        <m:ctrlPr>
                                          <a:rPr lang="en-US" altLang="zh-TW" sz="2205">
                                            <a:solidFill>
                                              <a:srgbClr val="0000FF"/>
                                            </a:solidFill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altLang="zh-TW" sz="2205" smtClean="0">
                                            <a:solidFill>
                                              <a:srgbClr val="0000FF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𝑐</m:t>
                                        </m:r>
                                      </m:e>
                                    </m:d>
                                    <m:r>
                                      <a:rPr lang="en-US" altLang="zh-TW" sz="2205" smtClean="0">
                                        <a:solidFill>
                                          <a:srgbClr val="0000FF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 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en-US" sz="2205" dirty="0">
                            <a:solidFill>
                              <a:srgbClr val="0000FF"/>
                            </a:solidFill>
                          </a:endParaRPr>
                        </a:p>
                      </a:txBody>
                      <a:tcPr marL="100795" marR="100795" marT="50397" marB="50397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defRPr/>
                          </a:pPr>
                          <a14:m>
                            <m:oMath xmlns:m="http://schemas.openxmlformats.org/officeDocument/2006/math">
                              <m:d>
                                <m:dPr>
                                  <m:begChr m:val="{"/>
                                  <m:endChr m:val="}"/>
                                  <m:ctrlPr>
                                    <a:rPr lang="en-US" altLang="zh-TW" sz="2205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TW" sz="2205" b="1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𝟏</m:t>
                                  </m:r>
                                  <m:r>
                                    <a:rPr lang="en-US" altLang="zh-TW" sz="2205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, </m:t>
                                  </m:r>
                                  <m:r>
                                    <a:rPr lang="en-US" altLang="zh-TW" sz="2205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8</m:t>
                                  </m:r>
                                </m:e>
                              </m:d>
                            </m:oMath>
                          </a14:m>
                          <a:r>
                            <a:rPr lang="en-US" altLang="zh-TW" sz="2205" dirty="0">
                              <a:solidFill>
                                <a:srgbClr val="FF0000"/>
                              </a:solidFill>
                            </a:rPr>
                            <a:t> </a:t>
                          </a:r>
                          <a:endParaRPr lang="en-US" altLang="zh-TW" sz="2205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 marL="100795" marR="100795" marT="50397" marB="50397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8" name="Table 7"/>
              <p:cNvGraphicFramePr>
                <a:graphicFrameLocks noGrp="1"/>
              </p:cNvGraphicFramePr>
              <p:nvPr/>
            </p:nvGraphicFramePr>
            <p:xfrm>
              <a:off x="478487" y="4771427"/>
              <a:ext cx="2973070" cy="2120900"/>
            </p:xfrm>
            <a:graphic>
              <a:graphicData uri="http://schemas.openxmlformats.org/drawingml/2006/table">
                <a:tbl>
                  <a:tblPr firstRow="1" bandRow="1">
                    <a:tableStyleId>{B301B821-A1FF-4177-AEE7-76D212191A09}</a:tableStyleId>
                  </a:tblPr>
                  <a:tblGrid>
                    <a:gridCol w="1174115"/>
                    <a:gridCol w="1798955"/>
                  </a:tblGrid>
                  <a:tr h="585470">
                    <a:tc>
                      <a:txBody>
                        <a:bodyPr/>
                        <a:lstStyle/>
                        <a:p>
                          <a:r>
                            <a:rPr lang="fr-CA" sz="2205" dirty="0" err="1"/>
                            <a:t>Episode</a:t>
                          </a:r>
                          <a:endParaRPr lang="en-US" sz="2205" dirty="0"/>
                        </a:p>
                      </a:txBody>
                      <a:tcPr marL="100795" marR="100795" marT="50397" marB="50397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sz="2205" dirty="0"/>
                            <a:t>location list</a:t>
                          </a:r>
                          <a:endParaRPr lang="en-US" sz="2205" dirty="0"/>
                        </a:p>
                      </a:txBody>
                      <a:tcPr marL="100795" marR="100795" marT="50397" marB="50397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511810">
                    <a:tc>
                      <a:txBody>
                        <a:bodyPr/>
                        <a:lstStyle/>
                        <a:p>
                          <a:endParaRPr lang="fr-CA"/>
                        </a:p>
                      </a:txBody>
                      <a:tcPr marL="100795" marR="100795" marT="50397" marB="50397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CA"/>
                        </a:p>
                      </a:txBody>
                      <a:tcPr marL="100795" marR="100795" marT="50397" marB="50397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</a:blipFill>
                      </a:tcPr>
                    </a:tc>
                  </a:tr>
                  <a:tr h="511810">
                    <a:tc>
                      <a:txBody>
                        <a:bodyPr/>
                        <a:lstStyle/>
                        <a:p>
                          <a:endParaRPr lang="fr-CA"/>
                        </a:p>
                      </a:txBody>
                      <a:tcPr marL="100795" marR="100795" marT="50397" marB="50397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CA"/>
                        </a:p>
                      </a:txBody>
                      <a:tcPr marL="100795" marR="100795" marT="50397" marB="50397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</a:blipFill>
                      </a:tcPr>
                    </a:tc>
                  </a:tr>
                  <a:tr h="511810">
                    <a:tc>
                      <a:txBody>
                        <a:bodyPr/>
                        <a:lstStyle/>
                        <a:p>
                          <a:endParaRPr lang="fr-CA"/>
                        </a:p>
                      </a:txBody>
                      <a:tcPr marL="100795" marR="100795" marT="50397" marB="50397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CA"/>
                        </a:p>
                      </a:txBody>
                      <a:tcPr marL="100795" marR="100795" marT="50397" marB="50397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</a:blipFill>
                      </a:tcPr>
                    </a:tc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9" name="內容版面配置區 2"/>
              <p:cNvSpPr>
                <a:spLocks noGrp="1"/>
              </p:cNvSpPr>
              <p:nvPr>
                <p:ph idx="1"/>
              </p:nvPr>
            </p:nvSpPr>
            <p:spPr>
              <a:xfrm>
                <a:off x="239466" y="198650"/>
                <a:ext cx="8974066" cy="2175778"/>
              </a:xfrm>
            </p:spPr>
            <p:txBody>
              <a:bodyPr/>
              <a:lstStyle/>
              <a:p>
                <a:r>
                  <a:rPr lang="fr-CA" altLang="en-US" sz="3200" smtClean="0">
                    <a:solidFill>
                      <a:schemeClr val="tx1"/>
                    </a:solidFill>
                    <a:latin typeface="Cambria Math" panose="02040503050406030204" pitchFamily="18" charset="0"/>
                  </a:rPr>
                  <a:t>Next </a:t>
                </a:r>
                <a14:m>
                  <m:oMath xmlns:m="http://schemas.openxmlformats.org/officeDocument/2006/math">
                    <m:d>
                      <m:dPr>
                        <m:begChr m:val="⟨"/>
                        <m:endChr m:val="⟩"/>
                        <m:ctrlPr>
                          <a:rPr lang="en-US" altLang="zh-TW" sz="320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altLang="zh-TW" sz="3200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m:rPr>
                                <m:sty m:val="p"/>
                              </m:rPr>
                              <a:rPr lang="en-US" altLang="zh-TW" sz="320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a</m:t>
                            </m:r>
                            <m:r>
                              <a:rPr lang="en-US" altLang="zh-TW" sz="320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m:rPr>
                                <m:sty m:val="p"/>
                              </m:rPr>
                              <a:rPr lang="en-US" altLang="zh-TW" sz="320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b</m:t>
                            </m:r>
                            <m:r>
                              <a:rPr lang="en-US" altLang="zh-TW" sz="320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m:rPr>
                                <m:sty m:val="p"/>
                              </m:rPr>
                              <a:rPr lang="en-US" altLang="zh-TW" sz="320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c</m:t>
                            </m:r>
                          </m:e>
                        </m:d>
                      </m:e>
                    </m:d>
                  </m:oMath>
                </a14:m>
                <a:r>
                  <a:rPr lang="fr-CA" altLang="en-US" sz="3200" dirty="0">
                    <a:solidFill>
                      <a:srgbClr val="0000FF"/>
                    </a:solidFill>
                  </a:rPr>
                  <a:t> </a:t>
                </a:r>
                <a:r>
                  <a:rPr lang="fr-CA" sz="3200" dirty="0">
                    <a:solidFill>
                      <a:schemeClr val="tx1"/>
                    </a:solidFill>
                  </a:rPr>
                  <a:t>is </a:t>
                </a:r>
                <a:r>
                  <a:rPr lang="fr-CA" altLang="en-US" sz="3200" dirty="0">
                    <a:solidFill>
                      <a:schemeClr val="tx1"/>
                    </a:solidFill>
                  </a:rPr>
                  <a:t>created.</a:t>
                </a:r>
                <a:endParaRPr lang="fr-CA" altLang="en-US" sz="3200" dirty="0">
                  <a:solidFill>
                    <a:schemeClr val="tx1"/>
                  </a:solidFill>
                </a:endParaRPr>
              </a:p>
              <a:p>
                <a:pPr marL="0" indent="0">
                  <a:buNone/>
                </a:pPr>
                <a:r>
                  <a:rPr lang="fr-CA" altLang="en-US" sz="3200" dirty="0"/>
                  <a:t>                                        </a:t>
                </a:r>
                <a:endParaRPr lang="fr-CA" altLang="en-US" sz="3200" dirty="0"/>
              </a:p>
            </p:txBody>
          </p:sp>
        </mc:Choice>
        <mc:Fallback>
          <p:sp>
            <p:nvSpPr>
              <p:cNvPr id="9" name="內容版面配置區 2"/>
              <p:cNvSpPr>
                <a:spLocks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39466" y="198650"/>
                <a:ext cx="8974066" cy="2175778"/>
              </a:xfrm>
              <a:blipFill rotWithShape="1">
                <a:blip r:embed="rId5"/>
                <a:stretch>
                  <a:fillRect l="-1" t="-24" r="4" b="7"/>
                </a:stretch>
              </a:blipFill>
            </p:spPr>
            <p:txBody>
              <a:bodyPr/>
              <a:lstStyle/>
              <a:p>
                <a:r>
                  <a:rPr lang="fr-CA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 spd="med" advClick="0"/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DC983-A656-4310-B853-8C30532C0C2A}" type="slidenum">
              <a:rPr lang="en-US" sz="1435" smtClean="0"/>
            </a:fld>
            <a:endParaRPr lang="en-US" sz="1435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文字方塊 4"/>
              <p:cNvSpPr txBox="1"/>
              <p:nvPr/>
            </p:nvSpPr>
            <p:spPr>
              <a:xfrm>
                <a:off x="5454997" y="3207405"/>
                <a:ext cx="4031826" cy="407670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CA" altLang="zh-TW" sz="2645" b="1" i="0" smtClean="0">
                          <a:latin typeface="Cambria Math" panose="02040503050406030204" pitchFamily="18" charset="0"/>
                        </a:rPr>
                        <m:t>𝐅</m:t>
                      </m:r>
                      <m:r>
                        <a:rPr lang="en-US" altLang="zh-TW" sz="2645" b="1" i="0" smtClean="0">
                          <a:latin typeface="Cambria Math" panose="02040503050406030204" pitchFamily="18" charset="0"/>
                        </a:rPr>
                        <m:t>𝐫𝐞𝐪𝐮𝐞𝐧𝐭</m:t>
                      </m:r>
                      <m:r>
                        <a:rPr lang="en-US" altLang="zh-TW" sz="2645" b="1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fr-CA" altLang="zh-TW" sz="2645" b="1" i="0" smtClean="0">
                          <a:latin typeface="Cambria Math" panose="02040503050406030204" pitchFamily="18" charset="0"/>
                        </a:rPr>
                        <m:t>𝐩𝐚𝐫𝐚𝐥𝐥𝐞𝐥</m:t>
                      </m:r>
                      <m:r>
                        <a:rPr lang="fr-CA" altLang="zh-TW" sz="2645" b="1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fr-CA" altLang="zh-TW" sz="2645" b="1" i="0" smtClean="0">
                          <a:latin typeface="Cambria Math" panose="02040503050406030204" pitchFamily="18" charset="0"/>
                        </a:rPr>
                        <m:t>𝐞𝐩𝐢𝐬𝐨𝐝𝐞𝐬</m:t>
                      </m:r>
                    </m:oMath>
                  </m:oMathPara>
                </a14:m>
                <a:endParaRPr lang="zh-TW" altLang="en-US" sz="2645" dirty="0"/>
              </a:p>
            </p:txBody>
          </p:sp>
        </mc:Choice>
        <mc:Fallback>
          <p:sp>
            <p:nvSpPr>
              <p:cNvPr id="5" name="文字方塊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54997" y="3207405"/>
                <a:ext cx="4031826" cy="407670"/>
              </a:xfrm>
              <a:prstGeom prst="rect">
                <a:avLst/>
              </a:prstGeom>
              <a:blipFill rotWithShape="1">
                <a:blip r:embed="rId1"/>
                <a:stretch>
                  <a:fillRect l="-9" t="-5" r="-5672" b="5"/>
                </a:stretch>
              </a:blipFill>
            </p:spPr>
            <p:txBody>
              <a:bodyPr/>
              <a:lstStyle/>
              <a:p>
                <a:r>
                  <a:rPr lang="fr-CA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6" name="Table 5"/>
              <p:cNvGraphicFramePr>
                <a:graphicFrameLocks noGrp="1"/>
              </p:cNvGraphicFramePr>
              <p:nvPr/>
            </p:nvGraphicFramePr>
            <p:xfrm>
              <a:off x="5116769" y="3697032"/>
              <a:ext cx="4562475" cy="3024505"/>
            </p:xfrm>
            <a:graphic>
              <a:graphicData uri="http://schemas.openxmlformats.org/drawingml/2006/table">
                <a:tbl>
                  <a:tblPr firstRow="1" bandRow="1">
                    <a:tableStyleId>{B301B821-A1FF-4177-AEE7-76D212191A09}</a:tableStyleId>
                  </a:tblPr>
                  <a:tblGrid>
                    <a:gridCol w="1174115"/>
                    <a:gridCol w="1195705"/>
                    <a:gridCol w="2192655"/>
                  </a:tblGrid>
                  <a:tr h="615315">
                    <a:tc>
                      <a:txBody>
                        <a:bodyPr/>
                        <a:lstStyle/>
                        <a:p>
                          <a:r>
                            <a:rPr lang="fr-CA" sz="2205" dirty="0" err="1"/>
                            <a:t>Episode</a:t>
                          </a:r>
                          <a:endParaRPr lang="en-US" sz="2205" dirty="0"/>
                        </a:p>
                      </a:txBody>
                      <a:tcPr marL="100795" marR="100795" marT="50397" marB="50397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fr-CA" sz="2205" dirty="0"/>
                            <a:t>Support</a:t>
                          </a:r>
                          <a:endParaRPr lang="en-US" sz="2205" dirty="0"/>
                        </a:p>
                      </a:txBody>
                      <a:tcPr marL="100795" marR="100795" marT="50397" marB="50397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sz="2205" dirty="0"/>
                            <a:t>location list</a:t>
                          </a:r>
                          <a:endParaRPr lang="en-US" sz="2205" dirty="0"/>
                        </a:p>
                      </a:txBody>
                      <a:tcPr marL="100795" marR="100795" marT="50397" marB="50397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511810">
                    <a:tc>
                      <a:txBody>
                        <a:bodyPr/>
                        <a:lstStyle/>
                        <a:p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d>
                                  <m:dPr>
                                    <m:begChr m:val="⟨"/>
                                    <m:endChr m:val="⟩"/>
                                    <m:ctrlPr>
                                      <a:rPr lang="en-US" altLang="zh-TW" sz="2205" smtClean="0">
                                        <a:solidFill>
                                          <a:srgbClr val="0000FF"/>
                                        </a:solidFill>
                                      </a:rPr>
                                    </m:ctrlPr>
                                  </m:dPr>
                                  <m:e>
                                    <m:d>
                                      <m:dPr>
                                        <m:begChr m:val="{"/>
                                        <m:endChr m:val="}"/>
                                        <m:ctrlPr>
                                          <a:rPr lang="en-US" altLang="zh-TW" sz="2205">
                                            <a:solidFill>
                                              <a:srgbClr val="0000FF"/>
                                            </a:solidFill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altLang="zh-TW" sz="2205">
                                            <a:solidFill>
                                              <a:srgbClr val="0000FF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𝑎</m:t>
                                        </m:r>
                                      </m:e>
                                    </m:d>
                                  </m:e>
                                </m:d>
                              </m:oMath>
                            </m:oMathPara>
                          </a14:m>
                          <a:endParaRPr lang="en-US" sz="2205" dirty="0">
                            <a:solidFill>
                              <a:srgbClr val="0000FF"/>
                            </a:solidFill>
                          </a:endParaRPr>
                        </a:p>
                      </a:txBody>
                      <a:tcPr marL="100795" marR="100795" marT="50397" marB="50397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fr-CA" sz="2205" dirty="0"/>
                            <a:t>5</a:t>
                          </a:r>
                          <a:endParaRPr lang="en-US" sz="2205" dirty="0"/>
                        </a:p>
                      </a:txBody>
                      <a:tcPr marL="100795" marR="100795" marT="50397" marB="50397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defRPr/>
                          </a:pPr>
                          <a14:m>
                            <m:oMath xmlns:m="http://schemas.openxmlformats.org/officeDocument/2006/math">
                              <m:d>
                                <m:dPr>
                                  <m:begChr m:val="{"/>
                                  <m:endChr m:val="}"/>
                                  <m:ctrlPr>
                                    <a:rPr lang="en-US" altLang="zh-TW" sz="2205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fr-CA" altLang="zh-TW" sz="2205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  <m:r>
                                    <a:rPr lang="en-US" altLang="zh-TW" sz="2205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, </m:t>
                                  </m:r>
                                  <m:r>
                                    <a:rPr lang="en-US" altLang="zh-TW" sz="2205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  <m:r>
                                    <a:rPr lang="en-US" altLang="zh-TW" sz="2205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, </m:t>
                                  </m:r>
                                  <m:r>
                                    <a:rPr lang="en-US" altLang="zh-TW" sz="2205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  <m:r>
                                    <a:rPr lang="en-US" altLang="zh-TW" sz="2205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, </m:t>
                                  </m:r>
                                  <m:r>
                                    <a:rPr lang="fr-CA" altLang="zh-TW" sz="2205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6</m:t>
                                  </m:r>
                                  <m:r>
                                    <a:rPr lang="en-US" altLang="zh-TW" sz="2205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, </m:t>
                                  </m:r>
                                  <m:r>
                                    <a:rPr lang="fr-CA" altLang="zh-TW" sz="2205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7</m:t>
                                  </m:r>
                                </m:e>
                              </m:d>
                            </m:oMath>
                          </a14:m>
                          <a:r>
                            <a:rPr lang="fr-CA" altLang="zh-TW" sz="2205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a:t> </a:t>
                          </a:r>
                          <a:endParaRPr lang="fr-CA" altLang="zh-TW" sz="2205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endParaRPr>
                        </a:p>
                      </a:txBody>
                      <a:tcPr marL="100795" marR="100795" marT="50397" marB="50397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511810">
                    <a:tc>
                      <a:txBody>
                        <a:bodyPr/>
                        <a:lstStyle/>
                        <a:p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d>
                                  <m:dPr>
                                    <m:begChr m:val="⟨"/>
                                    <m:endChr m:val="⟩"/>
                                    <m:ctrlPr>
                                      <a:rPr lang="en-US" altLang="zh-TW" sz="2205" smtClean="0">
                                        <a:solidFill>
                                          <a:srgbClr val="0000FF"/>
                                        </a:solidFill>
                                      </a:rPr>
                                    </m:ctrlPr>
                                  </m:dPr>
                                  <m:e>
                                    <m:d>
                                      <m:dPr>
                                        <m:begChr m:val="{"/>
                                        <m:endChr m:val="}"/>
                                        <m:ctrlPr>
                                          <a:rPr lang="en-US" altLang="zh-TW" sz="2205">
                                            <a:solidFill>
                                              <a:srgbClr val="0000FF"/>
                                            </a:solidFill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altLang="zh-TW" sz="2205" smtClean="0">
                                            <a:solidFill>
                                              <a:srgbClr val="0000FF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𝑏</m:t>
                                        </m:r>
                                      </m:e>
                                    </m:d>
                                  </m:e>
                                </m:d>
                              </m:oMath>
                            </m:oMathPara>
                          </a14:m>
                          <a:endParaRPr lang="en-US" sz="2205" dirty="0">
                            <a:solidFill>
                              <a:srgbClr val="0000FF"/>
                            </a:solidFill>
                          </a:endParaRPr>
                        </a:p>
                      </a:txBody>
                      <a:tcPr marL="100795" marR="100795" marT="50397" marB="50397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fr-CA" sz="2205" dirty="0"/>
                            <a:t>3</a:t>
                          </a:r>
                          <a:endParaRPr lang="en-US" sz="2205" dirty="0"/>
                        </a:p>
                      </a:txBody>
                      <a:tcPr marL="100795" marR="100795" marT="50397" marB="50397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14:m>
                            <m:oMath xmlns:m="http://schemas.openxmlformats.org/officeDocument/2006/math">
                              <m:d>
                                <m:dPr>
                                  <m:begChr m:val="{"/>
                                  <m:endChr m:val="}"/>
                                  <m:ctrlPr>
                                    <a:rPr lang="en-US" altLang="zh-TW" sz="2205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fr-CA" altLang="zh-TW" sz="2205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  <m:r>
                                    <a:rPr lang="en-US" altLang="zh-TW" sz="2205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, </m:t>
                                  </m:r>
                                  <m:r>
                                    <a:rPr lang="en-US" altLang="zh-TW" sz="2205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7</m:t>
                                  </m:r>
                                  <m:r>
                                    <a:rPr lang="en-US" altLang="zh-TW" sz="2205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, </m:t>
                                  </m:r>
                                  <m:r>
                                    <a:rPr lang="en-US" altLang="zh-TW" sz="2205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9</m:t>
                                  </m:r>
                                </m:e>
                              </m:d>
                            </m:oMath>
                          </a14:m>
                          <a:r>
                            <a:rPr lang="en-US" sz="2205" dirty="0">
                              <a:solidFill>
                                <a:srgbClr val="FF0000"/>
                              </a:solidFill>
                            </a:rPr>
                            <a:t>  </a:t>
                          </a:r>
                          <a:endParaRPr lang="en-US" sz="2205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 marL="100795" marR="100795" marT="50397" marB="50397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511810">
                    <a:tc>
                      <a:txBody>
                        <a:bodyPr/>
                        <a:lstStyle/>
                        <a:p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d>
                                  <m:dPr>
                                    <m:begChr m:val="⟨"/>
                                    <m:endChr m:val="⟩"/>
                                    <m:ctrlPr>
                                      <a:rPr lang="en-US" altLang="zh-TW" sz="2205" smtClean="0">
                                        <a:solidFill>
                                          <a:srgbClr val="0000FF"/>
                                        </a:solidFill>
                                      </a:rPr>
                                    </m:ctrlPr>
                                  </m:dPr>
                                  <m:e>
                                    <m:d>
                                      <m:dPr>
                                        <m:begChr m:val="{"/>
                                        <m:endChr m:val="}"/>
                                        <m:ctrlPr>
                                          <a:rPr lang="en-US" altLang="zh-TW" sz="2205">
                                            <a:solidFill>
                                              <a:srgbClr val="0000FF"/>
                                            </a:solidFill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altLang="zh-TW" sz="2205" smtClean="0">
                                            <a:solidFill>
                                              <a:srgbClr val="0000FF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𝑐</m:t>
                                        </m:r>
                                      </m:e>
                                    </m:d>
                                    <m:r>
                                      <a:rPr lang="en-US" altLang="zh-TW" sz="2205" smtClean="0">
                                        <a:solidFill>
                                          <a:srgbClr val="0000FF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 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en-US" sz="2205" dirty="0">
                            <a:solidFill>
                              <a:srgbClr val="0000FF"/>
                            </a:solidFill>
                          </a:endParaRPr>
                        </a:p>
                      </a:txBody>
                      <a:tcPr marL="100795" marR="100795" marT="50397" marB="50397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fr-CA" sz="2205" dirty="0"/>
                            <a:t>2</a:t>
                          </a:r>
                          <a:endParaRPr lang="en-US" sz="2205" dirty="0"/>
                        </a:p>
                      </a:txBody>
                      <a:tcPr marL="100795" marR="100795" marT="50397" marB="50397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defRPr/>
                          </a:pPr>
                          <a14:m>
                            <m:oMath xmlns:m="http://schemas.openxmlformats.org/officeDocument/2006/math">
                              <m:d>
                                <m:dPr>
                                  <m:begChr m:val="{"/>
                                  <m:endChr m:val="}"/>
                                  <m:ctrlPr>
                                    <a:rPr lang="en-US" altLang="zh-TW" sz="2205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TW" sz="2205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  <m:r>
                                    <a:rPr lang="en-US" altLang="zh-TW" sz="2205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, </m:t>
                                  </m:r>
                                  <m:r>
                                    <a:rPr lang="en-US" altLang="zh-TW" sz="2205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8</m:t>
                                  </m:r>
                                </m:e>
                              </m:d>
                            </m:oMath>
                          </a14:m>
                          <a:r>
                            <a:rPr lang="en-US" altLang="zh-TW" sz="2205" dirty="0">
                              <a:solidFill>
                                <a:srgbClr val="FF0000"/>
                              </a:solidFill>
                            </a:rPr>
                            <a:t> </a:t>
                          </a:r>
                          <a:endParaRPr lang="en-US" altLang="zh-TW" sz="2205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 marL="100795" marR="100795" marT="50397" marB="50397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436880">
                    <a:tc>
                      <a:txBody>
                        <a:bodyPr/>
                        <a:lstStyle/>
                        <a:p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d>
                                  <m:dPr>
                                    <m:begChr m:val="⟨"/>
                                    <m:endChr m:val="⟩"/>
                                    <m:ctrlPr>
                                      <a:rPr lang="en-US" altLang="zh-TW" sz="2205" i="1" smtClean="0">
                                        <a:solidFill>
                                          <a:srgbClr val="0000FF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d>
                                      <m:dPr>
                                        <m:begChr m:val="{"/>
                                        <m:endChr m:val="}"/>
                                        <m:ctrlPr>
                                          <a:rPr lang="en-US" altLang="zh-TW" sz="2205" i="1">
                                            <a:solidFill>
                                              <a:srgbClr val="0000FF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altLang="zh-TW" sz="2205">
                                            <a:solidFill>
                                              <a:srgbClr val="0000FF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𝑎</m:t>
                                        </m:r>
                                        <m:r>
                                          <a:rPr lang="fr-CA" altLang="zh-TW" sz="2205" b="0" i="0" smtClean="0">
                                            <a:solidFill>
                                              <a:srgbClr val="0000FF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,</m:t>
                                        </m:r>
                                        <m:r>
                                          <m:rPr>
                                            <m:sty m:val="p"/>
                                          </m:rPr>
                                          <a:rPr lang="fr-CA" altLang="zh-TW" sz="2205" b="0" i="0" smtClean="0">
                                            <a:solidFill>
                                              <a:srgbClr val="0000FF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b</m:t>
                                        </m:r>
                                      </m:e>
                                    </m:d>
                                  </m:e>
                                </m:d>
                              </m:oMath>
                            </m:oMathPara>
                          </a14:m>
                          <a:endParaRPr lang="en-US" sz="2205" dirty="0">
                            <a:solidFill>
                              <a:srgbClr val="0000FF"/>
                            </a:solidFill>
                          </a:endParaRPr>
                        </a:p>
                      </a:txBody>
                      <a:tcPr marL="100795" marR="100795" marT="50397" marB="50397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fr-CA" sz="2205" dirty="0"/>
                            <a:t>2</a:t>
                          </a:r>
                          <a:endParaRPr lang="en-US" sz="2205" dirty="0"/>
                        </a:p>
                      </a:txBody>
                      <a:tcPr marL="100795" marR="100795" marT="50397" marB="50397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defRPr/>
                          </a:pPr>
                          <a:r>
                            <a:rPr lang="fr-CA" altLang="zh-TW" sz="2205" dirty="0">
                              <a:solidFill>
                                <a:srgbClr val="FF0000"/>
                              </a:solidFill>
                            </a:rPr>
                            <a:t>{3,7}</a:t>
                          </a:r>
                          <a:endParaRPr lang="en-US" altLang="zh-TW" sz="2205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 marL="100795" marR="100795" marT="50397" marB="50397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</a:tr>
                  <a:tr h="436880">
                    <a:tc>
                      <a:txBody>
                        <a:bodyPr/>
                        <a:p>
                          <a:pPr>
                            <a:buNone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d>
                                  <m:dPr>
                                    <m:begChr m:val="⟨"/>
                                    <m:endChr m:val="⟩"/>
                                    <m:ctrlPr>
                                      <a:rPr lang="en-US" altLang="zh-TW" sz="2200" smtClean="0">
                                        <a:solidFill>
                                          <a:srgbClr val="0000FF"/>
                                        </a:solidFill>
                                      </a:rPr>
                                    </m:ctrlPr>
                                  </m:dPr>
                                  <m:e>
                                    <m:d>
                                      <m:dPr>
                                        <m:begChr m:val="{"/>
                                        <m:endChr m:val="}"/>
                                        <m:ctrlPr>
                                          <a:rPr lang="en-US" altLang="zh-TW" sz="2200">
                                            <a:solidFill>
                                              <a:srgbClr val="0000FF"/>
                                            </a:solidFill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m:rPr>
                                            <m:sty m:val="p"/>
                                          </m:rPr>
                                          <a:rPr lang="en-US" altLang="zh-TW" sz="2200" smtClean="0">
                                            <a:solidFill>
                                              <a:srgbClr val="0000FF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a</m:t>
                                        </m:r>
                                        <m:r>
                                          <a:rPr lang="en-US" altLang="zh-TW" sz="2200" smtClean="0">
                                            <a:solidFill>
                                              <a:srgbClr val="0000FF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,</m:t>
                                        </m:r>
                                        <m:r>
                                          <m:rPr>
                                            <m:sty m:val="p"/>
                                          </m:rPr>
                                          <a:rPr lang="en-US" altLang="zh-TW" sz="2200" smtClean="0">
                                            <a:solidFill>
                                              <a:srgbClr val="0000FF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b</m:t>
                                        </m:r>
                                        <m:r>
                                          <a:rPr lang="en-US" altLang="zh-TW" sz="2200" smtClean="0">
                                            <a:solidFill>
                                              <a:srgbClr val="0000FF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,</m:t>
                                        </m:r>
                                        <m:r>
                                          <m:rPr>
                                            <m:sty m:val="p"/>
                                          </m:rPr>
                                          <a:rPr lang="en-US" altLang="zh-TW" sz="2200" smtClean="0">
                                            <a:solidFill>
                                              <a:srgbClr val="0000FF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c</m:t>
                                        </m:r>
                                      </m:e>
                                    </m:d>
                                    <m:r>
                                      <a:rPr lang="en-US" altLang="zh-TW" sz="2200" smtClean="0">
                                        <a:solidFill>
                                          <a:srgbClr val="0000FF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 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en-US" altLang="en-US" sz="2205" dirty="0">
                            <a:solidFill>
                              <a:srgbClr val="0000FF"/>
                            </a:solidFill>
                          </a:endParaRPr>
                        </a:p>
                      </a:txBody>
                      <a:tcPr marL="100795" marR="100795" marT="50397" marB="50397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p>
                          <a:pPr>
                            <a:buNone/>
                          </a:pPr>
                          <a:r>
                            <a:rPr lang="fr-CA" altLang="en-US" sz="2205" dirty="0"/>
                            <a:t>0</a:t>
                          </a:r>
                          <a:endParaRPr lang="fr-CA" altLang="en-US" sz="2205" dirty="0"/>
                        </a:p>
                      </a:txBody>
                      <a:tcPr marL="100795" marR="100795" marT="50397" marB="50397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defRPr/>
                          </a:pPr>
                          <a:r>
                            <a:rPr lang="fr-CA" altLang="zh-TW" sz="2200" dirty="0">
                              <a:solidFill>
                                <a:srgbClr val="FF0000"/>
                              </a:solidFill>
                              <a:sym typeface="+mn-ea"/>
                            </a:rPr>
                            <a:t>{}</a:t>
                          </a:r>
                          <a:endParaRPr lang="en-US" altLang="zh-TW" sz="2205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 marL="100795" marR="100795" marT="50397" marB="50397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FF00"/>
                        </a:solidFill>
                      </a:tcPr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6" name="Table 5"/>
              <p:cNvGraphicFramePr>
                <a:graphicFrameLocks noGrp="1"/>
              </p:cNvGraphicFramePr>
              <p:nvPr/>
            </p:nvGraphicFramePr>
            <p:xfrm>
              <a:off x="5116769" y="3697032"/>
              <a:ext cx="4562475" cy="3024505"/>
            </p:xfrm>
            <a:graphic>
              <a:graphicData uri="http://schemas.openxmlformats.org/drawingml/2006/table">
                <a:tbl>
                  <a:tblPr firstRow="1" bandRow="1">
                    <a:tableStyleId>{B301B821-A1FF-4177-AEE7-76D212191A09}</a:tableStyleId>
                  </a:tblPr>
                  <a:tblGrid>
                    <a:gridCol w="1174115"/>
                    <a:gridCol w="1195705"/>
                    <a:gridCol w="2192655"/>
                  </a:tblGrid>
                  <a:tr h="615315">
                    <a:tc>
                      <a:txBody>
                        <a:bodyPr/>
                        <a:lstStyle/>
                        <a:p>
                          <a:r>
                            <a:rPr lang="fr-CA" sz="2205" dirty="0" err="1"/>
                            <a:t>Episode</a:t>
                          </a:r>
                          <a:endParaRPr lang="en-US" sz="2205" dirty="0"/>
                        </a:p>
                      </a:txBody>
                      <a:tcPr marL="100795" marR="100795" marT="50397" marB="50397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fr-CA" sz="2205" dirty="0"/>
                            <a:t>Support</a:t>
                          </a:r>
                          <a:endParaRPr lang="en-US" sz="2205" dirty="0"/>
                        </a:p>
                      </a:txBody>
                      <a:tcPr marL="100795" marR="100795" marT="50397" marB="50397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sz="2205" dirty="0"/>
                            <a:t>location list</a:t>
                          </a:r>
                          <a:endParaRPr lang="en-US" sz="2205" dirty="0"/>
                        </a:p>
                      </a:txBody>
                      <a:tcPr marL="100795" marR="100795" marT="50397" marB="50397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511810">
                    <a:tc>
                      <a:txBody>
                        <a:bodyPr/>
                        <a:lstStyle/>
                        <a:p>
                          <a:endParaRPr lang="fr-CA"/>
                        </a:p>
                      </a:txBody>
                      <a:tcPr marL="100795" marR="100795" marT="50397" marB="50397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fr-CA" sz="2205" dirty="0"/>
                            <a:t>5</a:t>
                          </a:r>
                          <a:endParaRPr lang="en-US" sz="2205" dirty="0"/>
                        </a:p>
                      </a:txBody>
                      <a:tcPr marL="100795" marR="100795" marT="50397" marB="50397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fr-CA"/>
                        </a:p>
                      </a:txBody>
                      <a:tcPr marL="100795" marR="100795" marT="50397" marB="50397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</a:blipFill>
                      </a:tcPr>
                    </a:tc>
                  </a:tr>
                  <a:tr h="511810">
                    <a:tc>
                      <a:txBody>
                        <a:bodyPr/>
                        <a:lstStyle/>
                        <a:p>
                          <a:endParaRPr lang="fr-CA"/>
                        </a:p>
                      </a:txBody>
                      <a:tcPr marL="100795" marR="100795" marT="50397" marB="50397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fr-CA" sz="2205" dirty="0"/>
                            <a:t>3</a:t>
                          </a:r>
                          <a:endParaRPr lang="en-US" sz="2205" dirty="0"/>
                        </a:p>
                      </a:txBody>
                      <a:tcPr marL="100795" marR="100795" marT="50397" marB="50397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fr-CA"/>
                        </a:p>
                      </a:txBody>
                      <a:tcPr marL="100795" marR="100795" marT="50397" marB="50397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</a:blipFill>
                      </a:tcPr>
                    </a:tc>
                  </a:tr>
                  <a:tr h="511810">
                    <a:tc>
                      <a:txBody>
                        <a:bodyPr/>
                        <a:lstStyle/>
                        <a:p>
                          <a:endParaRPr lang="fr-CA"/>
                        </a:p>
                      </a:txBody>
                      <a:tcPr marL="100795" marR="100795" marT="50397" marB="50397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fr-CA" sz="2205" dirty="0"/>
                            <a:t>2</a:t>
                          </a:r>
                          <a:endParaRPr lang="en-US" sz="2205" dirty="0"/>
                        </a:p>
                      </a:txBody>
                      <a:tcPr marL="100795" marR="100795" marT="50397" marB="50397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fr-CA"/>
                        </a:p>
                      </a:txBody>
                      <a:tcPr marL="100795" marR="100795" marT="50397" marB="50397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</a:blipFill>
                      </a:tcPr>
                    </a:tc>
                  </a:tr>
                  <a:tr h="436880">
                    <a:tc>
                      <a:txBody>
                        <a:bodyPr/>
                        <a:lstStyle/>
                        <a:p>
                          <a:endParaRPr lang="fr-CA"/>
                        </a:p>
                      </a:txBody>
                      <a:tcPr marL="100795" marR="100795" marT="50397" marB="50397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fr-CA" sz="2205" dirty="0"/>
                            <a:t>2</a:t>
                          </a:r>
                          <a:endParaRPr lang="en-US" sz="2205" dirty="0"/>
                        </a:p>
                      </a:txBody>
                      <a:tcPr marL="100795" marR="100795" marT="50397" marB="50397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defRPr/>
                          </a:pPr>
                          <a:r>
                            <a:rPr lang="fr-CA" altLang="zh-TW" sz="2205" dirty="0">
                              <a:solidFill>
                                <a:srgbClr val="FF0000"/>
                              </a:solidFill>
                            </a:rPr>
                            <a:t>{3,7}</a:t>
                          </a:r>
                          <a:endParaRPr lang="en-US" altLang="zh-TW" sz="2205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 marL="100795" marR="100795" marT="50397" marB="50397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</a:tr>
                  <a:tr h="509270">
                    <a:tc>
                      <a:txBody>
                        <a:bodyPr/>
                        <a:lstStyle/>
                        <a:p>
                          <a:endParaRPr lang="fr-CA"/>
                        </a:p>
                      </a:txBody>
                      <a:tcPr marL="100795" marR="100795" marT="50397" marB="50397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</a:blipFill>
                      </a:tcPr>
                    </a:tc>
                    <a:tc>
                      <a:txBody>
                        <a:bodyPr/>
                        <a:p>
                          <a:pPr>
                            <a:buNone/>
                          </a:pPr>
                          <a:r>
                            <a:rPr lang="fr-CA" altLang="en-US" sz="2205" dirty="0"/>
                            <a:t>0</a:t>
                          </a:r>
                          <a:endParaRPr lang="fr-CA" altLang="en-US" sz="2205" dirty="0"/>
                        </a:p>
                      </a:txBody>
                      <a:tcPr marL="100795" marR="100795" marT="50397" marB="50397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defRPr/>
                          </a:pPr>
                          <a:r>
                            <a:rPr lang="fr-CA" altLang="zh-TW" sz="2200" dirty="0">
                              <a:solidFill>
                                <a:srgbClr val="FF0000"/>
                              </a:solidFill>
                              <a:sym typeface="+mn-ea"/>
                            </a:rPr>
                            <a:t>{}</a:t>
                          </a:r>
                          <a:endParaRPr lang="en-US" altLang="zh-TW" sz="2205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 marL="100795" marR="100795" marT="50397" marB="50397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FF00"/>
                        </a:solidFill>
                      </a:tcPr>
                    </a:tc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" name="文字方塊 4"/>
              <p:cNvSpPr txBox="1"/>
              <p:nvPr/>
            </p:nvSpPr>
            <p:spPr>
              <a:xfrm>
                <a:off x="-50829" y="4027047"/>
                <a:ext cx="4031826" cy="407670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CA" altLang="zh-TW" sz="2645" b="1" i="0" smtClean="0">
                          <a:latin typeface="Cambria Math" panose="02040503050406030204" pitchFamily="18" charset="0"/>
                        </a:rPr>
                        <m:t>𝐅</m:t>
                      </m:r>
                      <m:r>
                        <a:rPr lang="en-US" altLang="zh-TW" sz="2645" b="1" i="0" smtClean="0">
                          <a:latin typeface="Cambria Math" panose="02040503050406030204" pitchFamily="18" charset="0"/>
                        </a:rPr>
                        <m:t>𝐫𝐞𝐪𝐮𝐞𝐧𝐭</m:t>
                      </m:r>
                      <m:r>
                        <a:rPr lang="en-US" altLang="zh-TW" sz="2645" b="1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fr-CA" altLang="zh-TW" sz="2645" b="1" i="0" smtClean="0">
                          <a:latin typeface="Cambria Math" panose="02040503050406030204" pitchFamily="18" charset="0"/>
                        </a:rPr>
                        <m:t>𝐞</m:t>
                      </m:r>
                      <m:r>
                        <a:rPr lang="en-US" altLang="fr-CA" sz="2645" b="1" i="0" smtClean="0">
                          <a:latin typeface="Cambria Math" panose="02040503050406030204" pitchFamily="18" charset="0"/>
                        </a:rPr>
                        <m:t>𝐯𝐞𝐧𝐭𝐬</m:t>
                      </m:r>
                    </m:oMath>
                  </m:oMathPara>
                </a14:m>
                <a:endParaRPr lang="zh-TW" altLang="en-US" sz="2645" dirty="0"/>
              </a:p>
            </p:txBody>
          </p:sp>
        </mc:Choice>
        <mc:Fallback>
          <p:sp>
            <p:nvSpPr>
              <p:cNvPr id="7" name="文字方塊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50829" y="4027047"/>
                <a:ext cx="4031826" cy="407670"/>
              </a:xfrm>
              <a:prstGeom prst="rect">
                <a:avLst/>
              </a:prstGeom>
              <a:blipFill rotWithShape="1">
                <a:blip r:embed="rId3"/>
                <a:stretch>
                  <a:fillRect l="1" t="-126" r="5" b="126"/>
                </a:stretch>
              </a:blipFill>
            </p:spPr>
            <p:txBody>
              <a:bodyPr/>
              <a:lstStyle/>
              <a:p>
                <a:r>
                  <a:rPr lang="fr-CA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8" name="Table 7"/>
              <p:cNvGraphicFramePr>
                <a:graphicFrameLocks noGrp="1"/>
              </p:cNvGraphicFramePr>
              <p:nvPr/>
            </p:nvGraphicFramePr>
            <p:xfrm>
              <a:off x="478487" y="4771427"/>
              <a:ext cx="2973070" cy="2120900"/>
            </p:xfrm>
            <a:graphic>
              <a:graphicData uri="http://schemas.openxmlformats.org/drawingml/2006/table">
                <a:tbl>
                  <a:tblPr firstRow="1" bandRow="1">
                    <a:tableStyleId>{B301B821-A1FF-4177-AEE7-76D212191A09}</a:tableStyleId>
                  </a:tblPr>
                  <a:tblGrid>
                    <a:gridCol w="1174115"/>
                    <a:gridCol w="1798955"/>
                  </a:tblGrid>
                  <a:tr h="585470">
                    <a:tc>
                      <a:txBody>
                        <a:bodyPr/>
                        <a:lstStyle/>
                        <a:p>
                          <a:r>
                            <a:rPr lang="fr-CA" sz="2205" dirty="0" err="1"/>
                            <a:t>Episode</a:t>
                          </a:r>
                          <a:endParaRPr lang="en-US" sz="2205" dirty="0"/>
                        </a:p>
                      </a:txBody>
                      <a:tcPr marL="100795" marR="100795" marT="50397" marB="50397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sz="2205" dirty="0"/>
                            <a:t>location list</a:t>
                          </a:r>
                          <a:endParaRPr lang="en-US" sz="2205" dirty="0"/>
                        </a:p>
                      </a:txBody>
                      <a:tcPr marL="100795" marR="100795" marT="50397" marB="50397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511810">
                    <a:tc>
                      <a:txBody>
                        <a:bodyPr/>
                        <a:lstStyle/>
                        <a:p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d>
                                  <m:dPr>
                                    <m:begChr m:val="⟨"/>
                                    <m:endChr m:val="⟩"/>
                                    <m:ctrlPr>
                                      <a:rPr lang="en-US" altLang="zh-TW" sz="2205" smtClean="0">
                                        <a:solidFill>
                                          <a:srgbClr val="0000FF"/>
                                        </a:solidFill>
                                      </a:rPr>
                                    </m:ctrlPr>
                                  </m:dPr>
                                  <m:e>
                                    <m:d>
                                      <m:dPr>
                                        <m:begChr m:val="{"/>
                                        <m:endChr m:val="}"/>
                                        <m:ctrlPr>
                                          <a:rPr lang="en-US" altLang="zh-TW" sz="2205">
                                            <a:solidFill>
                                              <a:srgbClr val="0000FF"/>
                                            </a:solidFill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altLang="zh-TW" sz="2205">
                                            <a:solidFill>
                                              <a:srgbClr val="0000FF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𝑎</m:t>
                                        </m:r>
                                      </m:e>
                                    </m:d>
                                  </m:e>
                                </m:d>
                              </m:oMath>
                            </m:oMathPara>
                          </a14:m>
                          <a:endParaRPr lang="en-US" sz="2205" dirty="0">
                            <a:solidFill>
                              <a:srgbClr val="0000FF"/>
                            </a:solidFill>
                          </a:endParaRPr>
                        </a:p>
                      </a:txBody>
                      <a:tcPr marL="100795" marR="100795" marT="50397" marB="50397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defRPr/>
                          </a:pPr>
                          <a14:m>
                            <m:oMath xmlns:m="http://schemas.openxmlformats.org/officeDocument/2006/math">
                              <m:d>
                                <m:dPr>
                                  <m:begChr m:val="{"/>
                                  <m:endChr m:val="}"/>
                                  <m:ctrlPr>
                                    <a:rPr lang="en-US" altLang="zh-TW" sz="2205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fr-CA" altLang="zh-TW" sz="2205" b="1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𝟏</m:t>
                                  </m:r>
                                  <m:r>
                                    <a:rPr lang="en-US" altLang="zh-TW" sz="2205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, </m:t>
                                  </m:r>
                                  <m:r>
                                    <a:rPr lang="en-US" altLang="zh-TW" sz="2205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  <m:r>
                                    <a:rPr lang="en-US" altLang="zh-TW" sz="2205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, </m:t>
                                  </m:r>
                                  <m:r>
                                    <a:rPr lang="en-US" altLang="zh-TW" sz="2205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  <m:r>
                                    <a:rPr lang="en-US" altLang="zh-TW" sz="2205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, </m:t>
                                  </m:r>
                                  <m:r>
                                    <a:rPr lang="fr-CA" altLang="zh-TW" sz="2205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6</m:t>
                                  </m:r>
                                  <m:r>
                                    <a:rPr lang="en-US" altLang="zh-TW" sz="2205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, </m:t>
                                  </m:r>
                                  <m:r>
                                    <a:rPr lang="fr-CA" altLang="zh-TW" sz="2205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7</m:t>
                                  </m:r>
                                </m:e>
                              </m:d>
                              <m:r>
                                <a:rPr lang="fr-CA" altLang="zh-TW" sz="2205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</m:oMath>
                          </a14:m>
                          <a:r>
                            <a:rPr lang="fr-CA" altLang="zh-TW" sz="2205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a:t> </a:t>
                          </a:r>
                          <a:endParaRPr lang="fr-CA" altLang="zh-TW" sz="2205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endParaRPr>
                        </a:p>
                      </a:txBody>
                      <a:tcPr marL="100795" marR="100795" marT="50397" marB="50397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511810">
                    <a:tc>
                      <a:txBody>
                        <a:bodyPr/>
                        <a:lstStyle/>
                        <a:p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d>
                                  <m:dPr>
                                    <m:begChr m:val="⟨"/>
                                    <m:endChr m:val="⟩"/>
                                    <m:ctrlPr>
                                      <a:rPr lang="en-US" altLang="zh-TW" sz="2205" smtClean="0">
                                        <a:solidFill>
                                          <a:srgbClr val="0000FF"/>
                                        </a:solidFill>
                                      </a:rPr>
                                    </m:ctrlPr>
                                  </m:dPr>
                                  <m:e>
                                    <m:d>
                                      <m:dPr>
                                        <m:begChr m:val="{"/>
                                        <m:endChr m:val="}"/>
                                        <m:ctrlPr>
                                          <a:rPr lang="en-US" altLang="zh-TW" sz="2205">
                                            <a:solidFill>
                                              <a:srgbClr val="0000FF"/>
                                            </a:solidFill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altLang="zh-TW" sz="2205" smtClean="0">
                                            <a:solidFill>
                                              <a:srgbClr val="0000FF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𝑏</m:t>
                                        </m:r>
                                      </m:e>
                                    </m:d>
                                  </m:e>
                                </m:d>
                              </m:oMath>
                            </m:oMathPara>
                          </a14:m>
                          <a:endParaRPr lang="en-US" sz="2205" dirty="0">
                            <a:solidFill>
                              <a:srgbClr val="0000FF"/>
                            </a:solidFill>
                          </a:endParaRPr>
                        </a:p>
                      </a:txBody>
                      <a:tcPr marL="100795" marR="100795" marT="50397" marB="50397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14:m>
                            <m:oMath xmlns:m="http://schemas.openxmlformats.org/officeDocument/2006/math">
                              <m:d>
                                <m:dPr>
                                  <m:begChr m:val="{"/>
                                  <m:endChr m:val="}"/>
                                  <m:ctrlPr>
                                    <a:rPr lang="en-US" altLang="zh-TW" sz="2205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fr-CA" altLang="zh-TW" sz="2205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  <m:r>
                                    <a:rPr lang="en-US" altLang="zh-TW" sz="2205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, </m:t>
                                  </m:r>
                                  <m:r>
                                    <a:rPr lang="en-US" altLang="zh-TW" sz="2205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7</m:t>
                                  </m:r>
                                  <m:r>
                                    <a:rPr lang="en-US" altLang="zh-TW" sz="2205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, </m:t>
                                  </m:r>
                                  <m:r>
                                    <a:rPr lang="en-US" altLang="zh-TW" sz="2205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9</m:t>
                                  </m:r>
                                </m:e>
                              </m:d>
                            </m:oMath>
                          </a14:m>
                          <a:r>
                            <a:rPr lang="en-US" sz="2205" dirty="0">
                              <a:solidFill>
                                <a:srgbClr val="FF0000"/>
                              </a:solidFill>
                            </a:rPr>
                            <a:t>  </a:t>
                          </a:r>
                          <a:endParaRPr lang="en-US" sz="2205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 marL="100795" marR="100795" marT="50397" marB="50397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511810">
                    <a:tc>
                      <a:txBody>
                        <a:bodyPr/>
                        <a:lstStyle/>
                        <a:p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d>
                                  <m:dPr>
                                    <m:begChr m:val="⟨"/>
                                    <m:endChr m:val="⟩"/>
                                    <m:ctrlPr>
                                      <a:rPr lang="en-US" altLang="zh-TW" sz="2205" smtClean="0">
                                        <a:solidFill>
                                          <a:srgbClr val="0000FF"/>
                                        </a:solidFill>
                                      </a:rPr>
                                    </m:ctrlPr>
                                  </m:dPr>
                                  <m:e>
                                    <m:d>
                                      <m:dPr>
                                        <m:begChr m:val="{"/>
                                        <m:endChr m:val="}"/>
                                        <m:ctrlPr>
                                          <a:rPr lang="en-US" altLang="zh-TW" sz="2205">
                                            <a:solidFill>
                                              <a:srgbClr val="0000FF"/>
                                            </a:solidFill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altLang="zh-TW" sz="2205" smtClean="0">
                                            <a:solidFill>
                                              <a:srgbClr val="0000FF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𝑐</m:t>
                                        </m:r>
                                      </m:e>
                                    </m:d>
                                    <m:r>
                                      <a:rPr lang="en-US" altLang="zh-TW" sz="2205" smtClean="0">
                                        <a:solidFill>
                                          <a:srgbClr val="0000FF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 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en-US" sz="2205" dirty="0">
                            <a:solidFill>
                              <a:srgbClr val="0000FF"/>
                            </a:solidFill>
                          </a:endParaRPr>
                        </a:p>
                      </a:txBody>
                      <a:tcPr marL="100795" marR="100795" marT="50397" marB="50397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defRPr/>
                          </a:pPr>
                          <a14:m>
                            <m:oMath xmlns:m="http://schemas.openxmlformats.org/officeDocument/2006/math">
                              <m:d>
                                <m:dPr>
                                  <m:begChr m:val="{"/>
                                  <m:endChr m:val="}"/>
                                  <m:ctrlPr>
                                    <a:rPr lang="en-US" altLang="zh-TW" sz="2205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TW" sz="2205" b="1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𝟏</m:t>
                                  </m:r>
                                  <m:r>
                                    <a:rPr lang="en-US" altLang="zh-TW" sz="2205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, </m:t>
                                  </m:r>
                                  <m:r>
                                    <a:rPr lang="en-US" altLang="zh-TW" sz="2205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8</m:t>
                                  </m:r>
                                </m:e>
                              </m:d>
                            </m:oMath>
                          </a14:m>
                          <a:r>
                            <a:rPr lang="en-US" altLang="zh-TW" sz="2205" dirty="0">
                              <a:solidFill>
                                <a:srgbClr val="FF0000"/>
                              </a:solidFill>
                            </a:rPr>
                            <a:t> </a:t>
                          </a:r>
                          <a:endParaRPr lang="en-US" altLang="zh-TW" sz="2205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 marL="100795" marR="100795" marT="50397" marB="50397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8" name="Table 7"/>
              <p:cNvGraphicFramePr>
                <a:graphicFrameLocks noGrp="1"/>
              </p:cNvGraphicFramePr>
              <p:nvPr/>
            </p:nvGraphicFramePr>
            <p:xfrm>
              <a:off x="478487" y="4771427"/>
              <a:ext cx="2973070" cy="2120900"/>
            </p:xfrm>
            <a:graphic>
              <a:graphicData uri="http://schemas.openxmlformats.org/drawingml/2006/table">
                <a:tbl>
                  <a:tblPr firstRow="1" bandRow="1">
                    <a:tableStyleId>{B301B821-A1FF-4177-AEE7-76D212191A09}</a:tableStyleId>
                  </a:tblPr>
                  <a:tblGrid>
                    <a:gridCol w="1174115"/>
                    <a:gridCol w="1798955"/>
                  </a:tblGrid>
                  <a:tr h="585470">
                    <a:tc>
                      <a:txBody>
                        <a:bodyPr/>
                        <a:lstStyle/>
                        <a:p>
                          <a:r>
                            <a:rPr lang="fr-CA" sz="2205" dirty="0" err="1"/>
                            <a:t>Episode</a:t>
                          </a:r>
                          <a:endParaRPr lang="en-US" sz="2205" dirty="0"/>
                        </a:p>
                      </a:txBody>
                      <a:tcPr marL="100795" marR="100795" marT="50397" marB="50397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sz="2205" dirty="0"/>
                            <a:t>location list</a:t>
                          </a:r>
                          <a:endParaRPr lang="en-US" sz="2205" dirty="0"/>
                        </a:p>
                      </a:txBody>
                      <a:tcPr marL="100795" marR="100795" marT="50397" marB="50397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511810">
                    <a:tc>
                      <a:txBody>
                        <a:bodyPr/>
                        <a:lstStyle/>
                        <a:p>
                          <a:endParaRPr lang="fr-CA"/>
                        </a:p>
                      </a:txBody>
                      <a:tcPr marL="100795" marR="100795" marT="50397" marB="50397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CA"/>
                        </a:p>
                      </a:txBody>
                      <a:tcPr marL="100795" marR="100795" marT="50397" marB="50397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</a:blipFill>
                      </a:tcPr>
                    </a:tc>
                  </a:tr>
                  <a:tr h="511810">
                    <a:tc>
                      <a:txBody>
                        <a:bodyPr/>
                        <a:lstStyle/>
                        <a:p>
                          <a:endParaRPr lang="fr-CA"/>
                        </a:p>
                      </a:txBody>
                      <a:tcPr marL="100795" marR="100795" marT="50397" marB="50397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CA"/>
                        </a:p>
                      </a:txBody>
                      <a:tcPr marL="100795" marR="100795" marT="50397" marB="50397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</a:blipFill>
                      </a:tcPr>
                    </a:tc>
                  </a:tr>
                  <a:tr h="511810">
                    <a:tc>
                      <a:txBody>
                        <a:bodyPr/>
                        <a:lstStyle/>
                        <a:p>
                          <a:endParaRPr lang="fr-CA"/>
                        </a:p>
                      </a:txBody>
                      <a:tcPr marL="100795" marR="100795" marT="50397" marB="50397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CA"/>
                        </a:p>
                      </a:txBody>
                      <a:tcPr marL="100795" marR="100795" marT="50397" marB="50397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</a:blipFill>
                      </a:tcPr>
                    </a:tc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9" name="內容版面配置區 2"/>
              <p:cNvSpPr>
                <a:spLocks noGrp="1"/>
              </p:cNvSpPr>
              <p:nvPr>
                <p:ph idx="1"/>
              </p:nvPr>
            </p:nvSpPr>
            <p:spPr>
              <a:xfrm>
                <a:off x="239466" y="198650"/>
                <a:ext cx="8974066" cy="2175778"/>
              </a:xfrm>
            </p:spPr>
            <p:txBody>
              <a:bodyPr/>
              <a:lstStyle/>
              <a:p>
                <a:r>
                  <a:rPr lang="fr-CA" altLang="en-US" sz="3200" smtClean="0">
                    <a:solidFill>
                      <a:schemeClr val="tx1"/>
                    </a:solidFill>
                    <a:latin typeface="Cambria Math" panose="02040503050406030204" pitchFamily="18" charset="0"/>
                  </a:rPr>
                  <a:t>Next </a:t>
                </a:r>
                <a14:m>
                  <m:oMath xmlns:m="http://schemas.openxmlformats.org/officeDocument/2006/math">
                    <m:d>
                      <m:dPr>
                        <m:begChr m:val="⟨"/>
                        <m:endChr m:val="⟩"/>
                        <m:ctrlPr>
                          <a:rPr lang="en-US" altLang="zh-TW" sz="320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altLang="zh-TW" sz="3200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m:rPr>
                                <m:sty m:val="p"/>
                              </m:rPr>
                              <a:rPr lang="en-US" altLang="zh-TW" sz="320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a</m:t>
                            </m:r>
                            <m:r>
                              <a:rPr lang="en-US" altLang="zh-TW" sz="320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m:rPr>
                                <m:sty m:val="p"/>
                              </m:rPr>
                              <a:rPr lang="en-US" altLang="zh-TW" sz="320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b</m:t>
                            </m:r>
                            <m:r>
                              <a:rPr lang="en-US" altLang="zh-TW" sz="320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m:rPr>
                                <m:sty m:val="p"/>
                              </m:rPr>
                              <a:rPr lang="en-US" altLang="zh-TW" sz="320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c</m:t>
                            </m:r>
                          </m:e>
                        </m:d>
                      </m:e>
                    </m:d>
                  </m:oMath>
                </a14:m>
                <a:r>
                  <a:rPr lang="fr-CA" altLang="en-US" sz="3200" dirty="0">
                    <a:solidFill>
                      <a:srgbClr val="0000FF"/>
                    </a:solidFill>
                  </a:rPr>
                  <a:t> </a:t>
                </a:r>
                <a:r>
                  <a:rPr lang="fr-CA" sz="3200" dirty="0">
                    <a:solidFill>
                      <a:schemeClr val="tx1"/>
                    </a:solidFill>
                  </a:rPr>
                  <a:t>is </a:t>
                </a:r>
                <a:r>
                  <a:rPr lang="fr-CA" altLang="en-US" sz="3200" dirty="0">
                    <a:solidFill>
                      <a:schemeClr val="tx1"/>
                    </a:solidFill>
                  </a:rPr>
                  <a:t>created.</a:t>
                </a:r>
                <a:endParaRPr lang="fr-CA" altLang="en-US" sz="3200" dirty="0">
                  <a:solidFill>
                    <a:schemeClr val="tx1"/>
                  </a:solidFill>
                </a:endParaRPr>
              </a:p>
              <a:p>
                <a:r>
                  <a:rPr lang="fr-CA" altLang="en-US" sz="3200" dirty="0">
                    <a:solidFill>
                      <a:schemeClr val="tx1"/>
                    </a:solidFill>
                  </a:rPr>
                  <a:t>But </a:t>
                </a:r>
                <a:r>
                  <a:rPr lang="fr-CA" altLang="en-US" sz="3200" dirty="0">
                    <a:solidFill>
                      <a:schemeClr val="tx1"/>
                    </a:solidFill>
                  </a:rPr>
                  <a:t>it is infrequent.</a:t>
                </a:r>
                <a:endParaRPr lang="fr-CA" altLang="en-US" sz="3200" dirty="0">
                  <a:solidFill>
                    <a:schemeClr val="tx1"/>
                  </a:solidFill>
                </a:endParaRPr>
              </a:p>
              <a:p>
                <a:pPr marL="0" indent="0">
                  <a:buNone/>
                </a:pPr>
                <a:r>
                  <a:rPr lang="fr-CA" altLang="en-US" sz="3200" dirty="0"/>
                  <a:t>                                        </a:t>
                </a:r>
                <a:endParaRPr lang="fr-CA" altLang="en-US" sz="3200" dirty="0"/>
              </a:p>
            </p:txBody>
          </p:sp>
        </mc:Choice>
        <mc:Fallback>
          <p:sp>
            <p:nvSpPr>
              <p:cNvPr id="9" name="內容版面配置區 2"/>
              <p:cNvSpPr>
                <a:spLocks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39466" y="198650"/>
                <a:ext cx="8974066" cy="2175778"/>
              </a:xfrm>
              <a:blipFill rotWithShape="1">
                <a:blip r:embed="rId5"/>
                <a:stretch>
                  <a:fillRect l="-1" t="-24" r="4" b="7"/>
                </a:stretch>
              </a:blipFill>
            </p:spPr>
            <p:txBody>
              <a:bodyPr/>
              <a:lstStyle/>
              <a:p>
                <a:r>
                  <a:rPr lang="fr-CA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" name="Straight Arrow Connector 8"/>
          <p:cNvCxnSpPr/>
          <p:nvPr/>
        </p:nvCxnSpPr>
        <p:spPr>
          <a:xfrm>
            <a:off x="4735195" y="6066155"/>
            <a:ext cx="457200" cy="45720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Straight Arrow Connector 10"/>
          <p:cNvCxnSpPr/>
          <p:nvPr/>
        </p:nvCxnSpPr>
        <p:spPr>
          <a:xfrm>
            <a:off x="3363595" y="6599555"/>
            <a:ext cx="1752600" cy="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10" name="Rectangle 9"/>
              <p:cNvSpPr/>
              <p:nvPr/>
            </p:nvSpPr>
            <p:spPr>
              <a:xfrm>
                <a:off x="4506537" y="6100625"/>
                <a:ext cx="461010" cy="499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CA" altLang="zh-TW" sz="2645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∩</m:t>
                      </m:r>
                    </m:oMath>
                  </m:oMathPara>
                </a14:m>
                <a:endParaRPr lang="en-US" sz="2645" dirty="0"/>
              </a:p>
            </p:txBody>
          </p:sp>
        </mc:Choice>
        <mc:Fallback>
          <p:sp>
            <p:nvSpPr>
              <p:cNvPr id="10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06537" y="6100625"/>
                <a:ext cx="461010" cy="499110"/>
              </a:xfrm>
              <a:prstGeom prst="rect">
                <a:avLst/>
              </a:prstGeom>
              <a:blipFill rotWithShape="1">
                <a:blip r:embed="rId6"/>
                <a:stretch>
                  <a:fillRect l="-125" t="-36" r="125" b="36"/>
                </a:stretch>
              </a:blipFill>
            </p:spPr>
            <p:txBody>
              <a:bodyPr/>
              <a:lstStyle/>
              <a:p>
                <a:r>
                  <a:rPr lang="fr-CA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1" name="Straight Arrow Connector 8"/>
          <p:cNvCxnSpPr>
            <a:endCxn id="10" idx="0"/>
          </p:cNvCxnSpPr>
          <p:nvPr/>
        </p:nvCxnSpPr>
        <p:spPr>
          <a:xfrm flipH="1">
            <a:off x="4737100" y="5989955"/>
            <a:ext cx="493395" cy="110490"/>
          </a:xfrm>
          <a:prstGeom prst="straightConnector1">
            <a:avLst/>
          </a:prstGeom>
          <a:ln w="57150"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med" advClick="0"/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DC983-A656-4310-B853-8C30532C0C2A}" type="slidenum">
              <a:rPr lang="en-US" sz="1435" smtClean="0"/>
            </a:fld>
            <a:endParaRPr lang="en-US" sz="1435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文字方塊 4"/>
              <p:cNvSpPr txBox="1"/>
              <p:nvPr/>
            </p:nvSpPr>
            <p:spPr>
              <a:xfrm>
                <a:off x="5454997" y="3207405"/>
                <a:ext cx="4031826" cy="407670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CA" altLang="zh-TW" sz="2645" b="1" i="0" smtClean="0">
                          <a:latin typeface="Cambria Math" panose="02040503050406030204" pitchFamily="18" charset="0"/>
                        </a:rPr>
                        <m:t>𝐅</m:t>
                      </m:r>
                      <m:r>
                        <a:rPr lang="en-US" altLang="zh-TW" sz="2645" b="1" i="0" smtClean="0">
                          <a:latin typeface="Cambria Math" panose="02040503050406030204" pitchFamily="18" charset="0"/>
                        </a:rPr>
                        <m:t>𝐫𝐞𝐪𝐮𝐞𝐧𝐭</m:t>
                      </m:r>
                      <m:r>
                        <a:rPr lang="en-US" altLang="zh-TW" sz="2645" b="1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fr-CA" altLang="zh-TW" sz="2645" b="1" i="0" smtClean="0">
                          <a:latin typeface="Cambria Math" panose="02040503050406030204" pitchFamily="18" charset="0"/>
                        </a:rPr>
                        <m:t>𝐩𝐚𝐫𝐚𝐥𝐥𝐞𝐥</m:t>
                      </m:r>
                      <m:r>
                        <a:rPr lang="fr-CA" altLang="zh-TW" sz="2645" b="1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fr-CA" altLang="zh-TW" sz="2645" b="1" i="0" smtClean="0">
                          <a:latin typeface="Cambria Math" panose="02040503050406030204" pitchFamily="18" charset="0"/>
                        </a:rPr>
                        <m:t>𝐞𝐩𝐢𝐬𝐨𝐝𝐞𝐬</m:t>
                      </m:r>
                    </m:oMath>
                  </m:oMathPara>
                </a14:m>
                <a:endParaRPr lang="zh-TW" altLang="en-US" sz="2645" dirty="0"/>
              </a:p>
            </p:txBody>
          </p:sp>
        </mc:Choice>
        <mc:Fallback>
          <p:sp>
            <p:nvSpPr>
              <p:cNvPr id="5" name="文字方塊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54997" y="3207405"/>
                <a:ext cx="4031826" cy="407670"/>
              </a:xfrm>
              <a:prstGeom prst="rect">
                <a:avLst/>
              </a:prstGeom>
              <a:blipFill rotWithShape="1">
                <a:blip r:embed="rId1"/>
                <a:stretch>
                  <a:fillRect l="-9" t="-5" r="-5672" b="5"/>
                </a:stretch>
              </a:blipFill>
            </p:spPr>
            <p:txBody>
              <a:bodyPr/>
              <a:lstStyle/>
              <a:p>
                <a:r>
                  <a:rPr lang="fr-CA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6" name="Table 5"/>
              <p:cNvGraphicFramePr>
                <a:graphicFrameLocks noGrp="1"/>
              </p:cNvGraphicFramePr>
              <p:nvPr/>
            </p:nvGraphicFramePr>
            <p:xfrm>
              <a:off x="5116769" y="3697032"/>
              <a:ext cx="4562475" cy="3024505"/>
            </p:xfrm>
            <a:graphic>
              <a:graphicData uri="http://schemas.openxmlformats.org/drawingml/2006/table">
                <a:tbl>
                  <a:tblPr firstRow="1" bandRow="1">
                    <a:tableStyleId>{B301B821-A1FF-4177-AEE7-76D212191A09}</a:tableStyleId>
                  </a:tblPr>
                  <a:tblGrid>
                    <a:gridCol w="1174115"/>
                    <a:gridCol w="1195705"/>
                    <a:gridCol w="2192655"/>
                  </a:tblGrid>
                  <a:tr h="615315">
                    <a:tc>
                      <a:txBody>
                        <a:bodyPr/>
                        <a:lstStyle/>
                        <a:p>
                          <a:r>
                            <a:rPr lang="fr-CA" sz="2205" dirty="0" err="1"/>
                            <a:t>Episode</a:t>
                          </a:r>
                          <a:endParaRPr lang="en-US" sz="2205" dirty="0"/>
                        </a:p>
                      </a:txBody>
                      <a:tcPr marL="100795" marR="100795" marT="50397" marB="50397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fr-CA" sz="2205" dirty="0"/>
                            <a:t>Support</a:t>
                          </a:r>
                          <a:endParaRPr lang="en-US" sz="2205" dirty="0"/>
                        </a:p>
                      </a:txBody>
                      <a:tcPr marL="100795" marR="100795" marT="50397" marB="50397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sz="2205" dirty="0"/>
                            <a:t>location list</a:t>
                          </a:r>
                          <a:endParaRPr lang="en-US" sz="2205" dirty="0"/>
                        </a:p>
                      </a:txBody>
                      <a:tcPr marL="100795" marR="100795" marT="50397" marB="50397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511810">
                    <a:tc>
                      <a:txBody>
                        <a:bodyPr/>
                        <a:lstStyle/>
                        <a:p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d>
                                  <m:dPr>
                                    <m:begChr m:val="⟨"/>
                                    <m:endChr m:val="⟩"/>
                                    <m:ctrlPr>
                                      <a:rPr lang="en-US" altLang="zh-TW" sz="2205" smtClean="0">
                                        <a:solidFill>
                                          <a:srgbClr val="0000FF"/>
                                        </a:solidFill>
                                      </a:rPr>
                                    </m:ctrlPr>
                                  </m:dPr>
                                  <m:e>
                                    <m:d>
                                      <m:dPr>
                                        <m:begChr m:val="{"/>
                                        <m:endChr m:val="}"/>
                                        <m:ctrlPr>
                                          <a:rPr lang="en-US" altLang="zh-TW" sz="2205">
                                            <a:solidFill>
                                              <a:srgbClr val="0000FF"/>
                                            </a:solidFill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altLang="zh-TW" sz="2205">
                                            <a:solidFill>
                                              <a:srgbClr val="0000FF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𝑎</m:t>
                                        </m:r>
                                      </m:e>
                                    </m:d>
                                  </m:e>
                                </m:d>
                              </m:oMath>
                            </m:oMathPara>
                          </a14:m>
                          <a:endParaRPr lang="en-US" sz="2205" dirty="0">
                            <a:solidFill>
                              <a:srgbClr val="0000FF"/>
                            </a:solidFill>
                          </a:endParaRPr>
                        </a:p>
                      </a:txBody>
                      <a:tcPr marL="100795" marR="100795" marT="50397" marB="50397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fr-CA" sz="2205" dirty="0"/>
                            <a:t>5</a:t>
                          </a:r>
                          <a:endParaRPr lang="en-US" sz="2205" dirty="0"/>
                        </a:p>
                      </a:txBody>
                      <a:tcPr marL="100795" marR="100795" marT="50397" marB="50397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defRPr/>
                          </a:pPr>
                          <a14:m>
                            <m:oMath xmlns:m="http://schemas.openxmlformats.org/officeDocument/2006/math">
                              <m:d>
                                <m:dPr>
                                  <m:begChr m:val="{"/>
                                  <m:endChr m:val="}"/>
                                  <m:ctrlPr>
                                    <a:rPr lang="en-US" altLang="zh-TW" sz="2205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fr-CA" altLang="zh-TW" sz="2205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  <m:r>
                                    <a:rPr lang="en-US" altLang="zh-TW" sz="2205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, </m:t>
                                  </m:r>
                                  <m:r>
                                    <a:rPr lang="en-US" altLang="zh-TW" sz="2205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  <m:r>
                                    <a:rPr lang="en-US" altLang="zh-TW" sz="2205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, </m:t>
                                  </m:r>
                                  <m:r>
                                    <a:rPr lang="en-US" altLang="zh-TW" sz="2205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  <m:r>
                                    <a:rPr lang="en-US" altLang="zh-TW" sz="2205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, </m:t>
                                  </m:r>
                                  <m:r>
                                    <a:rPr lang="fr-CA" altLang="zh-TW" sz="2205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6</m:t>
                                  </m:r>
                                  <m:r>
                                    <a:rPr lang="en-US" altLang="zh-TW" sz="2205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, </m:t>
                                  </m:r>
                                  <m:r>
                                    <a:rPr lang="fr-CA" altLang="zh-TW" sz="2205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7</m:t>
                                  </m:r>
                                </m:e>
                              </m:d>
                            </m:oMath>
                          </a14:m>
                          <a:r>
                            <a:rPr lang="fr-CA" altLang="zh-TW" sz="2205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a:t> </a:t>
                          </a:r>
                          <a:endParaRPr lang="fr-CA" altLang="zh-TW" sz="2205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endParaRPr>
                        </a:p>
                      </a:txBody>
                      <a:tcPr marL="100795" marR="100795" marT="50397" marB="50397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511810">
                    <a:tc>
                      <a:txBody>
                        <a:bodyPr/>
                        <a:lstStyle/>
                        <a:p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d>
                                  <m:dPr>
                                    <m:begChr m:val="⟨"/>
                                    <m:endChr m:val="⟩"/>
                                    <m:ctrlPr>
                                      <a:rPr lang="en-US" altLang="zh-TW" sz="2205" smtClean="0">
                                        <a:solidFill>
                                          <a:srgbClr val="0000FF"/>
                                        </a:solidFill>
                                      </a:rPr>
                                    </m:ctrlPr>
                                  </m:dPr>
                                  <m:e>
                                    <m:d>
                                      <m:dPr>
                                        <m:begChr m:val="{"/>
                                        <m:endChr m:val="}"/>
                                        <m:ctrlPr>
                                          <a:rPr lang="en-US" altLang="zh-TW" sz="2205">
                                            <a:solidFill>
                                              <a:srgbClr val="0000FF"/>
                                            </a:solidFill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altLang="zh-TW" sz="2205" smtClean="0">
                                            <a:solidFill>
                                              <a:srgbClr val="0000FF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𝑏</m:t>
                                        </m:r>
                                      </m:e>
                                    </m:d>
                                  </m:e>
                                </m:d>
                              </m:oMath>
                            </m:oMathPara>
                          </a14:m>
                          <a:endParaRPr lang="en-US" sz="2205" dirty="0">
                            <a:solidFill>
                              <a:srgbClr val="0000FF"/>
                            </a:solidFill>
                          </a:endParaRPr>
                        </a:p>
                      </a:txBody>
                      <a:tcPr marL="100795" marR="100795" marT="50397" marB="50397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fr-CA" sz="2205" dirty="0"/>
                            <a:t>3</a:t>
                          </a:r>
                          <a:endParaRPr lang="en-US" sz="2205" dirty="0"/>
                        </a:p>
                      </a:txBody>
                      <a:tcPr marL="100795" marR="100795" marT="50397" marB="50397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14:m>
                            <m:oMath xmlns:m="http://schemas.openxmlformats.org/officeDocument/2006/math">
                              <m:d>
                                <m:dPr>
                                  <m:begChr m:val="{"/>
                                  <m:endChr m:val="}"/>
                                  <m:ctrlPr>
                                    <a:rPr lang="en-US" altLang="zh-TW" sz="2205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fr-CA" altLang="zh-TW" sz="2205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  <m:r>
                                    <a:rPr lang="en-US" altLang="zh-TW" sz="2205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, </m:t>
                                  </m:r>
                                  <m:r>
                                    <a:rPr lang="en-US" altLang="zh-TW" sz="2205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7</m:t>
                                  </m:r>
                                  <m:r>
                                    <a:rPr lang="en-US" altLang="zh-TW" sz="2205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, </m:t>
                                  </m:r>
                                  <m:r>
                                    <a:rPr lang="en-US" altLang="zh-TW" sz="2205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9</m:t>
                                  </m:r>
                                </m:e>
                              </m:d>
                            </m:oMath>
                          </a14:m>
                          <a:r>
                            <a:rPr lang="en-US" sz="2205" dirty="0">
                              <a:solidFill>
                                <a:srgbClr val="FF0000"/>
                              </a:solidFill>
                            </a:rPr>
                            <a:t>  </a:t>
                          </a:r>
                          <a:endParaRPr lang="en-US" sz="2205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 marL="100795" marR="100795" marT="50397" marB="50397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511810">
                    <a:tc>
                      <a:txBody>
                        <a:bodyPr/>
                        <a:lstStyle/>
                        <a:p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d>
                                  <m:dPr>
                                    <m:begChr m:val="⟨"/>
                                    <m:endChr m:val="⟩"/>
                                    <m:ctrlPr>
                                      <a:rPr lang="en-US" altLang="zh-TW" sz="2205" smtClean="0">
                                        <a:solidFill>
                                          <a:srgbClr val="0000FF"/>
                                        </a:solidFill>
                                      </a:rPr>
                                    </m:ctrlPr>
                                  </m:dPr>
                                  <m:e>
                                    <m:d>
                                      <m:dPr>
                                        <m:begChr m:val="{"/>
                                        <m:endChr m:val="}"/>
                                        <m:ctrlPr>
                                          <a:rPr lang="en-US" altLang="zh-TW" sz="2205">
                                            <a:solidFill>
                                              <a:srgbClr val="0000FF"/>
                                            </a:solidFill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altLang="zh-TW" sz="2205" smtClean="0">
                                            <a:solidFill>
                                              <a:srgbClr val="0000FF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𝑐</m:t>
                                        </m:r>
                                      </m:e>
                                    </m:d>
                                    <m:r>
                                      <a:rPr lang="en-US" altLang="zh-TW" sz="2205" smtClean="0">
                                        <a:solidFill>
                                          <a:srgbClr val="0000FF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 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en-US" sz="2205" dirty="0">
                            <a:solidFill>
                              <a:srgbClr val="0000FF"/>
                            </a:solidFill>
                          </a:endParaRPr>
                        </a:p>
                      </a:txBody>
                      <a:tcPr marL="100795" marR="100795" marT="50397" marB="50397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fr-CA" sz="2205" dirty="0"/>
                            <a:t>2</a:t>
                          </a:r>
                          <a:endParaRPr lang="en-US" sz="2205" dirty="0"/>
                        </a:p>
                      </a:txBody>
                      <a:tcPr marL="100795" marR="100795" marT="50397" marB="50397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defRPr/>
                          </a:pPr>
                          <a14:m>
                            <m:oMath xmlns:m="http://schemas.openxmlformats.org/officeDocument/2006/math">
                              <m:d>
                                <m:dPr>
                                  <m:begChr m:val="{"/>
                                  <m:endChr m:val="}"/>
                                  <m:ctrlPr>
                                    <a:rPr lang="en-US" altLang="zh-TW" sz="2205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TW" sz="2205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  <m:r>
                                    <a:rPr lang="en-US" altLang="zh-TW" sz="2205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, </m:t>
                                  </m:r>
                                  <m:r>
                                    <a:rPr lang="en-US" altLang="zh-TW" sz="2205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8</m:t>
                                  </m:r>
                                </m:e>
                              </m:d>
                            </m:oMath>
                          </a14:m>
                          <a:r>
                            <a:rPr lang="en-US" altLang="zh-TW" sz="2205" dirty="0">
                              <a:solidFill>
                                <a:srgbClr val="FF0000"/>
                              </a:solidFill>
                            </a:rPr>
                            <a:t> </a:t>
                          </a:r>
                          <a:endParaRPr lang="en-US" altLang="zh-TW" sz="2205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 marL="100795" marR="100795" marT="50397" marB="50397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436880">
                    <a:tc>
                      <a:txBody>
                        <a:bodyPr/>
                        <a:lstStyle/>
                        <a:p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d>
                                  <m:dPr>
                                    <m:begChr m:val="⟨"/>
                                    <m:endChr m:val="⟩"/>
                                    <m:ctrlPr>
                                      <a:rPr lang="en-US" altLang="zh-TW" sz="2205" i="1" smtClean="0">
                                        <a:solidFill>
                                          <a:srgbClr val="0000FF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d>
                                      <m:dPr>
                                        <m:begChr m:val="{"/>
                                        <m:endChr m:val="}"/>
                                        <m:ctrlPr>
                                          <a:rPr lang="en-US" altLang="zh-TW" sz="2205" i="1">
                                            <a:solidFill>
                                              <a:srgbClr val="0000FF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altLang="zh-TW" sz="2205">
                                            <a:solidFill>
                                              <a:srgbClr val="0000FF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𝑎</m:t>
                                        </m:r>
                                        <m:r>
                                          <a:rPr lang="fr-CA" altLang="zh-TW" sz="2205" b="0" i="0" smtClean="0">
                                            <a:solidFill>
                                              <a:srgbClr val="0000FF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,</m:t>
                                        </m:r>
                                        <m:r>
                                          <m:rPr>
                                            <m:sty m:val="p"/>
                                          </m:rPr>
                                          <a:rPr lang="fr-CA" altLang="zh-TW" sz="2205" b="0" i="0" smtClean="0">
                                            <a:solidFill>
                                              <a:srgbClr val="0000FF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b</m:t>
                                        </m:r>
                                      </m:e>
                                    </m:d>
                                  </m:e>
                                </m:d>
                              </m:oMath>
                            </m:oMathPara>
                          </a14:m>
                          <a:endParaRPr lang="en-US" sz="2205" dirty="0">
                            <a:solidFill>
                              <a:srgbClr val="0000FF"/>
                            </a:solidFill>
                          </a:endParaRPr>
                        </a:p>
                      </a:txBody>
                      <a:tcPr marL="100795" marR="100795" marT="50397" marB="50397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fr-CA" sz="2205" dirty="0"/>
                            <a:t>2</a:t>
                          </a:r>
                          <a:endParaRPr lang="en-US" sz="2205" dirty="0"/>
                        </a:p>
                      </a:txBody>
                      <a:tcPr marL="100795" marR="100795" marT="50397" marB="50397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defRPr/>
                          </a:pPr>
                          <a:r>
                            <a:rPr lang="fr-CA" altLang="zh-TW" sz="2205" dirty="0">
                              <a:solidFill>
                                <a:srgbClr val="FF0000"/>
                              </a:solidFill>
                            </a:rPr>
                            <a:t>{3,7}</a:t>
                          </a:r>
                          <a:endParaRPr lang="en-US" altLang="zh-TW" sz="2205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 marL="100795" marR="100795" marT="50397" marB="50397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</a:tr>
                  <a:tr h="436880">
                    <a:tc>
                      <a:txBody>
                        <a:bodyPr/>
                        <a:p>
                          <a:pPr>
                            <a:buNone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d>
                                  <m:dPr>
                                    <m:begChr m:val="⟨"/>
                                    <m:endChr m:val="⟩"/>
                                    <m:ctrlPr>
                                      <a:rPr lang="en-US" altLang="zh-TW" sz="2200" smtClean="0">
                                        <a:solidFill>
                                          <a:srgbClr val="0000FF"/>
                                        </a:solidFill>
                                      </a:rPr>
                                    </m:ctrlPr>
                                  </m:dPr>
                                  <m:e>
                                    <m:d>
                                      <m:dPr>
                                        <m:begChr m:val="{"/>
                                        <m:endChr m:val="}"/>
                                        <m:ctrlPr>
                                          <a:rPr lang="en-US" altLang="zh-TW" sz="2200">
                                            <a:solidFill>
                                              <a:srgbClr val="0000FF"/>
                                            </a:solidFill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m:rPr>
                                            <m:sty m:val="p"/>
                                          </m:rPr>
                                          <a:rPr lang="en-US" altLang="zh-TW" sz="2200" smtClean="0">
                                            <a:solidFill>
                                              <a:srgbClr val="0000FF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a</m:t>
                                        </m:r>
                                        <m:r>
                                          <a:rPr lang="en-US" altLang="zh-TW" sz="2200" smtClean="0">
                                            <a:solidFill>
                                              <a:srgbClr val="0000FF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,</m:t>
                                        </m:r>
                                        <m:r>
                                          <m:rPr>
                                            <m:sty m:val="p"/>
                                          </m:rPr>
                                          <a:rPr lang="en-US" altLang="zh-TW" sz="2200" smtClean="0">
                                            <a:solidFill>
                                              <a:srgbClr val="0000FF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b</m:t>
                                        </m:r>
                                        <m:r>
                                          <a:rPr lang="en-US" altLang="zh-TW" sz="2200" smtClean="0">
                                            <a:solidFill>
                                              <a:srgbClr val="0000FF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,</m:t>
                                        </m:r>
                                        <m:r>
                                          <m:rPr>
                                            <m:sty m:val="p"/>
                                          </m:rPr>
                                          <a:rPr lang="en-US" altLang="zh-TW" sz="2200" smtClean="0">
                                            <a:solidFill>
                                              <a:srgbClr val="0000FF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c</m:t>
                                        </m:r>
                                      </m:e>
                                    </m:d>
                                    <m:r>
                                      <a:rPr lang="en-US" altLang="zh-TW" sz="2200" smtClean="0">
                                        <a:solidFill>
                                          <a:srgbClr val="0000FF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 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en-US" altLang="en-US" sz="2205" dirty="0">
                            <a:solidFill>
                              <a:srgbClr val="0000FF"/>
                            </a:solidFill>
                          </a:endParaRPr>
                        </a:p>
                      </a:txBody>
                      <a:tcPr marL="100795" marR="100795" marT="50397" marB="50397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p>
                          <a:pPr>
                            <a:buNone/>
                          </a:pPr>
                          <a:r>
                            <a:rPr lang="fr-CA" altLang="en-US" sz="2205" dirty="0"/>
                            <a:t>0</a:t>
                          </a:r>
                          <a:endParaRPr lang="fr-CA" altLang="en-US" sz="2205" dirty="0"/>
                        </a:p>
                      </a:txBody>
                      <a:tcPr marL="100795" marR="100795" marT="50397" marB="50397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defRPr/>
                          </a:pPr>
                          <a:r>
                            <a:rPr lang="fr-CA" altLang="zh-TW" sz="2200" dirty="0">
                              <a:solidFill>
                                <a:srgbClr val="FF0000"/>
                              </a:solidFill>
                              <a:sym typeface="+mn-ea"/>
                            </a:rPr>
                            <a:t>{}</a:t>
                          </a:r>
                          <a:endParaRPr lang="en-US" altLang="zh-TW" sz="2205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 marL="100795" marR="100795" marT="50397" marB="50397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FF00"/>
                        </a:solidFill>
                      </a:tcPr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6" name="Table 5"/>
              <p:cNvGraphicFramePr>
                <a:graphicFrameLocks noGrp="1"/>
              </p:cNvGraphicFramePr>
              <p:nvPr/>
            </p:nvGraphicFramePr>
            <p:xfrm>
              <a:off x="5116769" y="3697032"/>
              <a:ext cx="4562475" cy="3024505"/>
            </p:xfrm>
            <a:graphic>
              <a:graphicData uri="http://schemas.openxmlformats.org/drawingml/2006/table">
                <a:tbl>
                  <a:tblPr firstRow="1" bandRow="1">
                    <a:tableStyleId>{B301B821-A1FF-4177-AEE7-76D212191A09}</a:tableStyleId>
                  </a:tblPr>
                  <a:tblGrid>
                    <a:gridCol w="1174115"/>
                    <a:gridCol w="1195705"/>
                    <a:gridCol w="2192655"/>
                  </a:tblGrid>
                  <a:tr h="615315">
                    <a:tc>
                      <a:txBody>
                        <a:bodyPr/>
                        <a:lstStyle/>
                        <a:p>
                          <a:r>
                            <a:rPr lang="fr-CA" sz="2205" dirty="0" err="1"/>
                            <a:t>Episode</a:t>
                          </a:r>
                          <a:endParaRPr lang="en-US" sz="2205" dirty="0"/>
                        </a:p>
                      </a:txBody>
                      <a:tcPr marL="100795" marR="100795" marT="50397" marB="50397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fr-CA" sz="2205" dirty="0"/>
                            <a:t>Support</a:t>
                          </a:r>
                          <a:endParaRPr lang="en-US" sz="2205" dirty="0"/>
                        </a:p>
                      </a:txBody>
                      <a:tcPr marL="100795" marR="100795" marT="50397" marB="50397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sz="2205" dirty="0"/>
                            <a:t>location list</a:t>
                          </a:r>
                          <a:endParaRPr lang="en-US" sz="2205" dirty="0"/>
                        </a:p>
                      </a:txBody>
                      <a:tcPr marL="100795" marR="100795" marT="50397" marB="50397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511810">
                    <a:tc>
                      <a:txBody>
                        <a:bodyPr/>
                        <a:lstStyle/>
                        <a:p>
                          <a:endParaRPr lang="fr-CA"/>
                        </a:p>
                      </a:txBody>
                      <a:tcPr marL="100795" marR="100795" marT="50397" marB="50397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fr-CA" sz="2205" dirty="0"/>
                            <a:t>5</a:t>
                          </a:r>
                          <a:endParaRPr lang="en-US" sz="2205" dirty="0"/>
                        </a:p>
                      </a:txBody>
                      <a:tcPr marL="100795" marR="100795" marT="50397" marB="50397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fr-CA"/>
                        </a:p>
                      </a:txBody>
                      <a:tcPr marL="100795" marR="100795" marT="50397" marB="50397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</a:blipFill>
                      </a:tcPr>
                    </a:tc>
                  </a:tr>
                  <a:tr h="511810">
                    <a:tc>
                      <a:txBody>
                        <a:bodyPr/>
                        <a:lstStyle/>
                        <a:p>
                          <a:endParaRPr lang="fr-CA"/>
                        </a:p>
                      </a:txBody>
                      <a:tcPr marL="100795" marR="100795" marT="50397" marB="50397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fr-CA" sz="2205" dirty="0"/>
                            <a:t>3</a:t>
                          </a:r>
                          <a:endParaRPr lang="en-US" sz="2205" dirty="0"/>
                        </a:p>
                      </a:txBody>
                      <a:tcPr marL="100795" marR="100795" marT="50397" marB="50397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fr-CA"/>
                        </a:p>
                      </a:txBody>
                      <a:tcPr marL="100795" marR="100795" marT="50397" marB="50397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</a:blipFill>
                      </a:tcPr>
                    </a:tc>
                  </a:tr>
                  <a:tr h="511810">
                    <a:tc>
                      <a:txBody>
                        <a:bodyPr/>
                        <a:lstStyle/>
                        <a:p>
                          <a:endParaRPr lang="fr-CA"/>
                        </a:p>
                      </a:txBody>
                      <a:tcPr marL="100795" marR="100795" marT="50397" marB="50397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fr-CA" sz="2205" dirty="0"/>
                            <a:t>2</a:t>
                          </a:r>
                          <a:endParaRPr lang="en-US" sz="2205" dirty="0"/>
                        </a:p>
                      </a:txBody>
                      <a:tcPr marL="100795" marR="100795" marT="50397" marB="50397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fr-CA"/>
                        </a:p>
                      </a:txBody>
                      <a:tcPr marL="100795" marR="100795" marT="50397" marB="50397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</a:blipFill>
                      </a:tcPr>
                    </a:tc>
                  </a:tr>
                  <a:tr h="436880">
                    <a:tc>
                      <a:txBody>
                        <a:bodyPr/>
                        <a:lstStyle/>
                        <a:p>
                          <a:endParaRPr lang="fr-CA"/>
                        </a:p>
                      </a:txBody>
                      <a:tcPr marL="100795" marR="100795" marT="50397" marB="50397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fr-CA" sz="2205" dirty="0"/>
                            <a:t>2</a:t>
                          </a:r>
                          <a:endParaRPr lang="en-US" sz="2205" dirty="0"/>
                        </a:p>
                      </a:txBody>
                      <a:tcPr marL="100795" marR="100795" marT="50397" marB="50397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defRPr/>
                          </a:pPr>
                          <a:r>
                            <a:rPr lang="fr-CA" altLang="zh-TW" sz="2205" dirty="0">
                              <a:solidFill>
                                <a:srgbClr val="FF0000"/>
                              </a:solidFill>
                            </a:rPr>
                            <a:t>{3,7}</a:t>
                          </a:r>
                          <a:endParaRPr lang="en-US" altLang="zh-TW" sz="2205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 marL="100795" marR="100795" marT="50397" marB="50397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</a:tr>
                  <a:tr h="509270">
                    <a:tc>
                      <a:txBody>
                        <a:bodyPr/>
                        <a:lstStyle/>
                        <a:p>
                          <a:endParaRPr lang="fr-CA"/>
                        </a:p>
                      </a:txBody>
                      <a:tcPr marL="100795" marR="100795" marT="50397" marB="50397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</a:blipFill>
                      </a:tcPr>
                    </a:tc>
                    <a:tc>
                      <a:txBody>
                        <a:bodyPr/>
                        <a:p>
                          <a:pPr>
                            <a:buNone/>
                          </a:pPr>
                          <a:r>
                            <a:rPr lang="fr-CA" altLang="en-US" sz="2205" dirty="0"/>
                            <a:t>0</a:t>
                          </a:r>
                          <a:endParaRPr lang="fr-CA" altLang="en-US" sz="2205" dirty="0"/>
                        </a:p>
                      </a:txBody>
                      <a:tcPr marL="100795" marR="100795" marT="50397" marB="50397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defRPr/>
                          </a:pPr>
                          <a:r>
                            <a:rPr lang="fr-CA" altLang="zh-TW" sz="2200" dirty="0">
                              <a:solidFill>
                                <a:srgbClr val="FF0000"/>
                              </a:solidFill>
                              <a:sym typeface="+mn-ea"/>
                            </a:rPr>
                            <a:t>{}</a:t>
                          </a:r>
                          <a:endParaRPr lang="en-US" altLang="zh-TW" sz="2205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 marL="100795" marR="100795" marT="50397" marB="50397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FF00"/>
                        </a:solidFill>
                      </a:tcPr>
                    </a:tc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" name="文字方塊 4"/>
              <p:cNvSpPr txBox="1"/>
              <p:nvPr/>
            </p:nvSpPr>
            <p:spPr>
              <a:xfrm>
                <a:off x="-50829" y="4027047"/>
                <a:ext cx="4031826" cy="407670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CA" altLang="zh-TW" sz="2645" b="1" i="0" smtClean="0">
                          <a:latin typeface="Cambria Math" panose="02040503050406030204" pitchFamily="18" charset="0"/>
                        </a:rPr>
                        <m:t>𝐅</m:t>
                      </m:r>
                      <m:r>
                        <a:rPr lang="en-US" altLang="zh-TW" sz="2645" b="1" i="0" smtClean="0">
                          <a:latin typeface="Cambria Math" panose="02040503050406030204" pitchFamily="18" charset="0"/>
                        </a:rPr>
                        <m:t>𝐫𝐞𝐪𝐮𝐞𝐧𝐭</m:t>
                      </m:r>
                      <m:r>
                        <a:rPr lang="en-US" altLang="zh-TW" sz="2645" b="1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fr-CA" altLang="zh-TW" sz="2645" b="1" i="0" smtClean="0">
                          <a:latin typeface="Cambria Math" panose="02040503050406030204" pitchFamily="18" charset="0"/>
                        </a:rPr>
                        <m:t>𝐞</m:t>
                      </m:r>
                      <m:r>
                        <a:rPr lang="en-US" altLang="fr-CA" sz="2645" b="1" i="0" smtClean="0">
                          <a:latin typeface="Cambria Math" panose="02040503050406030204" pitchFamily="18" charset="0"/>
                        </a:rPr>
                        <m:t>𝐯𝐞𝐧𝐭𝐬</m:t>
                      </m:r>
                    </m:oMath>
                  </m:oMathPara>
                </a14:m>
                <a:endParaRPr lang="zh-TW" altLang="en-US" sz="2645" dirty="0"/>
              </a:p>
            </p:txBody>
          </p:sp>
        </mc:Choice>
        <mc:Fallback>
          <p:sp>
            <p:nvSpPr>
              <p:cNvPr id="7" name="文字方塊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50829" y="4027047"/>
                <a:ext cx="4031826" cy="407670"/>
              </a:xfrm>
              <a:prstGeom prst="rect">
                <a:avLst/>
              </a:prstGeom>
              <a:blipFill rotWithShape="1">
                <a:blip r:embed="rId3"/>
                <a:stretch>
                  <a:fillRect l="1" t="-126" r="5" b="126"/>
                </a:stretch>
              </a:blipFill>
            </p:spPr>
            <p:txBody>
              <a:bodyPr/>
              <a:lstStyle/>
              <a:p>
                <a:r>
                  <a:rPr lang="fr-CA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8" name="Table 7"/>
              <p:cNvGraphicFramePr>
                <a:graphicFrameLocks noGrp="1"/>
              </p:cNvGraphicFramePr>
              <p:nvPr/>
            </p:nvGraphicFramePr>
            <p:xfrm>
              <a:off x="478487" y="4771427"/>
              <a:ext cx="2973070" cy="2120900"/>
            </p:xfrm>
            <a:graphic>
              <a:graphicData uri="http://schemas.openxmlformats.org/drawingml/2006/table">
                <a:tbl>
                  <a:tblPr firstRow="1" bandRow="1">
                    <a:tableStyleId>{B301B821-A1FF-4177-AEE7-76D212191A09}</a:tableStyleId>
                  </a:tblPr>
                  <a:tblGrid>
                    <a:gridCol w="1174115"/>
                    <a:gridCol w="1798955"/>
                  </a:tblGrid>
                  <a:tr h="585470">
                    <a:tc>
                      <a:txBody>
                        <a:bodyPr/>
                        <a:lstStyle/>
                        <a:p>
                          <a:r>
                            <a:rPr lang="fr-CA" sz="2205" dirty="0" err="1"/>
                            <a:t>Episode</a:t>
                          </a:r>
                          <a:endParaRPr lang="en-US" sz="2205" dirty="0"/>
                        </a:p>
                      </a:txBody>
                      <a:tcPr marL="100795" marR="100795" marT="50397" marB="50397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sz="2205" dirty="0"/>
                            <a:t>location list</a:t>
                          </a:r>
                          <a:endParaRPr lang="en-US" sz="2205" dirty="0"/>
                        </a:p>
                      </a:txBody>
                      <a:tcPr marL="100795" marR="100795" marT="50397" marB="50397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511810">
                    <a:tc>
                      <a:txBody>
                        <a:bodyPr/>
                        <a:lstStyle/>
                        <a:p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d>
                                  <m:dPr>
                                    <m:begChr m:val="⟨"/>
                                    <m:endChr m:val="⟩"/>
                                    <m:ctrlPr>
                                      <a:rPr lang="en-US" altLang="zh-TW" sz="2205" smtClean="0">
                                        <a:solidFill>
                                          <a:srgbClr val="0000FF"/>
                                        </a:solidFill>
                                      </a:rPr>
                                    </m:ctrlPr>
                                  </m:dPr>
                                  <m:e>
                                    <m:d>
                                      <m:dPr>
                                        <m:begChr m:val="{"/>
                                        <m:endChr m:val="}"/>
                                        <m:ctrlPr>
                                          <a:rPr lang="en-US" altLang="zh-TW" sz="2205">
                                            <a:solidFill>
                                              <a:srgbClr val="0000FF"/>
                                            </a:solidFill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altLang="zh-TW" sz="2205">
                                            <a:solidFill>
                                              <a:srgbClr val="0000FF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𝑎</m:t>
                                        </m:r>
                                      </m:e>
                                    </m:d>
                                  </m:e>
                                </m:d>
                              </m:oMath>
                            </m:oMathPara>
                          </a14:m>
                          <a:endParaRPr lang="en-US" sz="2205" dirty="0">
                            <a:solidFill>
                              <a:srgbClr val="0000FF"/>
                            </a:solidFill>
                          </a:endParaRPr>
                        </a:p>
                      </a:txBody>
                      <a:tcPr marL="100795" marR="100795" marT="50397" marB="50397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defRPr/>
                          </a:pPr>
                          <a14:m>
                            <m:oMath xmlns:m="http://schemas.openxmlformats.org/officeDocument/2006/math">
                              <m:d>
                                <m:dPr>
                                  <m:begChr m:val="{"/>
                                  <m:endChr m:val="}"/>
                                  <m:ctrlPr>
                                    <a:rPr lang="en-US" altLang="zh-TW" sz="2205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fr-CA" altLang="zh-TW" sz="2205" b="1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𝟏</m:t>
                                  </m:r>
                                  <m:r>
                                    <a:rPr lang="en-US" altLang="zh-TW" sz="2205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, </m:t>
                                  </m:r>
                                  <m:r>
                                    <a:rPr lang="en-US" altLang="zh-TW" sz="2205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  <m:r>
                                    <a:rPr lang="en-US" altLang="zh-TW" sz="2205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, </m:t>
                                  </m:r>
                                  <m:r>
                                    <a:rPr lang="en-US" altLang="zh-TW" sz="2205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  <m:r>
                                    <a:rPr lang="en-US" altLang="zh-TW" sz="2205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, </m:t>
                                  </m:r>
                                  <m:r>
                                    <a:rPr lang="fr-CA" altLang="zh-TW" sz="2205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6</m:t>
                                  </m:r>
                                  <m:r>
                                    <a:rPr lang="en-US" altLang="zh-TW" sz="2205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, </m:t>
                                  </m:r>
                                  <m:r>
                                    <a:rPr lang="fr-CA" altLang="zh-TW" sz="2205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7</m:t>
                                  </m:r>
                                </m:e>
                              </m:d>
                              <m:r>
                                <a:rPr lang="fr-CA" altLang="zh-TW" sz="2205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</m:oMath>
                          </a14:m>
                          <a:r>
                            <a:rPr lang="fr-CA" altLang="zh-TW" sz="2205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a:t> </a:t>
                          </a:r>
                          <a:endParaRPr lang="fr-CA" altLang="zh-TW" sz="2205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endParaRPr>
                        </a:p>
                      </a:txBody>
                      <a:tcPr marL="100795" marR="100795" marT="50397" marB="50397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511810">
                    <a:tc>
                      <a:txBody>
                        <a:bodyPr/>
                        <a:lstStyle/>
                        <a:p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d>
                                  <m:dPr>
                                    <m:begChr m:val="⟨"/>
                                    <m:endChr m:val="⟩"/>
                                    <m:ctrlPr>
                                      <a:rPr lang="en-US" altLang="zh-TW" sz="2205" smtClean="0">
                                        <a:solidFill>
                                          <a:srgbClr val="0000FF"/>
                                        </a:solidFill>
                                      </a:rPr>
                                    </m:ctrlPr>
                                  </m:dPr>
                                  <m:e>
                                    <m:d>
                                      <m:dPr>
                                        <m:begChr m:val="{"/>
                                        <m:endChr m:val="}"/>
                                        <m:ctrlPr>
                                          <a:rPr lang="en-US" altLang="zh-TW" sz="2205">
                                            <a:solidFill>
                                              <a:srgbClr val="0000FF"/>
                                            </a:solidFill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altLang="zh-TW" sz="2205" smtClean="0">
                                            <a:solidFill>
                                              <a:srgbClr val="0000FF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𝑏</m:t>
                                        </m:r>
                                      </m:e>
                                    </m:d>
                                  </m:e>
                                </m:d>
                              </m:oMath>
                            </m:oMathPara>
                          </a14:m>
                          <a:endParaRPr lang="en-US" sz="2205" dirty="0">
                            <a:solidFill>
                              <a:srgbClr val="0000FF"/>
                            </a:solidFill>
                          </a:endParaRPr>
                        </a:p>
                      </a:txBody>
                      <a:tcPr marL="100795" marR="100795" marT="50397" marB="50397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14:m>
                            <m:oMath xmlns:m="http://schemas.openxmlformats.org/officeDocument/2006/math">
                              <m:d>
                                <m:dPr>
                                  <m:begChr m:val="{"/>
                                  <m:endChr m:val="}"/>
                                  <m:ctrlPr>
                                    <a:rPr lang="en-US" altLang="zh-TW" sz="2205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fr-CA" altLang="zh-TW" sz="2205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  <m:r>
                                    <a:rPr lang="en-US" altLang="zh-TW" sz="2205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, </m:t>
                                  </m:r>
                                  <m:r>
                                    <a:rPr lang="en-US" altLang="zh-TW" sz="2205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7</m:t>
                                  </m:r>
                                  <m:r>
                                    <a:rPr lang="en-US" altLang="zh-TW" sz="2205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, </m:t>
                                  </m:r>
                                  <m:r>
                                    <a:rPr lang="en-US" altLang="zh-TW" sz="2205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9</m:t>
                                  </m:r>
                                </m:e>
                              </m:d>
                            </m:oMath>
                          </a14:m>
                          <a:r>
                            <a:rPr lang="en-US" sz="2205" dirty="0">
                              <a:solidFill>
                                <a:srgbClr val="FF0000"/>
                              </a:solidFill>
                            </a:rPr>
                            <a:t>  </a:t>
                          </a:r>
                          <a:endParaRPr lang="en-US" sz="2205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 marL="100795" marR="100795" marT="50397" marB="50397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511810">
                    <a:tc>
                      <a:txBody>
                        <a:bodyPr/>
                        <a:lstStyle/>
                        <a:p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d>
                                  <m:dPr>
                                    <m:begChr m:val="⟨"/>
                                    <m:endChr m:val="⟩"/>
                                    <m:ctrlPr>
                                      <a:rPr lang="en-US" altLang="zh-TW" sz="2205" smtClean="0">
                                        <a:solidFill>
                                          <a:srgbClr val="0000FF"/>
                                        </a:solidFill>
                                      </a:rPr>
                                    </m:ctrlPr>
                                  </m:dPr>
                                  <m:e>
                                    <m:d>
                                      <m:dPr>
                                        <m:begChr m:val="{"/>
                                        <m:endChr m:val="}"/>
                                        <m:ctrlPr>
                                          <a:rPr lang="en-US" altLang="zh-TW" sz="2205">
                                            <a:solidFill>
                                              <a:srgbClr val="0000FF"/>
                                            </a:solidFill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altLang="zh-TW" sz="2205" smtClean="0">
                                            <a:solidFill>
                                              <a:srgbClr val="0000FF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𝑐</m:t>
                                        </m:r>
                                      </m:e>
                                    </m:d>
                                    <m:r>
                                      <a:rPr lang="en-US" altLang="zh-TW" sz="2205" smtClean="0">
                                        <a:solidFill>
                                          <a:srgbClr val="0000FF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 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en-US" sz="2205" dirty="0">
                            <a:solidFill>
                              <a:srgbClr val="0000FF"/>
                            </a:solidFill>
                          </a:endParaRPr>
                        </a:p>
                      </a:txBody>
                      <a:tcPr marL="100795" marR="100795" marT="50397" marB="50397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defRPr/>
                          </a:pPr>
                          <a14:m>
                            <m:oMath xmlns:m="http://schemas.openxmlformats.org/officeDocument/2006/math">
                              <m:d>
                                <m:dPr>
                                  <m:begChr m:val="{"/>
                                  <m:endChr m:val="}"/>
                                  <m:ctrlPr>
                                    <a:rPr lang="en-US" altLang="zh-TW" sz="2205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TW" sz="2205" b="1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𝟏</m:t>
                                  </m:r>
                                  <m:r>
                                    <a:rPr lang="en-US" altLang="zh-TW" sz="2205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, </m:t>
                                  </m:r>
                                  <m:r>
                                    <a:rPr lang="en-US" altLang="zh-TW" sz="2205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8</m:t>
                                  </m:r>
                                </m:e>
                              </m:d>
                            </m:oMath>
                          </a14:m>
                          <a:r>
                            <a:rPr lang="en-US" altLang="zh-TW" sz="2205" dirty="0">
                              <a:solidFill>
                                <a:srgbClr val="FF0000"/>
                              </a:solidFill>
                            </a:rPr>
                            <a:t> </a:t>
                          </a:r>
                          <a:endParaRPr lang="en-US" altLang="zh-TW" sz="2205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 marL="100795" marR="100795" marT="50397" marB="50397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8" name="Table 7"/>
              <p:cNvGraphicFramePr>
                <a:graphicFrameLocks noGrp="1"/>
              </p:cNvGraphicFramePr>
              <p:nvPr/>
            </p:nvGraphicFramePr>
            <p:xfrm>
              <a:off x="478487" y="4771427"/>
              <a:ext cx="2973070" cy="2120900"/>
            </p:xfrm>
            <a:graphic>
              <a:graphicData uri="http://schemas.openxmlformats.org/drawingml/2006/table">
                <a:tbl>
                  <a:tblPr firstRow="1" bandRow="1">
                    <a:tableStyleId>{B301B821-A1FF-4177-AEE7-76D212191A09}</a:tableStyleId>
                  </a:tblPr>
                  <a:tblGrid>
                    <a:gridCol w="1174115"/>
                    <a:gridCol w="1798955"/>
                  </a:tblGrid>
                  <a:tr h="585470">
                    <a:tc>
                      <a:txBody>
                        <a:bodyPr/>
                        <a:lstStyle/>
                        <a:p>
                          <a:r>
                            <a:rPr lang="fr-CA" sz="2205" dirty="0" err="1"/>
                            <a:t>Episode</a:t>
                          </a:r>
                          <a:endParaRPr lang="en-US" sz="2205" dirty="0"/>
                        </a:p>
                      </a:txBody>
                      <a:tcPr marL="100795" marR="100795" marT="50397" marB="50397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sz="2205" dirty="0"/>
                            <a:t>location list</a:t>
                          </a:r>
                          <a:endParaRPr lang="en-US" sz="2205" dirty="0"/>
                        </a:p>
                      </a:txBody>
                      <a:tcPr marL="100795" marR="100795" marT="50397" marB="50397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511810">
                    <a:tc>
                      <a:txBody>
                        <a:bodyPr/>
                        <a:lstStyle/>
                        <a:p>
                          <a:endParaRPr lang="fr-CA"/>
                        </a:p>
                      </a:txBody>
                      <a:tcPr marL="100795" marR="100795" marT="50397" marB="50397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CA"/>
                        </a:p>
                      </a:txBody>
                      <a:tcPr marL="100795" marR="100795" marT="50397" marB="50397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</a:blipFill>
                      </a:tcPr>
                    </a:tc>
                  </a:tr>
                  <a:tr h="511810">
                    <a:tc>
                      <a:txBody>
                        <a:bodyPr/>
                        <a:lstStyle/>
                        <a:p>
                          <a:endParaRPr lang="fr-CA"/>
                        </a:p>
                      </a:txBody>
                      <a:tcPr marL="100795" marR="100795" marT="50397" marB="50397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CA"/>
                        </a:p>
                      </a:txBody>
                      <a:tcPr marL="100795" marR="100795" marT="50397" marB="50397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</a:blipFill>
                      </a:tcPr>
                    </a:tc>
                  </a:tr>
                  <a:tr h="511810">
                    <a:tc>
                      <a:txBody>
                        <a:bodyPr/>
                        <a:lstStyle/>
                        <a:p>
                          <a:endParaRPr lang="fr-CA"/>
                        </a:p>
                      </a:txBody>
                      <a:tcPr marL="100795" marR="100795" marT="50397" marB="50397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CA"/>
                        </a:p>
                      </a:txBody>
                      <a:tcPr marL="100795" marR="100795" marT="50397" marB="50397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</a:blipFill>
                      </a:tcPr>
                    </a:tc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9" name="內容版面配置區 2"/>
              <p:cNvSpPr>
                <a:spLocks noGrp="1"/>
              </p:cNvSpPr>
              <p:nvPr>
                <p:ph idx="1"/>
              </p:nvPr>
            </p:nvSpPr>
            <p:spPr>
              <a:xfrm>
                <a:off x="239466" y="198650"/>
                <a:ext cx="8974066" cy="2175778"/>
              </a:xfrm>
            </p:spPr>
            <p:txBody>
              <a:bodyPr/>
              <a:lstStyle/>
              <a:p>
                <a:r>
                  <a:rPr lang="fr-CA" altLang="en-US" sz="3200" dirty="0"/>
                  <a:t>This process is repeated until no more parallel episodes can be generated </a:t>
                </a:r>
                <a:endParaRPr lang="fr-CA" altLang="en-US" sz="3200" dirty="0"/>
              </a:p>
              <a:p>
                <a:r>
                  <a:rPr lang="fr-CA" altLang="en-US" sz="3200" smtClean="0">
                    <a:solidFill>
                      <a:schemeClr val="tx1"/>
                    </a:solidFill>
                    <a:latin typeface="Cambria Math" panose="02040503050406030204" pitchFamily="18" charset="0"/>
                  </a:rPr>
                  <a:t>Next </a:t>
                </a:r>
                <a14:m>
                  <m:oMath xmlns:m="http://schemas.openxmlformats.org/officeDocument/2006/math">
                    <m:d>
                      <m:dPr>
                        <m:begChr m:val="⟨"/>
                        <m:endChr m:val="⟩"/>
                        <m:ctrlPr>
                          <a:rPr lang="en-US" altLang="zh-TW" sz="320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altLang="zh-TW" sz="3200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m:rPr>
                                <m:sty m:val="p"/>
                              </m:rPr>
                              <a:rPr lang="en-US" altLang="zh-TW" sz="320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b</m:t>
                            </m:r>
                            <m:r>
                              <a:rPr lang="en-US" altLang="zh-TW" sz="320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m:rPr>
                                <m:sty m:val="p"/>
                              </m:rPr>
                              <a:rPr lang="en-US" altLang="zh-TW" sz="320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c</m:t>
                            </m:r>
                          </m:e>
                        </m:d>
                      </m:e>
                    </m:d>
                  </m:oMath>
                </a14:m>
                <a:r>
                  <a:rPr lang="fr-CA" altLang="en-US" sz="3200" dirty="0">
                    <a:solidFill>
                      <a:srgbClr val="0000FF"/>
                    </a:solidFill>
                  </a:rPr>
                  <a:t> </a:t>
                </a:r>
                <a:r>
                  <a:rPr lang="fr-CA" sz="3200" dirty="0">
                    <a:solidFill>
                      <a:schemeClr val="tx1"/>
                    </a:solidFill>
                  </a:rPr>
                  <a:t>is </a:t>
                </a:r>
                <a:r>
                  <a:rPr lang="fr-CA" altLang="en-US" sz="3200" dirty="0">
                    <a:solidFill>
                      <a:schemeClr val="tx1"/>
                    </a:solidFill>
                  </a:rPr>
                  <a:t>created.</a:t>
                </a:r>
                <a:endParaRPr lang="fr-CA" altLang="en-US" sz="3200" dirty="0">
                  <a:solidFill>
                    <a:schemeClr val="tx1"/>
                  </a:solidFill>
                </a:endParaRPr>
              </a:p>
              <a:p>
                <a:r>
                  <a:rPr lang="fr-CA" altLang="en-US" sz="3200" dirty="0">
                    <a:solidFill>
                      <a:schemeClr val="tx1"/>
                    </a:solidFill>
                  </a:rPr>
                  <a:t>But </a:t>
                </a:r>
                <a:r>
                  <a:rPr lang="fr-CA" altLang="en-US" sz="3200" dirty="0">
                    <a:solidFill>
                      <a:schemeClr val="tx1"/>
                    </a:solidFill>
                  </a:rPr>
                  <a:t>it is infrequent.</a:t>
                </a:r>
                <a:endParaRPr lang="fr-CA" altLang="en-US" sz="3200" dirty="0">
                  <a:solidFill>
                    <a:schemeClr val="tx1"/>
                  </a:solidFill>
                </a:endParaRPr>
              </a:p>
              <a:p>
                <a:pPr marL="0" indent="0">
                  <a:buNone/>
                </a:pPr>
                <a:r>
                  <a:rPr lang="fr-CA" altLang="en-US" sz="3200" dirty="0"/>
                  <a:t>                                        </a:t>
                </a:r>
                <a:endParaRPr lang="fr-CA" altLang="en-US" sz="3200" dirty="0"/>
              </a:p>
            </p:txBody>
          </p:sp>
        </mc:Choice>
        <mc:Fallback>
          <p:sp>
            <p:nvSpPr>
              <p:cNvPr id="9" name="內容版面配置區 2"/>
              <p:cNvSpPr>
                <a:spLocks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39466" y="198650"/>
                <a:ext cx="8974066" cy="2175778"/>
              </a:xfrm>
              <a:blipFill rotWithShape="1">
                <a:blip r:embed="rId5"/>
                <a:stretch>
                  <a:fillRect l="-1" t="-24" r="4" b="-27747"/>
                </a:stretch>
              </a:blipFill>
            </p:spPr>
            <p:txBody>
              <a:bodyPr/>
              <a:lstStyle/>
              <a:p>
                <a:r>
                  <a:rPr lang="fr-CA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2" name="Straight Arrow Connector 8"/>
          <p:cNvCxnSpPr/>
          <p:nvPr/>
        </p:nvCxnSpPr>
        <p:spPr>
          <a:xfrm>
            <a:off x="4735195" y="6066155"/>
            <a:ext cx="457200" cy="45720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0"/>
          <p:cNvCxnSpPr/>
          <p:nvPr/>
        </p:nvCxnSpPr>
        <p:spPr>
          <a:xfrm>
            <a:off x="3363595" y="6599555"/>
            <a:ext cx="1752600" cy="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15" name="Rectangle 14"/>
              <p:cNvSpPr/>
              <p:nvPr/>
            </p:nvSpPr>
            <p:spPr>
              <a:xfrm>
                <a:off x="4506537" y="6100625"/>
                <a:ext cx="461010" cy="499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CA" altLang="zh-TW" sz="2645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∩</m:t>
                      </m:r>
                    </m:oMath>
                  </m:oMathPara>
                </a14:m>
                <a:endParaRPr lang="en-US" sz="2645" dirty="0"/>
              </a:p>
            </p:txBody>
          </p:sp>
        </mc:Choice>
        <mc:Fallback>
          <p:sp>
            <p:nvSpPr>
              <p:cNvPr id="15" name="Rectangle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06537" y="6100625"/>
                <a:ext cx="461010" cy="499110"/>
              </a:xfrm>
              <a:prstGeom prst="rect">
                <a:avLst/>
              </a:prstGeom>
              <a:blipFill rotWithShape="1">
                <a:blip r:embed="rId6"/>
                <a:stretch>
                  <a:fillRect l="-125" t="-36" r="125" b="36"/>
                </a:stretch>
              </a:blipFill>
            </p:spPr>
            <p:txBody>
              <a:bodyPr/>
              <a:lstStyle/>
              <a:p>
                <a:r>
                  <a:rPr lang="fr-CA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6" name="Straight Arrow Connector 8"/>
          <p:cNvCxnSpPr>
            <a:endCxn id="15" idx="0"/>
          </p:cNvCxnSpPr>
          <p:nvPr/>
        </p:nvCxnSpPr>
        <p:spPr>
          <a:xfrm flipH="1">
            <a:off x="4737100" y="5989955"/>
            <a:ext cx="493395" cy="110490"/>
          </a:xfrm>
          <a:prstGeom prst="straightConnector1">
            <a:avLst/>
          </a:prstGeom>
          <a:ln w="57150"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5344996" y="6523256"/>
            <a:ext cx="4316451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med" advClick="0"/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DC983-A656-4310-B853-8C30532C0C2A}" type="slidenum">
              <a:rPr lang="en-US" sz="1435" smtClean="0"/>
            </a:fld>
            <a:endParaRPr lang="en-US" sz="1435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文字方塊 4"/>
              <p:cNvSpPr txBox="1"/>
              <p:nvPr/>
            </p:nvSpPr>
            <p:spPr>
              <a:xfrm>
                <a:off x="5454997" y="3207405"/>
                <a:ext cx="4031826" cy="407670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CA" altLang="zh-TW" sz="2645" b="1" i="0" smtClean="0">
                          <a:latin typeface="Cambria Math" panose="02040503050406030204" pitchFamily="18" charset="0"/>
                        </a:rPr>
                        <m:t>𝐅</m:t>
                      </m:r>
                      <m:r>
                        <a:rPr lang="en-US" altLang="zh-TW" sz="2645" b="1" i="0" smtClean="0">
                          <a:latin typeface="Cambria Math" panose="02040503050406030204" pitchFamily="18" charset="0"/>
                        </a:rPr>
                        <m:t>𝐫𝐞𝐪𝐮𝐞𝐧𝐭</m:t>
                      </m:r>
                      <m:r>
                        <a:rPr lang="en-US" altLang="zh-TW" sz="2645" b="1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fr-CA" altLang="zh-TW" sz="2645" b="1" i="0" smtClean="0">
                          <a:latin typeface="Cambria Math" panose="02040503050406030204" pitchFamily="18" charset="0"/>
                        </a:rPr>
                        <m:t>𝐩𝐚𝐫𝐚𝐥𝐥𝐞𝐥</m:t>
                      </m:r>
                      <m:r>
                        <a:rPr lang="fr-CA" altLang="zh-TW" sz="2645" b="1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fr-CA" altLang="zh-TW" sz="2645" b="1" i="0" smtClean="0">
                          <a:latin typeface="Cambria Math" panose="02040503050406030204" pitchFamily="18" charset="0"/>
                        </a:rPr>
                        <m:t>𝐞𝐩𝐢𝐬𝐨𝐝𝐞𝐬</m:t>
                      </m:r>
                    </m:oMath>
                  </m:oMathPara>
                </a14:m>
                <a:endParaRPr lang="zh-TW" altLang="en-US" sz="2645" dirty="0"/>
              </a:p>
            </p:txBody>
          </p:sp>
        </mc:Choice>
        <mc:Fallback>
          <p:sp>
            <p:nvSpPr>
              <p:cNvPr id="5" name="文字方塊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54997" y="3207405"/>
                <a:ext cx="4031826" cy="407670"/>
              </a:xfrm>
              <a:prstGeom prst="rect">
                <a:avLst/>
              </a:prstGeom>
              <a:blipFill rotWithShape="1">
                <a:blip r:embed="rId1"/>
                <a:stretch>
                  <a:fillRect l="-9" t="-5" r="-5672" b="5"/>
                </a:stretch>
              </a:blipFill>
            </p:spPr>
            <p:txBody>
              <a:bodyPr/>
              <a:lstStyle/>
              <a:p>
                <a:r>
                  <a:rPr lang="fr-CA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6" name="Table 5"/>
              <p:cNvGraphicFramePr>
                <a:graphicFrameLocks noGrp="1"/>
              </p:cNvGraphicFramePr>
              <p:nvPr/>
            </p:nvGraphicFramePr>
            <p:xfrm>
              <a:off x="5116769" y="3697032"/>
              <a:ext cx="4562475" cy="2587625"/>
            </p:xfrm>
            <a:graphic>
              <a:graphicData uri="http://schemas.openxmlformats.org/drawingml/2006/table">
                <a:tbl>
                  <a:tblPr firstRow="1" bandRow="1">
                    <a:tableStyleId>{B301B821-A1FF-4177-AEE7-76D212191A09}</a:tableStyleId>
                  </a:tblPr>
                  <a:tblGrid>
                    <a:gridCol w="1174115"/>
                    <a:gridCol w="1195705"/>
                    <a:gridCol w="2192655"/>
                  </a:tblGrid>
                  <a:tr h="615315">
                    <a:tc>
                      <a:txBody>
                        <a:bodyPr/>
                        <a:lstStyle/>
                        <a:p>
                          <a:r>
                            <a:rPr lang="fr-CA" sz="2205" dirty="0" err="1"/>
                            <a:t>Episode</a:t>
                          </a:r>
                          <a:endParaRPr lang="en-US" sz="2205" dirty="0"/>
                        </a:p>
                      </a:txBody>
                      <a:tcPr marL="100795" marR="100795" marT="50397" marB="50397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fr-CA" sz="2205" dirty="0"/>
                            <a:t>Support</a:t>
                          </a:r>
                          <a:endParaRPr lang="en-US" sz="2205" dirty="0"/>
                        </a:p>
                      </a:txBody>
                      <a:tcPr marL="100795" marR="100795" marT="50397" marB="50397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sz="2205" dirty="0"/>
                            <a:t>location list</a:t>
                          </a:r>
                          <a:endParaRPr lang="en-US" sz="2205" dirty="0"/>
                        </a:p>
                      </a:txBody>
                      <a:tcPr marL="100795" marR="100795" marT="50397" marB="50397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511810">
                    <a:tc>
                      <a:txBody>
                        <a:bodyPr/>
                        <a:lstStyle/>
                        <a:p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d>
                                  <m:dPr>
                                    <m:begChr m:val="⟨"/>
                                    <m:endChr m:val="⟩"/>
                                    <m:ctrlPr>
                                      <a:rPr lang="en-US" altLang="zh-TW" sz="2205" smtClean="0">
                                        <a:solidFill>
                                          <a:srgbClr val="0000FF"/>
                                        </a:solidFill>
                                      </a:rPr>
                                    </m:ctrlPr>
                                  </m:dPr>
                                  <m:e>
                                    <m:d>
                                      <m:dPr>
                                        <m:begChr m:val="{"/>
                                        <m:endChr m:val="}"/>
                                        <m:ctrlPr>
                                          <a:rPr lang="en-US" altLang="zh-TW" sz="2205">
                                            <a:solidFill>
                                              <a:srgbClr val="0000FF"/>
                                            </a:solidFill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altLang="zh-TW" sz="2205">
                                            <a:solidFill>
                                              <a:srgbClr val="0000FF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𝑎</m:t>
                                        </m:r>
                                      </m:e>
                                    </m:d>
                                  </m:e>
                                </m:d>
                              </m:oMath>
                            </m:oMathPara>
                          </a14:m>
                          <a:endParaRPr lang="en-US" sz="2205" dirty="0">
                            <a:solidFill>
                              <a:srgbClr val="0000FF"/>
                            </a:solidFill>
                          </a:endParaRPr>
                        </a:p>
                      </a:txBody>
                      <a:tcPr marL="100795" marR="100795" marT="50397" marB="50397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fr-CA" sz="2205" dirty="0"/>
                            <a:t>5</a:t>
                          </a:r>
                          <a:endParaRPr lang="en-US" sz="2205" dirty="0"/>
                        </a:p>
                      </a:txBody>
                      <a:tcPr marL="100795" marR="100795" marT="50397" marB="50397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defRPr/>
                          </a:pPr>
                          <a14:m>
                            <m:oMath xmlns:m="http://schemas.openxmlformats.org/officeDocument/2006/math">
                              <m:d>
                                <m:dPr>
                                  <m:begChr m:val="{"/>
                                  <m:endChr m:val="}"/>
                                  <m:ctrlPr>
                                    <a:rPr lang="en-US" altLang="zh-TW" sz="2205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fr-CA" altLang="zh-TW" sz="2205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  <m:r>
                                    <a:rPr lang="en-US" altLang="zh-TW" sz="2205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, </m:t>
                                  </m:r>
                                  <m:r>
                                    <a:rPr lang="en-US" altLang="zh-TW" sz="2205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  <m:r>
                                    <a:rPr lang="en-US" altLang="zh-TW" sz="2205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, </m:t>
                                  </m:r>
                                  <m:r>
                                    <a:rPr lang="en-US" altLang="zh-TW" sz="2205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  <m:r>
                                    <a:rPr lang="en-US" altLang="zh-TW" sz="2205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, </m:t>
                                  </m:r>
                                  <m:r>
                                    <a:rPr lang="fr-CA" altLang="zh-TW" sz="2205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6</m:t>
                                  </m:r>
                                  <m:r>
                                    <a:rPr lang="en-US" altLang="zh-TW" sz="2205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, </m:t>
                                  </m:r>
                                  <m:r>
                                    <a:rPr lang="fr-CA" altLang="zh-TW" sz="2205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7</m:t>
                                  </m:r>
                                </m:e>
                              </m:d>
                            </m:oMath>
                          </a14:m>
                          <a:r>
                            <a:rPr lang="fr-CA" altLang="zh-TW" sz="2205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a:t> </a:t>
                          </a:r>
                          <a:endParaRPr lang="fr-CA" altLang="zh-TW" sz="2205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endParaRPr>
                        </a:p>
                      </a:txBody>
                      <a:tcPr marL="100795" marR="100795" marT="50397" marB="50397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511810">
                    <a:tc>
                      <a:txBody>
                        <a:bodyPr/>
                        <a:lstStyle/>
                        <a:p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d>
                                  <m:dPr>
                                    <m:begChr m:val="⟨"/>
                                    <m:endChr m:val="⟩"/>
                                    <m:ctrlPr>
                                      <a:rPr lang="en-US" altLang="zh-TW" sz="2205" smtClean="0">
                                        <a:solidFill>
                                          <a:srgbClr val="0000FF"/>
                                        </a:solidFill>
                                      </a:rPr>
                                    </m:ctrlPr>
                                  </m:dPr>
                                  <m:e>
                                    <m:d>
                                      <m:dPr>
                                        <m:begChr m:val="{"/>
                                        <m:endChr m:val="}"/>
                                        <m:ctrlPr>
                                          <a:rPr lang="en-US" altLang="zh-TW" sz="2205">
                                            <a:solidFill>
                                              <a:srgbClr val="0000FF"/>
                                            </a:solidFill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altLang="zh-TW" sz="2205" smtClean="0">
                                            <a:solidFill>
                                              <a:srgbClr val="0000FF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𝑏</m:t>
                                        </m:r>
                                      </m:e>
                                    </m:d>
                                  </m:e>
                                </m:d>
                              </m:oMath>
                            </m:oMathPara>
                          </a14:m>
                          <a:endParaRPr lang="en-US" sz="2205" dirty="0">
                            <a:solidFill>
                              <a:srgbClr val="0000FF"/>
                            </a:solidFill>
                          </a:endParaRPr>
                        </a:p>
                      </a:txBody>
                      <a:tcPr marL="100795" marR="100795" marT="50397" marB="50397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fr-CA" sz="2205" dirty="0"/>
                            <a:t>3</a:t>
                          </a:r>
                          <a:endParaRPr lang="en-US" sz="2205" dirty="0"/>
                        </a:p>
                      </a:txBody>
                      <a:tcPr marL="100795" marR="100795" marT="50397" marB="50397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14:m>
                            <m:oMath xmlns:m="http://schemas.openxmlformats.org/officeDocument/2006/math">
                              <m:d>
                                <m:dPr>
                                  <m:begChr m:val="{"/>
                                  <m:endChr m:val="}"/>
                                  <m:ctrlPr>
                                    <a:rPr lang="en-US" altLang="zh-TW" sz="2205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fr-CA" altLang="zh-TW" sz="2205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  <m:r>
                                    <a:rPr lang="en-US" altLang="zh-TW" sz="2205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, </m:t>
                                  </m:r>
                                  <m:r>
                                    <a:rPr lang="en-US" altLang="zh-TW" sz="2205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7</m:t>
                                  </m:r>
                                  <m:r>
                                    <a:rPr lang="en-US" altLang="zh-TW" sz="2205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, </m:t>
                                  </m:r>
                                  <m:r>
                                    <a:rPr lang="en-US" altLang="zh-TW" sz="2205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9</m:t>
                                  </m:r>
                                </m:e>
                              </m:d>
                            </m:oMath>
                          </a14:m>
                          <a:r>
                            <a:rPr lang="en-US" sz="2205" dirty="0">
                              <a:solidFill>
                                <a:srgbClr val="FF0000"/>
                              </a:solidFill>
                            </a:rPr>
                            <a:t>  </a:t>
                          </a:r>
                          <a:endParaRPr lang="en-US" sz="2205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 marL="100795" marR="100795" marT="50397" marB="50397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511810">
                    <a:tc>
                      <a:txBody>
                        <a:bodyPr/>
                        <a:lstStyle/>
                        <a:p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d>
                                  <m:dPr>
                                    <m:begChr m:val="⟨"/>
                                    <m:endChr m:val="⟩"/>
                                    <m:ctrlPr>
                                      <a:rPr lang="en-US" altLang="zh-TW" sz="2205" smtClean="0">
                                        <a:solidFill>
                                          <a:srgbClr val="0000FF"/>
                                        </a:solidFill>
                                      </a:rPr>
                                    </m:ctrlPr>
                                  </m:dPr>
                                  <m:e>
                                    <m:d>
                                      <m:dPr>
                                        <m:begChr m:val="{"/>
                                        <m:endChr m:val="}"/>
                                        <m:ctrlPr>
                                          <a:rPr lang="en-US" altLang="zh-TW" sz="2205">
                                            <a:solidFill>
                                              <a:srgbClr val="0000FF"/>
                                            </a:solidFill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altLang="zh-TW" sz="2205" smtClean="0">
                                            <a:solidFill>
                                              <a:srgbClr val="0000FF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𝑐</m:t>
                                        </m:r>
                                      </m:e>
                                    </m:d>
                                    <m:r>
                                      <a:rPr lang="en-US" altLang="zh-TW" sz="2205" smtClean="0">
                                        <a:solidFill>
                                          <a:srgbClr val="0000FF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 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en-US" sz="2205" dirty="0">
                            <a:solidFill>
                              <a:srgbClr val="0000FF"/>
                            </a:solidFill>
                          </a:endParaRPr>
                        </a:p>
                      </a:txBody>
                      <a:tcPr marL="100795" marR="100795" marT="50397" marB="50397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fr-CA" sz="2205" dirty="0"/>
                            <a:t>2</a:t>
                          </a:r>
                          <a:endParaRPr lang="en-US" sz="2205" dirty="0"/>
                        </a:p>
                      </a:txBody>
                      <a:tcPr marL="100795" marR="100795" marT="50397" marB="50397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defRPr/>
                          </a:pPr>
                          <a14:m>
                            <m:oMath xmlns:m="http://schemas.openxmlformats.org/officeDocument/2006/math">
                              <m:d>
                                <m:dPr>
                                  <m:begChr m:val="{"/>
                                  <m:endChr m:val="}"/>
                                  <m:ctrlPr>
                                    <a:rPr lang="en-US" altLang="zh-TW" sz="2205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TW" sz="2205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  <m:r>
                                    <a:rPr lang="en-US" altLang="zh-TW" sz="2205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, </m:t>
                                  </m:r>
                                  <m:r>
                                    <a:rPr lang="en-US" altLang="zh-TW" sz="2205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8</m:t>
                                  </m:r>
                                </m:e>
                              </m:d>
                            </m:oMath>
                          </a14:m>
                          <a:r>
                            <a:rPr lang="en-US" altLang="zh-TW" sz="2205" dirty="0">
                              <a:solidFill>
                                <a:srgbClr val="FF0000"/>
                              </a:solidFill>
                            </a:rPr>
                            <a:t> </a:t>
                          </a:r>
                          <a:endParaRPr lang="en-US" altLang="zh-TW" sz="2205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 marL="100795" marR="100795" marT="50397" marB="50397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436880">
                    <a:tc>
                      <a:txBody>
                        <a:bodyPr/>
                        <a:lstStyle/>
                        <a:p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d>
                                  <m:dPr>
                                    <m:begChr m:val="⟨"/>
                                    <m:endChr m:val="⟩"/>
                                    <m:ctrlPr>
                                      <a:rPr lang="en-US" altLang="zh-TW" sz="2205" i="1" smtClean="0">
                                        <a:solidFill>
                                          <a:srgbClr val="0000FF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d>
                                      <m:dPr>
                                        <m:begChr m:val="{"/>
                                        <m:endChr m:val="}"/>
                                        <m:ctrlPr>
                                          <a:rPr lang="en-US" altLang="zh-TW" sz="2205" i="1">
                                            <a:solidFill>
                                              <a:srgbClr val="0000FF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altLang="zh-TW" sz="2205">
                                            <a:solidFill>
                                              <a:srgbClr val="0000FF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𝑎</m:t>
                                        </m:r>
                                        <m:r>
                                          <a:rPr lang="fr-CA" altLang="zh-TW" sz="2205" b="0" i="0" smtClean="0">
                                            <a:solidFill>
                                              <a:srgbClr val="0000FF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,</m:t>
                                        </m:r>
                                        <m:r>
                                          <m:rPr>
                                            <m:sty m:val="p"/>
                                          </m:rPr>
                                          <a:rPr lang="fr-CA" altLang="zh-TW" sz="2205" b="0" i="0" smtClean="0">
                                            <a:solidFill>
                                              <a:srgbClr val="0000FF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b</m:t>
                                        </m:r>
                                      </m:e>
                                    </m:d>
                                  </m:e>
                                </m:d>
                              </m:oMath>
                            </m:oMathPara>
                          </a14:m>
                          <a:endParaRPr lang="en-US" sz="2205" dirty="0">
                            <a:solidFill>
                              <a:srgbClr val="0000FF"/>
                            </a:solidFill>
                          </a:endParaRPr>
                        </a:p>
                      </a:txBody>
                      <a:tcPr marL="100795" marR="100795" marT="50397" marB="50397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fr-CA" sz="2205" dirty="0"/>
                            <a:t>2</a:t>
                          </a:r>
                          <a:endParaRPr lang="en-US" sz="2205" dirty="0"/>
                        </a:p>
                      </a:txBody>
                      <a:tcPr marL="100795" marR="100795" marT="50397" marB="50397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defRPr/>
                          </a:pPr>
                          <a:r>
                            <a:rPr lang="fr-CA" altLang="zh-TW" sz="2205" dirty="0">
                              <a:solidFill>
                                <a:srgbClr val="FF0000"/>
                              </a:solidFill>
                            </a:rPr>
                            <a:t>{3,7}</a:t>
                          </a:r>
                          <a:endParaRPr lang="en-US" altLang="zh-TW" sz="2205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 marL="100795" marR="100795" marT="50397" marB="50397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6" name="Table 5"/>
              <p:cNvGraphicFramePr>
                <a:graphicFrameLocks noGrp="1"/>
              </p:cNvGraphicFramePr>
              <p:nvPr/>
            </p:nvGraphicFramePr>
            <p:xfrm>
              <a:off x="5116769" y="3697032"/>
              <a:ext cx="4562475" cy="2587625"/>
            </p:xfrm>
            <a:graphic>
              <a:graphicData uri="http://schemas.openxmlformats.org/drawingml/2006/table">
                <a:tbl>
                  <a:tblPr firstRow="1" bandRow="1">
                    <a:tableStyleId>{B301B821-A1FF-4177-AEE7-76D212191A09}</a:tableStyleId>
                  </a:tblPr>
                  <a:tblGrid>
                    <a:gridCol w="1174115"/>
                    <a:gridCol w="1195705"/>
                    <a:gridCol w="2192655"/>
                  </a:tblGrid>
                  <a:tr h="615315">
                    <a:tc>
                      <a:txBody>
                        <a:bodyPr/>
                        <a:lstStyle/>
                        <a:p>
                          <a:r>
                            <a:rPr lang="fr-CA" sz="2205" dirty="0" err="1"/>
                            <a:t>Episode</a:t>
                          </a:r>
                          <a:endParaRPr lang="en-US" sz="2205" dirty="0"/>
                        </a:p>
                      </a:txBody>
                      <a:tcPr marL="100795" marR="100795" marT="50397" marB="50397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fr-CA" sz="2205" dirty="0"/>
                            <a:t>Support</a:t>
                          </a:r>
                          <a:endParaRPr lang="en-US" sz="2205" dirty="0"/>
                        </a:p>
                      </a:txBody>
                      <a:tcPr marL="100795" marR="100795" marT="50397" marB="50397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sz="2205" dirty="0"/>
                            <a:t>location list</a:t>
                          </a:r>
                          <a:endParaRPr lang="en-US" sz="2205" dirty="0"/>
                        </a:p>
                      </a:txBody>
                      <a:tcPr marL="100795" marR="100795" marT="50397" marB="50397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511810">
                    <a:tc>
                      <a:txBody>
                        <a:bodyPr/>
                        <a:lstStyle/>
                        <a:p>
                          <a:endParaRPr lang="fr-CA"/>
                        </a:p>
                      </a:txBody>
                      <a:tcPr marL="100795" marR="100795" marT="50397" marB="50397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fr-CA" sz="2205" dirty="0"/>
                            <a:t>5</a:t>
                          </a:r>
                          <a:endParaRPr lang="en-US" sz="2205" dirty="0"/>
                        </a:p>
                      </a:txBody>
                      <a:tcPr marL="100795" marR="100795" marT="50397" marB="50397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fr-CA"/>
                        </a:p>
                      </a:txBody>
                      <a:tcPr marL="100795" marR="100795" marT="50397" marB="50397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</a:blipFill>
                      </a:tcPr>
                    </a:tc>
                  </a:tr>
                  <a:tr h="511810">
                    <a:tc>
                      <a:txBody>
                        <a:bodyPr/>
                        <a:lstStyle/>
                        <a:p>
                          <a:endParaRPr lang="fr-CA"/>
                        </a:p>
                      </a:txBody>
                      <a:tcPr marL="100795" marR="100795" marT="50397" marB="50397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fr-CA" sz="2205" dirty="0"/>
                            <a:t>3</a:t>
                          </a:r>
                          <a:endParaRPr lang="en-US" sz="2205" dirty="0"/>
                        </a:p>
                      </a:txBody>
                      <a:tcPr marL="100795" marR="100795" marT="50397" marB="50397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fr-CA"/>
                        </a:p>
                      </a:txBody>
                      <a:tcPr marL="100795" marR="100795" marT="50397" marB="50397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</a:blipFill>
                      </a:tcPr>
                    </a:tc>
                  </a:tr>
                  <a:tr h="511810">
                    <a:tc>
                      <a:txBody>
                        <a:bodyPr/>
                        <a:lstStyle/>
                        <a:p>
                          <a:endParaRPr lang="fr-CA"/>
                        </a:p>
                      </a:txBody>
                      <a:tcPr marL="100795" marR="100795" marT="50397" marB="50397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fr-CA" sz="2205" dirty="0"/>
                            <a:t>2</a:t>
                          </a:r>
                          <a:endParaRPr lang="en-US" sz="2205" dirty="0"/>
                        </a:p>
                      </a:txBody>
                      <a:tcPr marL="100795" marR="100795" marT="50397" marB="50397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fr-CA"/>
                        </a:p>
                      </a:txBody>
                      <a:tcPr marL="100795" marR="100795" marT="50397" marB="50397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</a:blipFill>
                      </a:tcPr>
                    </a:tc>
                  </a:tr>
                  <a:tr h="436880">
                    <a:tc>
                      <a:txBody>
                        <a:bodyPr/>
                        <a:lstStyle/>
                        <a:p>
                          <a:endParaRPr lang="fr-CA"/>
                        </a:p>
                      </a:txBody>
                      <a:tcPr marL="100795" marR="100795" marT="50397" marB="50397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fr-CA" sz="2205" dirty="0"/>
                            <a:t>2</a:t>
                          </a:r>
                          <a:endParaRPr lang="en-US" sz="2205" dirty="0"/>
                        </a:p>
                      </a:txBody>
                      <a:tcPr marL="100795" marR="100795" marT="50397" marB="50397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defRPr/>
                          </a:pPr>
                          <a:r>
                            <a:rPr lang="fr-CA" altLang="zh-TW" sz="2205" dirty="0">
                              <a:solidFill>
                                <a:srgbClr val="FF0000"/>
                              </a:solidFill>
                            </a:rPr>
                            <a:t>{3,7}</a:t>
                          </a:r>
                          <a:endParaRPr lang="en-US" altLang="zh-TW" sz="2205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 marL="100795" marR="100795" marT="50397" marB="50397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</a:tr>
                </a:tbl>
              </a:graphicData>
            </a:graphic>
          </p:graphicFrame>
        </mc:Fallback>
      </mc:AlternateContent>
      <p:sp>
        <p:nvSpPr>
          <p:cNvPr id="9" name="內容版面配置區 2"/>
          <p:cNvSpPr>
            <a:spLocks noGrp="1"/>
          </p:cNvSpPr>
          <p:nvPr>
            <p:ph idx="1"/>
          </p:nvPr>
        </p:nvSpPr>
        <p:spPr>
          <a:xfrm>
            <a:off x="239466" y="198650"/>
            <a:ext cx="8974066" cy="2175778"/>
          </a:xfrm>
        </p:spPr>
        <p:txBody>
          <a:bodyPr/>
          <a:lstStyle/>
          <a:p>
            <a:pPr marL="0" indent="0">
              <a:buNone/>
            </a:pPr>
            <a:r>
              <a:rPr lang="fr-CA" altLang="en-US" sz="3200" dirty="0"/>
              <a:t>It is the end of this step!</a:t>
            </a:r>
            <a:endParaRPr lang="fr-CA" altLang="en-US" sz="3200" dirty="0"/>
          </a:p>
        </p:txBody>
      </p:sp>
    </p:spTree>
  </p:cSld>
  <p:clrMapOvr>
    <a:masterClrMapping/>
  </p:clrMapOvr>
  <p:transition spd="med" advClick="0"/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DC983-A656-4310-B853-8C30532C0C2A}" type="slidenum">
              <a:rPr lang="en-US" sz="1435" smtClean="0"/>
            </a:fld>
            <a:endParaRPr lang="en-US" sz="1435" dirty="0"/>
          </a:p>
        </p:txBody>
      </p:sp>
      <p:sp>
        <p:nvSpPr>
          <p:cNvPr id="72" name="內容版面配置區 2"/>
          <p:cNvSpPr>
            <a:spLocks noGrp="1"/>
          </p:cNvSpPr>
          <p:nvPr>
            <p:ph idx="1"/>
          </p:nvPr>
        </p:nvSpPr>
        <p:spPr>
          <a:xfrm>
            <a:off x="69253" y="1459124"/>
            <a:ext cx="9884848" cy="4994285"/>
          </a:xfrm>
        </p:spPr>
        <p:txBody>
          <a:bodyPr>
            <a:normAutofit/>
          </a:bodyPr>
          <a:lstStyle/>
          <a:p>
            <a:endParaRPr lang="fr-CA" altLang="zh-TW" dirty="0"/>
          </a:p>
          <a:p>
            <a:endParaRPr lang="fr-CA" altLang="zh-TW" dirty="0"/>
          </a:p>
          <a:p>
            <a:endParaRPr lang="en-US" altLang="zh-TW" dirty="0"/>
          </a:p>
          <a:p>
            <a:endParaRPr lang="en-US" altLang="zh-TW" dirty="0"/>
          </a:p>
          <a:p>
            <a:endParaRPr lang="en-US" altLang="zh-TW" dirty="0"/>
          </a:p>
          <a:p>
            <a:pPr lvl="1"/>
            <a:endParaRPr lang="en-US" altLang="zh-TW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文字方塊 4"/>
              <p:cNvSpPr txBox="1"/>
              <p:nvPr/>
            </p:nvSpPr>
            <p:spPr>
              <a:xfrm>
                <a:off x="2987403" y="1664233"/>
                <a:ext cx="4031826" cy="407670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CA" altLang="zh-TW" sz="2645" b="1" i="0" smtClean="0">
                          <a:latin typeface="Cambria Math" panose="02040503050406030204" pitchFamily="18" charset="0"/>
                        </a:rPr>
                        <m:t>𝐅</m:t>
                      </m:r>
                      <m:r>
                        <a:rPr lang="en-US" altLang="zh-TW" sz="2645" b="1" i="0" smtClean="0">
                          <a:latin typeface="Cambria Math" panose="02040503050406030204" pitchFamily="18" charset="0"/>
                        </a:rPr>
                        <m:t>𝐫𝐞𝐪𝐮𝐞𝐧𝐭</m:t>
                      </m:r>
                      <m:r>
                        <a:rPr lang="en-US" altLang="zh-TW" sz="2645" b="1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fr-CA" altLang="zh-TW" sz="2645" b="1" i="0" smtClean="0">
                          <a:latin typeface="Cambria Math" panose="02040503050406030204" pitchFamily="18" charset="0"/>
                        </a:rPr>
                        <m:t>𝐩𝐚𝐫𝐚𝐥𝐥𝐞𝐥</m:t>
                      </m:r>
                      <m:r>
                        <a:rPr lang="fr-CA" altLang="zh-TW" sz="2645" b="1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fr-CA" altLang="zh-TW" sz="2645" b="1" i="0" smtClean="0">
                          <a:latin typeface="Cambria Math" panose="02040503050406030204" pitchFamily="18" charset="0"/>
                        </a:rPr>
                        <m:t>𝐞𝐩𝐢𝐬𝐨𝐝𝐞𝐬</m:t>
                      </m:r>
                    </m:oMath>
                  </m:oMathPara>
                </a14:m>
                <a:endParaRPr lang="zh-TW" altLang="en-US" sz="2645" dirty="0"/>
              </a:p>
            </p:txBody>
          </p:sp>
        </mc:Choice>
        <mc:Fallback>
          <p:sp>
            <p:nvSpPr>
              <p:cNvPr id="6" name="文字方塊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87403" y="1664233"/>
                <a:ext cx="4031826" cy="407670"/>
              </a:xfrm>
              <a:prstGeom prst="rect">
                <a:avLst/>
              </a:prstGeom>
              <a:blipFill rotWithShape="1">
                <a:blip r:embed="rId1"/>
                <a:stretch>
                  <a:fillRect l="-9" t="-131" r="-5671" b="131"/>
                </a:stretch>
              </a:blipFill>
            </p:spPr>
            <p:txBody>
              <a:bodyPr/>
              <a:lstStyle/>
              <a:p>
                <a:r>
                  <a:rPr lang="fr-CA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7" name="Table 6"/>
              <p:cNvGraphicFramePr>
                <a:graphicFrameLocks noGrp="1"/>
              </p:cNvGraphicFramePr>
              <p:nvPr/>
            </p:nvGraphicFramePr>
            <p:xfrm>
              <a:off x="3450958" y="2103049"/>
              <a:ext cx="3246755" cy="2587625"/>
            </p:xfrm>
            <a:graphic>
              <a:graphicData uri="http://schemas.openxmlformats.org/drawingml/2006/table">
                <a:tbl>
                  <a:tblPr firstRow="1" bandRow="1">
                    <a:tableStyleId>{B301B821-A1FF-4177-AEE7-76D212191A09}</a:tableStyleId>
                  </a:tblPr>
                  <a:tblGrid>
                    <a:gridCol w="1174115"/>
                    <a:gridCol w="1195705"/>
                    <a:gridCol w="876935"/>
                  </a:tblGrid>
                  <a:tr h="615315">
                    <a:tc>
                      <a:txBody>
                        <a:bodyPr/>
                        <a:lstStyle/>
                        <a:p>
                          <a:r>
                            <a:rPr lang="fr-CA" sz="2205" dirty="0" err="1"/>
                            <a:t>Episode</a:t>
                          </a:r>
                          <a:endParaRPr lang="en-US" sz="2205" dirty="0"/>
                        </a:p>
                      </a:txBody>
                      <a:tcPr marL="100795" marR="100795" marT="50397" marB="50397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fr-CA" sz="2205" dirty="0"/>
                            <a:t>Support</a:t>
                          </a:r>
                          <a:endParaRPr lang="en-US" sz="2205" dirty="0"/>
                        </a:p>
                      </a:txBody>
                      <a:tcPr marL="100795" marR="100795" marT="50397" marB="50397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sz="2205" dirty="0"/>
                            <a:t>ID</a:t>
                          </a:r>
                          <a:endParaRPr lang="en-US" sz="2205" dirty="0"/>
                        </a:p>
                      </a:txBody>
                      <a:tcPr marL="100795" marR="100795" marT="50397" marB="50397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511810">
                    <a:tc>
                      <a:txBody>
                        <a:bodyPr/>
                        <a:lstStyle/>
                        <a:p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d>
                                  <m:dPr>
                                    <m:begChr m:val="⟨"/>
                                    <m:endChr m:val="⟩"/>
                                    <m:ctrlPr>
                                      <a:rPr lang="en-US" altLang="zh-TW" sz="2205" smtClean="0">
                                        <a:solidFill>
                                          <a:srgbClr val="0000FF"/>
                                        </a:solidFill>
                                      </a:rPr>
                                    </m:ctrlPr>
                                  </m:dPr>
                                  <m:e>
                                    <m:d>
                                      <m:dPr>
                                        <m:begChr m:val="{"/>
                                        <m:endChr m:val="}"/>
                                        <m:ctrlPr>
                                          <a:rPr lang="en-US" altLang="zh-TW" sz="2205">
                                            <a:solidFill>
                                              <a:srgbClr val="0000FF"/>
                                            </a:solidFill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altLang="zh-TW" sz="2205">
                                            <a:solidFill>
                                              <a:srgbClr val="0000FF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𝑎</m:t>
                                        </m:r>
                                      </m:e>
                                    </m:d>
                                  </m:e>
                                </m:d>
                              </m:oMath>
                            </m:oMathPara>
                          </a14:m>
                          <a:endParaRPr lang="en-US" sz="2205" dirty="0">
                            <a:solidFill>
                              <a:srgbClr val="0000FF"/>
                            </a:solidFill>
                          </a:endParaRPr>
                        </a:p>
                      </a:txBody>
                      <a:tcPr marL="100795" marR="100795" marT="50397" marB="50397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fr-CA" sz="2205" dirty="0"/>
                            <a:t>5</a:t>
                          </a:r>
                          <a:endParaRPr lang="en-US" sz="2205" dirty="0"/>
                        </a:p>
                      </a:txBody>
                      <a:tcPr marL="100795" marR="100795" marT="50397" marB="50397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defRPr/>
                          </a:pPr>
                          <a14:m>
                            <m:oMath xmlns:m="http://schemas.openxmlformats.org/officeDocument/2006/math">
                              <m:r>
                                <a:rPr lang="fr-CA" altLang="zh-TW" sz="2205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#</m:t>
                              </m:r>
                              <m:r>
                                <a:rPr lang="fr-CA" altLang="zh-TW" sz="2205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oMath>
                          </a14:m>
                          <a:r>
                            <a:rPr lang="fr-CA" altLang="zh-TW" sz="2205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a:t> </a:t>
                          </a:r>
                          <a:endParaRPr lang="fr-CA" altLang="zh-TW" sz="2205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endParaRPr>
                        </a:p>
                      </a:txBody>
                      <a:tcPr marL="100795" marR="100795" marT="50397" marB="50397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511810">
                    <a:tc>
                      <a:txBody>
                        <a:bodyPr/>
                        <a:lstStyle/>
                        <a:p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d>
                                  <m:dPr>
                                    <m:begChr m:val="⟨"/>
                                    <m:endChr m:val="⟩"/>
                                    <m:ctrlPr>
                                      <a:rPr lang="en-US" altLang="zh-TW" sz="2205" smtClean="0">
                                        <a:solidFill>
                                          <a:srgbClr val="0000FF"/>
                                        </a:solidFill>
                                      </a:rPr>
                                    </m:ctrlPr>
                                  </m:dPr>
                                  <m:e>
                                    <m:d>
                                      <m:dPr>
                                        <m:begChr m:val="{"/>
                                        <m:endChr m:val="}"/>
                                        <m:ctrlPr>
                                          <a:rPr lang="en-US" altLang="zh-TW" sz="2205">
                                            <a:solidFill>
                                              <a:srgbClr val="0000FF"/>
                                            </a:solidFill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altLang="zh-TW" sz="2205" smtClean="0">
                                            <a:solidFill>
                                              <a:srgbClr val="0000FF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𝑏</m:t>
                                        </m:r>
                                      </m:e>
                                    </m:d>
                                  </m:e>
                                </m:d>
                              </m:oMath>
                            </m:oMathPara>
                          </a14:m>
                          <a:endParaRPr lang="en-US" sz="2205" dirty="0">
                            <a:solidFill>
                              <a:srgbClr val="0000FF"/>
                            </a:solidFill>
                          </a:endParaRPr>
                        </a:p>
                      </a:txBody>
                      <a:tcPr marL="100795" marR="100795" marT="50397" marB="50397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fr-CA" sz="2205" dirty="0"/>
                            <a:t>3</a:t>
                          </a:r>
                          <a:endParaRPr lang="en-US" sz="2205" dirty="0"/>
                        </a:p>
                      </a:txBody>
                      <a:tcPr marL="100795" marR="100795" marT="50397" marB="50397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14:m>
                            <m:oMath xmlns:m="http://schemas.openxmlformats.org/officeDocument/2006/math">
                              <m:r>
                                <a:rPr lang="fr-CA" altLang="zh-TW" sz="2205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#</m:t>
                              </m:r>
                              <m:r>
                                <a:rPr lang="fr-CA" altLang="zh-TW" sz="2205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oMath>
                          </a14:m>
                          <a:r>
                            <a:rPr lang="en-US" sz="2205" dirty="0">
                              <a:solidFill>
                                <a:srgbClr val="FF0000"/>
                              </a:solidFill>
                            </a:rPr>
                            <a:t> </a:t>
                          </a:r>
                          <a:endParaRPr lang="en-US" sz="2205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 marL="100795" marR="100795" marT="50397" marB="50397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511810">
                    <a:tc>
                      <a:txBody>
                        <a:bodyPr/>
                        <a:lstStyle/>
                        <a:p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d>
                                  <m:dPr>
                                    <m:begChr m:val="⟨"/>
                                    <m:endChr m:val="⟩"/>
                                    <m:ctrlPr>
                                      <a:rPr lang="en-US" altLang="zh-TW" sz="2205" smtClean="0">
                                        <a:solidFill>
                                          <a:srgbClr val="0000FF"/>
                                        </a:solidFill>
                                      </a:rPr>
                                    </m:ctrlPr>
                                  </m:dPr>
                                  <m:e>
                                    <m:d>
                                      <m:dPr>
                                        <m:begChr m:val="{"/>
                                        <m:endChr m:val="}"/>
                                        <m:ctrlPr>
                                          <a:rPr lang="en-US" altLang="zh-TW" sz="2205">
                                            <a:solidFill>
                                              <a:srgbClr val="0000FF"/>
                                            </a:solidFill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altLang="zh-TW" sz="2205" smtClean="0">
                                            <a:solidFill>
                                              <a:srgbClr val="0000FF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𝑐</m:t>
                                        </m:r>
                                      </m:e>
                                    </m:d>
                                    <m:r>
                                      <a:rPr lang="en-US" altLang="zh-TW" sz="2205" smtClean="0">
                                        <a:solidFill>
                                          <a:srgbClr val="0000FF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 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en-US" sz="2205" dirty="0">
                            <a:solidFill>
                              <a:srgbClr val="0000FF"/>
                            </a:solidFill>
                          </a:endParaRPr>
                        </a:p>
                      </a:txBody>
                      <a:tcPr marL="100795" marR="100795" marT="50397" marB="50397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fr-CA" sz="2205" dirty="0"/>
                            <a:t>2</a:t>
                          </a:r>
                          <a:endParaRPr lang="en-US" sz="2205" dirty="0"/>
                        </a:p>
                      </a:txBody>
                      <a:tcPr marL="100795" marR="100795" marT="50397" marB="50397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defRPr/>
                          </a:pPr>
                          <a14:m>
                            <m:oMath xmlns:m="http://schemas.openxmlformats.org/officeDocument/2006/math">
                              <m:r>
                                <a:rPr lang="fr-CA" altLang="zh-TW" sz="2205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#</m:t>
                              </m:r>
                              <m:r>
                                <a:rPr lang="fr-CA" altLang="zh-TW" sz="2205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oMath>
                          </a14:m>
                          <a:r>
                            <a:rPr lang="en-US" altLang="zh-TW" sz="2205" dirty="0">
                              <a:solidFill>
                                <a:srgbClr val="FF0000"/>
                              </a:solidFill>
                            </a:rPr>
                            <a:t> </a:t>
                          </a:r>
                          <a:endParaRPr lang="en-US" altLang="zh-TW" sz="2205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 marL="100795" marR="100795" marT="50397" marB="50397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436880">
                    <a:tc>
                      <a:txBody>
                        <a:bodyPr/>
                        <a:lstStyle/>
                        <a:p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d>
                                  <m:dPr>
                                    <m:begChr m:val="⟨"/>
                                    <m:endChr m:val="⟩"/>
                                    <m:ctrlPr>
                                      <a:rPr lang="en-US" altLang="zh-TW" sz="2205" i="1" smtClean="0">
                                        <a:solidFill>
                                          <a:srgbClr val="0000FF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d>
                                      <m:dPr>
                                        <m:begChr m:val="{"/>
                                        <m:endChr m:val="}"/>
                                        <m:ctrlPr>
                                          <a:rPr lang="en-US" altLang="zh-TW" sz="2205" i="1">
                                            <a:solidFill>
                                              <a:srgbClr val="0000FF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altLang="zh-TW" sz="2205">
                                            <a:solidFill>
                                              <a:srgbClr val="0000FF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𝑎</m:t>
                                        </m:r>
                                        <m:r>
                                          <a:rPr lang="fr-CA" altLang="zh-TW" sz="2205" b="0" i="0" smtClean="0">
                                            <a:solidFill>
                                              <a:srgbClr val="0000FF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,</m:t>
                                        </m:r>
                                        <m:r>
                                          <m:rPr>
                                            <m:sty m:val="p"/>
                                          </m:rPr>
                                          <a:rPr lang="fr-CA" altLang="zh-TW" sz="2205" b="0" i="0" smtClean="0">
                                            <a:solidFill>
                                              <a:srgbClr val="0000FF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b</m:t>
                                        </m:r>
                                      </m:e>
                                    </m:d>
                                  </m:e>
                                </m:d>
                              </m:oMath>
                            </m:oMathPara>
                          </a14:m>
                          <a:endParaRPr lang="en-US" sz="2205" dirty="0">
                            <a:solidFill>
                              <a:srgbClr val="0000FF"/>
                            </a:solidFill>
                          </a:endParaRPr>
                        </a:p>
                      </a:txBody>
                      <a:tcPr marL="100795" marR="100795" marT="50397" marB="50397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fr-CA" sz="2205" dirty="0"/>
                            <a:t>2</a:t>
                          </a:r>
                          <a:endParaRPr lang="en-US" sz="2205" dirty="0"/>
                        </a:p>
                      </a:txBody>
                      <a:tcPr marL="100795" marR="100795" marT="50397" marB="50397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defRPr/>
                          </a:pPr>
                          <a:r>
                            <a:rPr lang="fr-CA" altLang="zh-TW" sz="2205" dirty="0">
                              <a:solidFill>
                                <a:srgbClr val="FF0000"/>
                              </a:solidFill>
                            </a:rPr>
                            <a:t>#4</a:t>
                          </a:r>
                          <a:endParaRPr lang="en-US" altLang="zh-TW" sz="2205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 marL="100795" marR="100795" marT="50397" marB="50397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7" name="Table 6"/>
              <p:cNvGraphicFramePr>
                <a:graphicFrameLocks noGrp="1"/>
              </p:cNvGraphicFramePr>
              <p:nvPr/>
            </p:nvGraphicFramePr>
            <p:xfrm>
              <a:off x="3450958" y="2103049"/>
              <a:ext cx="3246755" cy="2587625"/>
            </p:xfrm>
            <a:graphic>
              <a:graphicData uri="http://schemas.openxmlformats.org/drawingml/2006/table">
                <a:tbl>
                  <a:tblPr firstRow="1" bandRow="1">
                    <a:tableStyleId>{B301B821-A1FF-4177-AEE7-76D212191A09}</a:tableStyleId>
                  </a:tblPr>
                  <a:tblGrid>
                    <a:gridCol w="1174115"/>
                    <a:gridCol w="1195705"/>
                    <a:gridCol w="876935"/>
                  </a:tblGrid>
                  <a:tr h="615315">
                    <a:tc>
                      <a:txBody>
                        <a:bodyPr/>
                        <a:lstStyle/>
                        <a:p>
                          <a:r>
                            <a:rPr lang="fr-CA" sz="2205" dirty="0" err="1"/>
                            <a:t>Episode</a:t>
                          </a:r>
                          <a:endParaRPr lang="en-US" sz="2205" dirty="0"/>
                        </a:p>
                      </a:txBody>
                      <a:tcPr marL="100795" marR="100795" marT="50397" marB="50397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fr-CA" sz="2205" dirty="0"/>
                            <a:t>Support</a:t>
                          </a:r>
                          <a:endParaRPr lang="en-US" sz="2205" dirty="0"/>
                        </a:p>
                      </a:txBody>
                      <a:tcPr marL="100795" marR="100795" marT="50397" marB="50397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sz="2205" dirty="0"/>
                            <a:t>ID</a:t>
                          </a:r>
                          <a:endParaRPr lang="en-US" sz="2205" dirty="0"/>
                        </a:p>
                      </a:txBody>
                      <a:tcPr marL="100795" marR="100795" marT="50397" marB="50397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511810">
                    <a:tc>
                      <a:txBody>
                        <a:bodyPr/>
                        <a:lstStyle/>
                        <a:p>
                          <a:endParaRPr lang="fr-CA"/>
                        </a:p>
                      </a:txBody>
                      <a:tcPr marL="100795" marR="100795" marT="50397" marB="50397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fr-CA" sz="2205" dirty="0"/>
                            <a:t>5</a:t>
                          </a:r>
                          <a:endParaRPr lang="en-US" sz="2205" dirty="0"/>
                        </a:p>
                      </a:txBody>
                      <a:tcPr marL="100795" marR="100795" marT="50397" marB="50397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fr-CA"/>
                        </a:p>
                      </a:txBody>
                      <a:tcPr marL="100795" marR="100795" marT="50397" marB="50397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</a:blipFill>
                      </a:tcPr>
                    </a:tc>
                  </a:tr>
                  <a:tr h="511810">
                    <a:tc>
                      <a:txBody>
                        <a:bodyPr/>
                        <a:lstStyle/>
                        <a:p>
                          <a:endParaRPr lang="fr-CA"/>
                        </a:p>
                      </a:txBody>
                      <a:tcPr marL="100795" marR="100795" marT="50397" marB="50397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fr-CA" sz="2205" dirty="0"/>
                            <a:t>3</a:t>
                          </a:r>
                          <a:endParaRPr lang="en-US" sz="2205" dirty="0"/>
                        </a:p>
                      </a:txBody>
                      <a:tcPr marL="100795" marR="100795" marT="50397" marB="50397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fr-CA"/>
                        </a:p>
                      </a:txBody>
                      <a:tcPr marL="100795" marR="100795" marT="50397" marB="50397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</a:blipFill>
                      </a:tcPr>
                    </a:tc>
                  </a:tr>
                  <a:tr h="511810">
                    <a:tc>
                      <a:txBody>
                        <a:bodyPr/>
                        <a:lstStyle/>
                        <a:p>
                          <a:endParaRPr lang="fr-CA"/>
                        </a:p>
                      </a:txBody>
                      <a:tcPr marL="100795" marR="100795" marT="50397" marB="50397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fr-CA" sz="2205" dirty="0"/>
                            <a:t>2</a:t>
                          </a:r>
                          <a:endParaRPr lang="en-US" sz="2205" dirty="0"/>
                        </a:p>
                      </a:txBody>
                      <a:tcPr marL="100795" marR="100795" marT="50397" marB="50397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fr-CA"/>
                        </a:p>
                      </a:txBody>
                      <a:tcPr marL="100795" marR="100795" marT="50397" marB="50397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</a:blipFill>
                      </a:tcPr>
                    </a:tc>
                  </a:tr>
                  <a:tr h="436880">
                    <a:tc>
                      <a:txBody>
                        <a:bodyPr/>
                        <a:lstStyle/>
                        <a:p>
                          <a:endParaRPr lang="fr-CA"/>
                        </a:p>
                      </a:txBody>
                      <a:tcPr marL="100795" marR="100795" marT="50397" marB="50397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fr-CA" sz="2205" dirty="0"/>
                            <a:t>2</a:t>
                          </a:r>
                          <a:endParaRPr lang="en-US" sz="2205" dirty="0"/>
                        </a:p>
                      </a:txBody>
                      <a:tcPr marL="100795" marR="100795" marT="50397" marB="50397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defRPr/>
                          </a:pPr>
                          <a:r>
                            <a:rPr lang="fr-CA" altLang="zh-TW" sz="2205" dirty="0">
                              <a:solidFill>
                                <a:srgbClr val="FF0000"/>
                              </a:solidFill>
                            </a:rPr>
                            <a:t>#4</a:t>
                          </a:r>
                          <a:endParaRPr lang="en-US" altLang="zh-TW" sz="2205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 marL="100795" marR="100795" marT="50397" marB="50397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</a:tr>
                </a:tbl>
              </a:graphicData>
            </a:graphic>
          </p:graphicFrame>
        </mc:Fallback>
      </mc:AlternateContent>
      <p:sp>
        <p:nvSpPr>
          <p:cNvPr id="5" name="標題 1"/>
          <p:cNvSpPr txBox="1"/>
          <p:nvPr/>
        </p:nvSpPr>
        <p:spPr>
          <a:xfrm>
            <a:off x="69253" y="115499"/>
            <a:ext cx="10010843" cy="1461188"/>
          </a:xfrm>
          <a:prstGeom prst="rect">
            <a:avLst/>
          </a:prstGeom>
        </p:spPr>
        <p:txBody>
          <a:bodyPr vert="horz" lIns="100795" tIns="50397" rIns="100795" bIns="50397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indent="0">
              <a:buNone/>
            </a:pPr>
            <a:r>
              <a:rPr lang="en-US" altLang="zh-TW" sz="3970" dirty="0"/>
              <a:t>Step 5: </a:t>
            </a:r>
            <a:r>
              <a:rPr lang="en-US" altLang="zh-TW" sz="3970" dirty="0">
                <a:sym typeface="+mn-ea"/>
              </a:rPr>
              <a:t>A unique identifier is given to each parallel episode</a:t>
            </a:r>
            <a:endParaRPr lang="zh-TW" altLang="en-US" sz="3970" dirty="0"/>
          </a:p>
        </p:txBody>
      </p:sp>
    </p:spTree>
  </p:cSld>
  <p:clrMapOvr>
    <a:masterClrMapping/>
  </p:clrMapOvr>
  <p:transition spd="med" advClick="0"/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內容版面配置區 2"/>
          <p:cNvSpPr>
            <a:spLocks noGrp="1"/>
          </p:cNvSpPr>
          <p:nvPr>
            <p:ph idx="1"/>
          </p:nvPr>
        </p:nvSpPr>
        <p:spPr>
          <a:xfrm>
            <a:off x="69253" y="198003"/>
            <a:ext cx="9884848" cy="4994285"/>
          </a:xfrm>
        </p:spPr>
        <p:txBody>
          <a:bodyPr>
            <a:normAutofit/>
          </a:bodyPr>
          <a:lstStyle/>
          <a:p>
            <a:pPr marL="503555" lvl="1" indent="0">
              <a:buNone/>
            </a:pPr>
            <a:r>
              <a:rPr lang="en-US" altLang="zh-TW" dirty="0"/>
              <a:t>Then</a:t>
            </a:r>
            <a:r>
              <a:rPr lang="fr-CA" altLang="en-US" dirty="0"/>
              <a:t>, the input sequence is re-encoded using these identifiers:</a:t>
            </a:r>
            <a:endParaRPr lang="fr-CA" alt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文字方塊 4"/>
              <p:cNvSpPr txBox="1"/>
              <p:nvPr/>
            </p:nvSpPr>
            <p:spPr>
              <a:xfrm>
                <a:off x="3128373" y="1359433"/>
                <a:ext cx="4031826" cy="407670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CA" altLang="zh-TW" sz="2645" b="1" i="0" smtClean="0">
                          <a:latin typeface="Cambria Math" panose="02040503050406030204" pitchFamily="18" charset="0"/>
                        </a:rPr>
                        <m:t>𝐅</m:t>
                      </m:r>
                      <m:r>
                        <a:rPr lang="en-US" altLang="zh-TW" sz="2645" b="1" i="0" smtClean="0">
                          <a:latin typeface="Cambria Math" panose="02040503050406030204" pitchFamily="18" charset="0"/>
                        </a:rPr>
                        <m:t>𝐫𝐞𝐪𝐮𝐞𝐧𝐭</m:t>
                      </m:r>
                      <m:r>
                        <a:rPr lang="en-US" altLang="zh-TW" sz="2645" b="1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fr-CA" altLang="zh-TW" sz="2645" b="1" i="0" smtClean="0">
                          <a:latin typeface="Cambria Math" panose="02040503050406030204" pitchFamily="18" charset="0"/>
                        </a:rPr>
                        <m:t>𝐩𝐚𝐫𝐚𝐥𝐥𝐞𝐥</m:t>
                      </m:r>
                      <m:r>
                        <a:rPr lang="fr-CA" altLang="zh-TW" sz="2645" b="1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fr-CA" altLang="zh-TW" sz="2645" b="1" i="0" smtClean="0">
                          <a:latin typeface="Cambria Math" panose="02040503050406030204" pitchFamily="18" charset="0"/>
                        </a:rPr>
                        <m:t>𝐞𝐩𝐢𝐬𝐨𝐝𝐞𝐬</m:t>
                      </m:r>
                    </m:oMath>
                  </m:oMathPara>
                </a14:m>
                <a:endParaRPr lang="zh-TW" altLang="en-US" sz="2645" dirty="0"/>
              </a:p>
            </p:txBody>
          </p:sp>
        </mc:Choice>
        <mc:Fallback>
          <p:sp>
            <p:nvSpPr>
              <p:cNvPr id="6" name="文字方塊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28373" y="1359433"/>
                <a:ext cx="4031826" cy="407670"/>
              </a:xfrm>
              <a:prstGeom prst="rect">
                <a:avLst/>
              </a:prstGeom>
              <a:blipFill rotWithShape="1">
                <a:blip r:embed="rId1"/>
                <a:stretch>
                  <a:fillRect l="-9" t="-131" r="-5671" b="131"/>
                </a:stretch>
              </a:blipFill>
            </p:spPr>
            <p:txBody>
              <a:bodyPr/>
              <a:lstStyle/>
              <a:p>
                <a:r>
                  <a:rPr lang="fr-CA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7" name="Table 6"/>
              <p:cNvGraphicFramePr>
                <a:graphicFrameLocks noGrp="1"/>
              </p:cNvGraphicFramePr>
              <p:nvPr/>
            </p:nvGraphicFramePr>
            <p:xfrm>
              <a:off x="3591928" y="1798249"/>
              <a:ext cx="3246755" cy="2587625"/>
            </p:xfrm>
            <a:graphic>
              <a:graphicData uri="http://schemas.openxmlformats.org/drawingml/2006/table">
                <a:tbl>
                  <a:tblPr firstRow="1" bandRow="1">
                    <a:tableStyleId>{B301B821-A1FF-4177-AEE7-76D212191A09}</a:tableStyleId>
                  </a:tblPr>
                  <a:tblGrid>
                    <a:gridCol w="1174115"/>
                    <a:gridCol w="1195705"/>
                    <a:gridCol w="876935"/>
                  </a:tblGrid>
                  <a:tr h="615315">
                    <a:tc>
                      <a:txBody>
                        <a:bodyPr/>
                        <a:lstStyle/>
                        <a:p>
                          <a:r>
                            <a:rPr lang="fr-CA" sz="2205" dirty="0" err="1"/>
                            <a:t>Episode</a:t>
                          </a:r>
                          <a:endParaRPr lang="en-US" sz="2205" dirty="0"/>
                        </a:p>
                      </a:txBody>
                      <a:tcPr marL="100795" marR="100795" marT="50397" marB="50397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fr-CA" sz="2205" dirty="0"/>
                            <a:t>Support</a:t>
                          </a:r>
                          <a:endParaRPr lang="en-US" sz="2205" dirty="0"/>
                        </a:p>
                      </a:txBody>
                      <a:tcPr marL="100795" marR="100795" marT="50397" marB="50397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sz="2205" dirty="0"/>
                            <a:t>ID</a:t>
                          </a:r>
                          <a:endParaRPr lang="en-US" sz="2205" dirty="0"/>
                        </a:p>
                      </a:txBody>
                      <a:tcPr marL="100795" marR="100795" marT="50397" marB="50397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511810">
                    <a:tc>
                      <a:txBody>
                        <a:bodyPr/>
                        <a:lstStyle/>
                        <a:p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d>
                                  <m:dPr>
                                    <m:begChr m:val="⟨"/>
                                    <m:endChr m:val="⟩"/>
                                    <m:ctrlPr>
                                      <a:rPr lang="en-US" altLang="zh-TW" sz="2205" smtClean="0">
                                        <a:solidFill>
                                          <a:srgbClr val="0000FF"/>
                                        </a:solidFill>
                                      </a:rPr>
                                    </m:ctrlPr>
                                  </m:dPr>
                                  <m:e>
                                    <m:d>
                                      <m:dPr>
                                        <m:begChr m:val="{"/>
                                        <m:endChr m:val="}"/>
                                        <m:ctrlPr>
                                          <a:rPr lang="en-US" altLang="zh-TW" sz="2205">
                                            <a:solidFill>
                                              <a:srgbClr val="0000FF"/>
                                            </a:solidFill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altLang="zh-TW" sz="2205">
                                            <a:solidFill>
                                              <a:srgbClr val="0000FF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𝑎</m:t>
                                        </m:r>
                                      </m:e>
                                    </m:d>
                                  </m:e>
                                </m:d>
                              </m:oMath>
                            </m:oMathPara>
                          </a14:m>
                          <a:endParaRPr lang="en-US" sz="2205" dirty="0">
                            <a:solidFill>
                              <a:srgbClr val="0000FF"/>
                            </a:solidFill>
                          </a:endParaRPr>
                        </a:p>
                      </a:txBody>
                      <a:tcPr marL="100795" marR="100795" marT="50397" marB="50397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fr-CA" sz="2205" dirty="0"/>
                            <a:t>5</a:t>
                          </a:r>
                          <a:endParaRPr lang="en-US" sz="2205" dirty="0"/>
                        </a:p>
                      </a:txBody>
                      <a:tcPr marL="100795" marR="100795" marT="50397" marB="50397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defRPr/>
                          </a:pPr>
                          <a14:m>
                            <m:oMath xmlns:m="http://schemas.openxmlformats.org/officeDocument/2006/math">
                              <m:r>
                                <a:rPr lang="fr-CA" altLang="zh-TW" sz="2205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#</m:t>
                              </m:r>
                              <m:r>
                                <a:rPr lang="fr-CA" altLang="zh-TW" sz="2205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oMath>
                          </a14:m>
                          <a:r>
                            <a:rPr lang="fr-CA" altLang="zh-TW" sz="2205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a:t> </a:t>
                          </a:r>
                          <a:endParaRPr lang="fr-CA" altLang="zh-TW" sz="2205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endParaRPr>
                        </a:p>
                      </a:txBody>
                      <a:tcPr marL="100795" marR="100795" marT="50397" marB="50397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511810">
                    <a:tc>
                      <a:txBody>
                        <a:bodyPr/>
                        <a:lstStyle/>
                        <a:p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d>
                                  <m:dPr>
                                    <m:begChr m:val="⟨"/>
                                    <m:endChr m:val="⟩"/>
                                    <m:ctrlPr>
                                      <a:rPr lang="en-US" altLang="zh-TW" sz="2205" smtClean="0">
                                        <a:solidFill>
                                          <a:srgbClr val="0000FF"/>
                                        </a:solidFill>
                                      </a:rPr>
                                    </m:ctrlPr>
                                  </m:dPr>
                                  <m:e>
                                    <m:d>
                                      <m:dPr>
                                        <m:begChr m:val="{"/>
                                        <m:endChr m:val="}"/>
                                        <m:ctrlPr>
                                          <a:rPr lang="en-US" altLang="zh-TW" sz="2205">
                                            <a:solidFill>
                                              <a:srgbClr val="0000FF"/>
                                            </a:solidFill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altLang="zh-TW" sz="2205" smtClean="0">
                                            <a:solidFill>
                                              <a:srgbClr val="0000FF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𝑏</m:t>
                                        </m:r>
                                      </m:e>
                                    </m:d>
                                  </m:e>
                                </m:d>
                              </m:oMath>
                            </m:oMathPara>
                          </a14:m>
                          <a:endParaRPr lang="en-US" sz="2205" dirty="0">
                            <a:solidFill>
                              <a:srgbClr val="0000FF"/>
                            </a:solidFill>
                          </a:endParaRPr>
                        </a:p>
                      </a:txBody>
                      <a:tcPr marL="100795" marR="100795" marT="50397" marB="50397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fr-CA" sz="2205" dirty="0"/>
                            <a:t>3</a:t>
                          </a:r>
                          <a:endParaRPr lang="en-US" sz="2205" dirty="0"/>
                        </a:p>
                      </a:txBody>
                      <a:tcPr marL="100795" marR="100795" marT="50397" marB="50397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14:m>
                            <m:oMath xmlns:m="http://schemas.openxmlformats.org/officeDocument/2006/math">
                              <m:r>
                                <a:rPr lang="fr-CA" altLang="zh-TW" sz="2205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#</m:t>
                              </m:r>
                              <m:r>
                                <a:rPr lang="fr-CA" altLang="zh-TW" sz="2205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oMath>
                          </a14:m>
                          <a:r>
                            <a:rPr lang="en-US" sz="2205" dirty="0">
                              <a:solidFill>
                                <a:srgbClr val="FF0000"/>
                              </a:solidFill>
                            </a:rPr>
                            <a:t> </a:t>
                          </a:r>
                          <a:endParaRPr lang="en-US" sz="2205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 marL="100795" marR="100795" marT="50397" marB="50397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511810">
                    <a:tc>
                      <a:txBody>
                        <a:bodyPr/>
                        <a:lstStyle/>
                        <a:p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d>
                                  <m:dPr>
                                    <m:begChr m:val="⟨"/>
                                    <m:endChr m:val="⟩"/>
                                    <m:ctrlPr>
                                      <a:rPr lang="en-US" altLang="zh-TW" sz="2205" smtClean="0">
                                        <a:solidFill>
                                          <a:srgbClr val="0000FF"/>
                                        </a:solidFill>
                                      </a:rPr>
                                    </m:ctrlPr>
                                  </m:dPr>
                                  <m:e>
                                    <m:d>
                                      <m:dPr>
                                        <m:begChr m:val="{"/>
                                        <m:endChr m:val="}"/>
                                        <m:ctrlPr>
                                          <a:rPr lang="en-US" altLang="zh-TW" sz="2205">
                                            <a:solidFill>
                                              <a:srgbClr val="0000FF"/>
                                            </a:solidFill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altLang="zh-TW" sz="2205" smtClean="0">
                                            <a:solidFill>
                                              <a:srgbClr val="0000FF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𝑐</m:t>
                                        </m:r>
                                      </m:e>
                                    </m:d>
                                    <m:r>
                                      <a:rPr lang="en-US" altLang="zh-TW" sz="2205" smtClean="0">
                                        <a:solidFill>
                                          <a:srgbClr val="0000FF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 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en-US" sz="2205" dirty="0">
                            <a:solidFill>
                              <a:srgbClr val="0000FF"/>
                            </a:solidFill>
                          </a:endParaRPr>
                        </a:p>
                      </a:txBody>
                      <a:tcPr marL="100795" marR="100795" marT="50397" marB="50397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fr-CA" sz="2205" dirty="0"/>
                            <a:t>2</a:t>
                          </a:r>
                          <a:endParaRPr lang="en-US" sz="2205" dirty="0"/>
                        </a:p>
                      </a:txBody>
                      <a:tcPr marL="100795" marR="100795" marT="50397" marB="50397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defRPr/>
                          </a:pPr>
                          <a14:m>
                            <m:oMath xmlns:m="http://schemas.openxmlformats.org/officeDocument/2006/math">
                              <m:r>
                                <a:rPr lang="fr-CA" altLang="zh-TW" sz="2205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#</m:t>
                              </m:r>
                              <m:r>
                                <a:rPr lang="fr-CA" altLang="zh-TW" sz="2205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oMath>
                          </a14:m>
                          <a:r>
                            <a:rPr lang="en-US" altLang="zh-TW" sz="2205" dirty="0">
                              <a:solidFill>
                                <a:srgbClr val="FF0000"/>
                              </a:solidFill>
                            </a:rPr>
                            <a:t> </a:t>
                          </a:r>
                          <a:endParaRPr lang="en-US" altLang="zh-TW" sz="2205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 marL="100795" marR="100795" marT="50397" marB="50397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436880">
                    <a:tc>
                      <a:txBody>
                        <a:bodyPr/>
                        <a:lstStyle/>
                        <a:p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d>
                                  <m:dPr>
                                    <m:begChr m:val="⟨"/>
                                    <m:endChr m:val="⟩"/>
                                    <m:ctrlPr>
                                      <a:rPr lang="en-US" altLang="zh-TW" sz="2205" i="1" smtClean="0">
                                        <a:solidFill>
                                          <a:srgbClr val="0000FF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d>
                                      <m:dPr>
                                        <m:begChr m:val="{"/>
                                        <m:endChr m:val="}"/>
                                        <m:ctrlPr>
                                          <a:rPr lang="en-US" altLang="zh-TW" sz="2205" i="1">
                                            <a:solidFill>
                                              <a:srgbClr val="0000FF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altLang="zh-TW" sz="2205">
                                            <a:solidFill>
                                              <a:srgbClr val="0000FF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𝑎</m:t>
                                        </m:r>
                                        <m:r>
                                          <a:rPr lang="fr-CA" altLang="zh-TW" sz="2205" b="0" i="0" smtClean="0">
                                            <a:solidFill>
                                              <a:srgbClr val="0000FF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,</m:t>
                                        </m:r>
                                        <m:r>
                                          <m:rPr>
                                            <m:sty m:val="p"/>
                                          </m:rPr>
                                          <a:rPr lang="fr-CA" altLang="zh-TW" sz="2205" b="0" i="0" smtClean="0">
                                            <a:solidFill>
                                              <a:srgbClr val="0000FF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b</m:t>
                                        </m:r>
                                      </m:e>
                                    </m:d>
                                  </m:e>
                                </m:d>
                              </m:oMath>
                            </m:oMathPara>
                          </a14:m>
                          <a:endParaRPr lang="en-US" sz="2205" dirty="0">
                            <a:solidFill>
                              <a:srgbClr val="0000FF"/>
                            </a:solidFill>
                          </a:endParaRPr>
                        </a:p>
                      </a:txBody>
                      <a:tcPr marL="100795" marR="100795" marT="50397" marB="50397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fr-CA" sz="2205" dirty="0"/>
                            <a:t>2</a:t>
                          </a:r>
                          <a:endParaRPr lang="en-US" sz="2205" dirty="0"/>
                        </a:p>
                      </a:txBody>
                      <a:tcPr marL="100795" marR="100795" marT="50397" marB="50397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defRPr/>
                          </a:pPr>
                          <a:r>
                            <a:rPr lang="fr-CA" altLang="zh-TW" sz="2205" dirty="0">
                              <a:solidFill>
                                <a:srgbClr val="FF0000"/>
                              </a:solidFill>
                            </a:rPr>
                            <a:t>#4</a:t>
                          </a:r>
                          <a:endParaRPr lang="en-US" altLang="zh-TW" sz="2205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 marL="100795" marR="100795" marT="50397" marB="50397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7" name="Table 6"/>
              <p:cNvGraphicFramePr>
                <a:graphicFrameLocks noGrp="1"/>
              </p:cNvGraphicFramePr>
              <p:nvPr/>
            </p:nvGraphicFramePr>
            <p:xfrm>
              <a:off x="3591928" y="1798249"/>
              <a:ext cx="3246755" cy="2587625"/>
            </p:xfrm>
            <a:graphic>
              <a:graphicData uri="http://schemas.openxmlformats.org/drawingml/2006/table">
                <a:tbl>
                  <a:tblPr firstRow="1" bandRow="1">
                    <a:tableStyleId>{B301B821-A1FF-4177-AEE7-76D212191A09}</a:tableStyleId>
                  </a:tblPr>
                  <a:tblGrid>
                    <a:gridCol w="1174115"/>
                    <a:gridCol w="1195705"/>
                    <a:gridCol w="876935"/>
                  </a:tblGrid>
                  <a:tr h="615315">
                    <a:tc>
                      <a:txBody>
                        <a:bodyPr/>
                        <a:lstStyle/>
                        <a:p>
                          <a:r>
                            <a:rPr lang="fr-CA" sz="2205" dirty="0" err="1"/>
                            <a:t>Episode</a:t>
                          </a:r>
                          <a:endParaRPr lang="en-US" sz="2205" dirty="0"/>
                        </a:p>
                      </a:txBody>
                      <a:tcPr marL="100795" marR="100795" marT="50397" marB="50397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fr-CA" sz="2205" dirty="0"/>
                            <a:t>Support</a:t>
                          </a:r>
                          <a:endParaRPr lang="en-US" sz="2205" dirty="0"/>
                        </a:p>
                      </a:txBody>
                      <a:tcPr marL="100795" marR="100795" marT="50397" marB="50397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sz="2205" dirty="0"/>
                            <a:t>ID</a:t>
                          </a:r>
                          <a:endParaRPr lang="en-US" sz="2205" dirty="0"/>
                        </a:p>
                      </a:txBody>
                      <a:tcPr marL="100795" marR="100795" marT="50397" marB="50397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511810">
                    <a:tc>
                      <a:txBody>
                        <a:bodyPr/>
                        <a:lstStyle/>
                        <a:p>
                          <a:endParaRPr lang="fr-CA"/>
                        </a:p>
                      </a:txBody>
                      <a:tcPr marL="100795" marR="100795" marT="50397" marB="50397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fr-CA" sz="2205" dirty="0"/>
                            <a:t>5</a:t>
                          </a:r>
                          <a:endParaRPr lang="en-US" sz="2205" dirty="0"/>
                        </a:p>
                      </a:txBody>
                      <a:tcPr marL="100795" marR="100795" marT="50397" marB="50397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fr-CA"/>
                        </a:p>
                      </a:txBody>
                      <a:tcPr marL="100795" marR="100795" marT="50397" marB="50397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</a:blipFill>
                      </a:tcPr>
                    </a:tc>
                  </a:tr>
                  <a:tr h="511810">
                    <a:tc>
                      <a:txBody>
                        <a:bodyPr/>
                        <a:lstStyle/>
                        <a:p>
                          <a:endParaRPr lang="fr-CA"/>
                        </a:p>
                      </a:txBody>
                      <a:tcPr marL="100795" marR="100795" marT="50397" marB="50397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fr-CA" sz="2205" dirty="0"/>
                            <a:t>3</a:t>
                          </a:r>
                          <a:endParaRPr lang="en-US" sz="2205" dirty="0"/>
                        </a:p>
                      </a:txBody>
                      <a:tcPr marL="100795" marR="100795" marT="50397" marB="50397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fr-CA"/>
                        </a:p>
                      </a:txBody>
                      <a:tcPr marL="100795" marR="100795" marT="50397" marB="50397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</a:blipFill>
                      </a:tcPr>
                    </a:tc>
                  </a:tr>
                  <a:tr h="511810">
                    <a:tc>
                      <a:txBody>
                        <a:bodyPr/>
                        <a:lstStyle/>
                        <a:p>
                          <a:endParaRPr lang="fr-CA"/>
                        </a:p>
                      </a:txBody>
                      <a:tcPr marL="100795" marR="100795" marT="50397" marB="50397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fr-CA" sz="2205" dirty="0"/>
                            <a:t>2</a:t>
                          </a:r>
                          <a:endParaRPr lang="en-US" sz="2205" dirty="0"/>
                        </a:p>
                      </a:txBody>
                      <a:tcPr marL="100795" marR="100795" marT="50397" marB="50397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fr-CA"/>
                        </a:p>
                      </a:txBody>
                      <a:tcPr marL="100795" marR="100795" marT="50397" marB="50397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</a:blipFill>
                      </a:tcPr>
                    </a:tc>
                  </a:tr>
                  <a:tr h="436880">
                    <a:tc>
                      <a:txBody>
                        <a:bodyPr/>
                        <a:lstStyle/>
                        <a:p>
                          <a:endParaRPr lang="fr-CA"/>
                        </a:p>
                      </a:txBody>
                      <a:tcPr marL="100795" marR="100795" marT="50397" marB="50397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fr-CA" sz="2205" dirty="0"/>
                            <a:t>2</a:t>
                          </a:r>
                          <a:endParaRPr lang="en-US" sz="2205" dirty="0"/>
                        </a:p>
                      </a:txBody>
                      <a:tcPr marL="100795" marR="100795" marT="50397" marB="50397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defRPr/>
                          </a:pPr>
                          <a:r>
                            <a:rPr lang="fr-CA" altLang="zh-TW" sz="2205" dirty="0">
                              <a:solidFill>
                                <a:srgbClr val="FF0000"/>
                              </a:solidFill>
                            </a:rPr>
                            <a:t>#4</a:t>
                          </a:r>
                          <a:endParaRPr lang="en-US" altLang="zh-TW" sz="2205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 marL="100795" marR="100795" marT="50397" marB="50397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9" name="Zone de texte 8"/>
              <p:cNvSpPr txBox="1"/>
              <p:nvPr/>
            </p:nvSpPr>
            <p:spPr>
              <a:xfrm>
                <a:off x="280035" y="4650105"/>
                <a:ext cx="9356090" cy="1384300"/>
              </a:xfrm>
              <a:prstGeom prst="rect">
                <a:avLst/>
              </a:prstGeom>
              <a:noFill/>
            </p:spPr>
            <p:txBody>
              <a:bodyPr wrap="square" rtlCol="0" anchor="t">
                <a:spAutoFit/>
              </a:bodyPr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altLang="fr-CA" sz="2800" dirty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cs typeface="Cambria Math" panose="02040503050406030204" pitchFamily="18" charset="0"/>
                        </a:rPr>
                        <m:t>s</m:t>
                      </m:r>
                      <m:r>
                        <a:rPr lang="en-US" altLang="fr-CA" sz="2800" dirty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cs typeface="Cambria Math" panose="02040503050406030204" pitchFamily="18" charset="0"/>
                        </a:rPr>
                        <m:t> =  </m:t>
                      </m:r>
                      <m:r>
                        <a:rPr lang="fr-FR" sz="2800" i="1" dirty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⟨</m:t>
                      </m:r>
                      <m:r>
                        <a:rPr lang="en-US" altLang="fr-FR" sz="2800" i="1" dirty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d>
                        <m:dPr>
                          <m:begChr m:val="{"/>
                          <m:endChr m:val="}"/>
                          <m:ctrlPr>
                            <a:rPr lang="fr-FR" sz="2800" i="1" dirty="0" err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fr-FR" sz="2800" i="1" dirty="0" err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en-US" altLang="fr-FR" sz="2800" i="1" dirty="0" err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altLang="fr-FR" sz="2800" i="1" dirty="0" err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</m:d>
                      <m:r>
                        <a:rPr lang="en-US" altLang="fr-FR" sz="2800" i="1" dirty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altLang="fr-FR" sz="2800" i="1" dirty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US" altLang="fr-FR" sz="2800" i="1" dirty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  <m:r>
                        <a:rPr lang="fr-FR" sz="2800" i="1" dirty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altLang="fr-FR" sz="2800" dirty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cs typeface="Cambria Math" panose="02040503050406030204" pitchFamily="18" charset="0"/>
                          <a:sym typeface="+mn-ea"/>
                        </a:rPr>
                        <m:t>  </m:t>
                      </m:r>
                      <m:d>
                        <m:dPr>
                          <m:begChr m:val="{"/>
                          <m:endChr m:val="}"/>
                          <m:ctrlPr>
                            <a:rPr lang="fr-FR" sz="2800" b="0" i="1" dirty="0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fr-FR" sz="2800" b="0" i="1" dirty="0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</m:d>
                      <m:r>
                        <a:rPr lang="fr-FR" sz="2800" b="0" i="1" dirty="0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altLang="fr-FR" sz="2800" b="0" i="1" dirty="0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altLang="fr-FR" sz="2800" b="0" i="1" dirty="0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),(</m:t>
                      </m:r>
                      <m:r>
                        <a:rPr lang="fr-FR" sz="2800" b="0" i="1" dirty="0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{</m:t>
                      </m:r>
                      <m:r>
                        <a:rPr lang="en-US" altLang="fr-FR" sz="2800" b="0" i="1" dirty="0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US" altLang="fr-FR" sz="2800" b="0" i="1" dirty="0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altLang="fr-FR" sz="2800" b="0" i="1" dirty="0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fr-FR" sz="2800" b="0" i="1" dirty="0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}</m:t>
                      </m:r>
                      <m:r>
                        <a:rPr lang="en-US" altLang="fr-FR" sz="2800" b="0" i="1" dirty="0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altLang="fr-FR" sz="2800" b="0" i="1" dirty="0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3</m:t>
                      </m:r>
                      <m:r>
                        <a:rPr lang="en-US" altLang="fr-FR" sz="2800" b="0" i="1" dirty="0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), </m:t>
                      </m:r>
                      <m:r>
                        <a:rPr lang="en-US" altLang="fr-FR" sz="2800" dirty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sym typeface="+mn-ea"/>
                        </a:rPr>
                        <m:t>(</m:t>
                      </m:r>
                      <m:d>
                        <m:dPr>
                          <m:begChr m:val="{"/>
                          <m:endChr m:val="}"/>
                          <m:ctrlPr>
                            <a:rPr lang="fr-FR" sz="2800" b="0" i="1" dirty="0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fr-FR" sz="2800" b="0" i="1" dirty="0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</m:d>
                      <m:r>
                        <a:rPr lang="fr-FR" sz="2800" b="0" i="1" dirty="0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altLang="fr-FR" sz="2800" b="0" i="1" dirty="0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6</m:t>
                      </m:r>
                      <m:r>
                        <a:rPr lang="en-US" altLang="fr-FR" sz="2800" b="0" i="1" dirty="0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),(</m:t>
                      </m:r>
                      <m:r>
                        <a:rPr lang="fr-FR" sz="2800" b="0" i="1" dirty="0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{</m:t>
                      </m:r>
                      <m:r>
                        <a:rPr lang="en-US" altLang="fr-FR" sz="2800" b="0" i="1" dirty="0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US" altLang="fr-FR" sz="2800" b="0" i="1" dirty="0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altLang="fr-FR" sz="2800" b="0" i="1" dirty="0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fr-FR" sz="2800" b="0" i="1" dirty="0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}</m:t>
                      </m:r>
                      <m:r>
                        <a:rPr lang="en-US" altLang="fr-FR" sz="2800" b="0" i="1" dirty="0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altLang="fr-FR" sz="2800" b="0" i="1" dirty="0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7</m:t>
                      </m:r>
                      <m:r>
                        <a:rPr lang="en-US" altLang="fr-FR" sz="2800" b="0" i="1" dirty="0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),</m:t>
                      </m:r>
                    </m:oMath>
                  </m:oMathPara>
                </a14:m>
                <a:endParaRPr lang="en-US" altLang="fr-FR" sz="2800" b="0" i="1" dirty="0" smtClean="0">
                  <a:solidFill>
                    <a:srgbClr val="0000FF"/>
                  </a:solidFill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altLang="fr-FR" sz="2800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sym typeface="+mn-ea"/>
                      </a:rPr>
                      <m:t>(</m:t>
                    </m:r>
                    <m:d>
                      <m:dPr>
                        <m:begChr m:val="{"/>
                        <m:endChr m:val="}"/>
                        <m:ctrlPr>
                          <a:rPr lang="fr-FR" sz="2800" b="0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fr-FR" sz="2800" b="0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</m:d>
                    <m:r>
                      <a:rPr lang="fr-FR" sz="2800" b="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altLang="fr-FR" sz="2800" b="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8</m:t>
                    </m:r>
                    <m:r>
                      <a:rPr lang="en-US" altLang="fr-FR" sz="2800" b="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),</m:t>
                    </m:r>
                    <m:r>
                      <a:rPr lang="en-US" altLang="fr-FR" sz="2800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sym typeface="+mn-ea"/>
                      </a:rPr>
                      <m:t>(</m:t>
                    </m:r>
                    <m:d>
                      <m:dPr>
                        <m:begChr m:val="{"/>
                        <m:endChr m:val="}"/>
                        <m:ctrlPr>
                          <a:rPr lang="fr-FR" sz="2800" b="0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fr-FR" sz="2800" b="0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d>
                    <m:r>
                      <a:rPr lang="fr-FR" sz="2800" b="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altLang="fr-FR" sz="2800" b="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9</m:t>
                    </m:r>
                    <m:r>
                      <a:rPr lang="en-US" altLang="fr-FR" sz="2800" b="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),</m:t>
                    </m:r>
                    <m:r>
                      <a:rPr lang="en-US" altLang="fr-FR" sz="2800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sym typeface="+mn-ea"/>
                      </a:rPr>
                      <m:t>(</m:t>
                    </m:r>
                    <m:d>
                      <m:dPr>
                        <m:begChr m:val="{"/>
                        <m:endChr m:val="}"/>
                        <m:ctrlPr>
                          <a:rPr lang="fr-FR" sz="2800" b="0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fr-FR" sz="2800" b="0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</m:d>
                    <m:r>
                      <a:rPr lang="fr-FR" sz="2800" b="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altLang="fr-FR" sz="2800" b="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11</m:t>
                    </m:r>
                    <m:r>
                      <a:rPr lang="en-US" altLang="fr-FR" sz="2800" b="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)</m:t>
                    </m:r>
                    <m:r>
                      <a:rPr lang="fr-FR" sz="2800" b="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⟩</m:t>
                    </m:r>
                  </m:oMath>
                </a14:m>
                <a:r>
                  <a:rPr lang="fr-FR" sz="2800" dirty="0">
                    <a:solidFill>
                      <a:srgbClr val="0000FF"/>
                    </a:solidFill>
                    <a:sym typeface="+mn-ea"/>
                  </a:rPr>
                  <a:t> </a:t>
                </a:r>
                <a:br>
                  <a:rPr lang="fr-FR" sz="2800" i="1" dirty="0">
                    <a:solidFill>
                      <a:srgbClr val="0000FF"/>
                    </a:solidFill>
                    <a:latin typeface="Cambria Math" panose="02040503050406030204" pitchFamily="18" charset="0"/>
                    <a:sym typeface="+mn-ea"/>
                  </a:rPr>
                </a:br>
                <a:endParaRPr lang="fr-FR" altLang="en-US" sz="2800" i="1" dirty="0">
                  <a:solidFill>
                    <a:srgbClr val="0000FF"/>
                  </a:solidFill>
                  <a:latin typeface="Cambria Math" panose="02040503050406030204" pitchFamily="18" charset="0"/>
                  <a:sym typeface="+mn-ea"/>
                </a:endParaRPr>
              </a:p>
            </p:txBody>
          </p:sp>
        </mc:Choice>
        <mc:Fallback>
          <p:sp>
            <p:nvSpPr>
              <p:cNvPr id="9" name="Zone de texte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0035" y="4650105"/>
                <a:ext cx="9356090" cy="1384300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CA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 spd="med" advClick="0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" name="Titre 4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fr-CA" altLang="en-US"/>
              <a:t>Event sequence</a:t>
            </a:r>
            <a:endParaRPr lang="fr-CA" altLang="en-US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>
              <a:defRPr/>
            </a:pPr>
            <a:fld id="{02CE1AC3-715D-4D80-8097-7A9D29DF156E}" type="slidenum">
              <a:rPr lang="en-GB"/>
            </a:fld>
            <a:endParaRPr lang="en-GB" dirty="0"/>
          </a:p>
        </p:txBody>
      </p:sp>
      <p:sp>
        <p:nvSpPr>
          <p:cNvPr id="6" name="Espace réservé du contenu 5"/>
          <p:cNvSpPr/>
          <p:nvPr>
            <p:ph idx="1"/>
          </p:nvPr>
        </p:nvSpPr>
        <p:spPr/>
        <p:txBody>
          <a:bodyPr/>
          <a:p>
            <a:pPr marL="0" indent="0">
              <a:buNone/>
            </a:pPr>
            <a:r>
              <a:rPr lang="fr-CA" altLang="en-US"/>
              <a:t>Event sequences can model various types of data such as:</a:t>
            </a:r>
            <a:endParaRPr lang="fr-CA" altLang="en-US"/>
          </a:p>
          <a:p>
            <a:pPr lvl="1"/>
            <a:r>
              <a:rPr lang="fr-CA" altLang="en-US"/>
              <a:t> alarm sequences, </a:t>
            </a:r>
            <a:endParaRPr lang="fr-CA" altLang="en-US"/>
          </a:p>
          <a:p>
            <a:pPr lvl="1"/>
            <a:r>
              <a:rPr lang="fr-CA" altLang="en-US"/>
              <a:t>cloud data,</a:t>
            </a:r>
            <a:endParaRPr lang="fr-CA" altLang="en-US"/>
          </a:p>
          <a:p>
            <a:pPr lvl="1"/>
            <a:r>
              <a:rPr lang="fr-CA" altLang="en-US"/>
              <a:t>network data, </a:t>
            </a:r>
            <a:endParaRPr lang="fr-CA" altLang="en-US"/>
          </a:p>
          <a:p>
            <a:pPr lvl="1"/>
            <a:r>
              <a:rPr lang="fr-CA" altLang="en-US"/>
              <a:t>stock data, </a:t>
            </a:r>
            <a:endParaRPr lang="fr-CA" altLang="en-US"/>
          </a:p>
          <a:p>
            <a:pPr lvl="1"/>
            <a:r>
              <a:rPr lang="fr-CA" altLang="en-US"/>
              <a:t>malicious attacks, </a:t>
            </a:r>
            <a:endParaRPr lang="fr-CA" altLang="en-US"/>
          </a:p>
          <a:p>
            <a:pPr lvl="1"/>
            <a:r>
              <a:rPr lang="fr-CA" altLang="en-US"/>
              <a:t>movements, and customer transactions.</a:t>
            </a:r>
            <a:endParaRPr lang="fr-CA" altLang="en-US"/>
          </a:p>
        </p:txBody>
      </p:sp>
    </p:spTree>
  </p:cSld>
  <p:clrMapOvr>
    <a:masterClrMapping/>
  </p:clrMapOvr>
  <p:transition spd="med" advClick="0"/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內容版面配置區 2"/>
          <p:cNvSpPr>
            <a:spLocks noGrp="1"/>
          </p:cNvSpPr>
          <p:nvPr>
            <p:ph idx="1"/>
          </p:nvPr>
        </p:nvSpPr>
        <p:spPr>
          <a:xfrm>
            <a:off x="69253" y="198003"/>
            <a:ext cx="9884848" cy="4994285"/>
          </a:xfrm>
        </p:spPr>
        <p:txBody>
          <a:bodyPr>
            <a:normAutofit/>
          </a:bodyPr>
          <a:lstStyle/>
          <a:p>
            <a:pPr marL="503555" lvl="1" indent="0">
              <a:buNone/>
            </a:pPr>
            <a:r>
              <a:rPr lang="en-US" altLang="zh-TW" dirty="0"/>
              <a:t>Then</a:t>
            </a:r>
            <a:r>
              <a:rPr lang="fr-CA" altLang="en-US" dirty="0"/>
              <a:t>, the input sequence is re-encoded using these identifiers:</a:t>
            </a:r>
            <a:endParaRPr lang="fr-CA" alt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文字方塊 4"/>
              <p:cNvSpPr txBox="1"/>
              <p:nvPr/>
            </p:nvSpPr>
            <p:spPr>
              <a:xfrm>
                <a:off x="3128373" y="1359433"/>
                <a:ext cx="4031826" cy="407670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CA" altLang="zh-TW" sz="2645" b="1" i="0" smtClean="0">
                          <a:latin typeface="Cambria Math" panose="02040503050406030204" pitchFamily="18" charset="0"/>
                        </a:rPr>
                        <m:t>𝐅</m:t>
                      </m:r>
                      <m:r>
                        <a:rPr lang="en-US" altLang="zh-TW" sz="2645" b="1" i="0" smtClean="0">
                          <a:latin typeface="Cambria Math" panose="02040503050406030204" pitchFamily="18" charset="0"/>
                        </a:rPr>
                        <m:t>𝐫𝐞𝐪𝐮𝐞𝐧𝐭</m:t>
                      </m:r>
                      <m:r>
                        <a:rPr lang="en-US" altLang="zh-TW" sz="2645" b="1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fr-CA" altLang="zh-TW" sz="2645" b="1" i="0" smtClean="0">
                          <a:latin typeface="Cambria Math" panose="02040503050406030204" pitchFamily="18" charset="0"/>
                        </a:rPr>
                        <m:t>𝐩𝐚𝐫𝐚𝐥𝐥𝐞𝐥</m:t>
                      </m:r>
                      <m:r>
                        <a:rPr lang="fr-CA" altLang="zh-TW" sz="2645" b="1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fr-CA" altLang="zh-TW" sz="2645" b="1" i="0" smtClean="0">
                          <a:latin typeface="Cambria Math" panose="02040503050406030204" pitchFamily="18" charset="0"/>
                        </a:rPr>
                        <m:t>𝐞𝐩𝐢𝐬𝐨𝐝𝐞𝐬</m:t>
                      </m:r>
                    </m:oMath>
                  </m:oMathPara>
                </a14:m>
                <a:endParaRPr lang="zh-TW" altLang="en-US" sz="2645" dirty="0"/>
              </a:p>
            </p:txBody>
          </p:sp>
        </mc:Choice>
        <mc:Fallback>
          <p:sp>
            <p:nvSpPr>
              <p:cNvPr id="6" name="文字方塊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28373" y="1359433"/>
                <a:ext cx="4031826" cy="407670"/>
              </a:xfrm>
              <a:prstGeom prst="rect">
                <a:avLst/>
              </a:prstGeom>
              <a:blipFill rotWithShape="1">
                <a:blip r:embed="rId1"/>
                <a:stretch>
                  <a:fillRect l="-9" t="-131" r="-5671" b="131"/>
                </a:stretch>
              </a:blipFill>
            </p:spPr>
            <p:txBody>
              <a:bodyPr/>
              <a:lstStyle/>
              <a:p>
                <a:r>
                  <a:rPr lang="fr-CA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7" name="Table 6"/>
              <p:cNvGraphicFramePr>
                <a:graphicFrameLocks noGrp="1"/>
              </p:cNvGraphicFramePr>
              <p:nvPr/>
            </p:nvGraphicFramePr>
            <p:xfrm>
              <a:off x="3591928" y="1798249"/>
              <a:ext cx="3246755" cy="2587625"/>
            </p:xfrm>
            <a:graphic>
              <a:graphicData uri="http://schemas.openxmlformats.org/drawingml/2006/table">
                <a:tbl>
                  <a:tblPr firstRow="1" bandRow="1">
                    <a:tableStyleId>{B301B821-A1FF-4177-AEE7-76D212191A09}</a:tableStyleId>
                  </a:tblPr>
                  <a:tblGrid>
                    <a:gridCol w="1174115"/>
                    <a:gridCol w="1195705"/>
                    <a:gridCol w="876935"/>
                  </a:tblGrid>
                  <a:tr h="615315">
                    <a:tc>
                      <a:txBody>
                        <a:bodyPr/>
                        <a:lstStyle/>
                        <a:p>
                          <a:r>
                            <a:rPr lang="fr-CA" sz="2205" dirty="0" err="1"/>
                            <a:t>Episode</a:t>
                          </a:r>
                          <a:endParaRPr lang="en-US" sz="2205" dirty="0"/>
                        </a:p>
                      </a:txBody>
                      <a:tcPr marL="100795" marR="100795" marT="50397" marB="50397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fr-CA" sz="2205" dirty="0"/>
                            <a:t>Support</a:t>
                          </a:r>
                          <a:endParaRPr lang="en-US" sz="2205" dirty="0"/>
                        </a:p>
                      </a:txBody>
                      <a:tcPr marL="100795" marR="100795" marT="50397" marB="50397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sz="2205" dirty="0"/>
                            <a:t>ID</a:t>
                          </a:r>
                          <a:endParaRPr lang="en-US" sz="2205" dirty="0"/>
                        </a:p>
                      </a:txBody>
                      <a:tcPr marL="100795" marR="100795" marT="50397" marB="50397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511810">
                    <a:tc>
                      <a:txBody>
                        <a:bodyPr/>
                        <a:lstStyle/>
                        <a:p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d>
                                  <m:dPr>
                                    <m:begChr m:val="⟨"/>
                                    <m:endChr m:val="⟩"/>
                                    <m:ctrlPr>
                                      <a:rPr lang="en-US" altLang="zh-TW" sz="2205" smtClean="0">
                                        <a:solidFill>
                                          <a:srgbClr val="0000FF"/>
                                        </a:solidFill>
                                      </a:rPr>
                                    </m:ctrlPr>
                                  </m:dPr>
                                  <m:e>
                                    <m:d>
                                      <m:dPr>
                                        <m:begChr m:val="{"/>
                                        <m:endChr m:val="}"/>
                                        <m:ctrlPr>
                                          <a:rPr lang="en-US" altLang="zh-TW" sz="2205">
                                            <a:solidFill>
                                              <a:srgbClr val="0000FF"/>
                                            </a:solidFill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altLang="zh-TW" sz="2205">
                                            <a:solidFill>
                                              <a:srgbClr val="0000FF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𝑎</m:t>
                                        </m:r>
                                      </m:e>
                                    </m:d>
                                  </m:e>
                                </m:d>
                              </m:oMath>
                            </m:oMathPara>
                          </a14:m>
                          <a:endParaRPr lang="en-US" sz="2205" dirty="0">
                            <a:solidFill>
                              <a:srgbClr val="0000FF"/>
                            </a:solidFill>
                          </a:endParaRPr>
                        </a:p>
                      </a:txBody>
                      <a:tcPr marL="100795" marR="100795" marT="50397" marB="50397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fr-CA" sz="2205" dirty="0"/>
                            <a:t>5</a:t>
                          </a:r>
                          <a:endParaRPr lang="en-US" sz="2205" dirty="0"/>
                        </a:p>
                      </a:txBody>
                      <a:tcPr marL="100795" marR="100795" marT="50397" marB="50397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defRPr/>
                          </a:pPr>
                          <a14:m>
                            <m:oMath xmlns:m="http://schemas.openxmlformats.org/officeDocument/2006/math">
                              <m:r>
                                <a:rPr lang="fr-CA" altLang="zh-TW" sz="2205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#</m:t>
                              </m:r>
                              <m:r>
                                <a:rPr lang="fr-CA" altLang="zh-TW" sz="2205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oMath>
                          </a14:m>
                          <a:r>
                            <a:rPr lang="fr-CA" altLang="zh-TW" sz="2205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a:t> </a:t>
                          </a:r>
                          <a:endParaRPr lang="fr-CA" altLang="zh-TW" sz="2205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endParaRPr>
                        </a:p>
                      </a:txBody>
                      <a:tcPr marL="100795" marR="100795" marT="50397" marB="50397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511810">
                    <a:tc>
                      <a:txBody>
                        <a:bodyPr/>
                        <a:lstStyle/>
                        <a:p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d>
                                  <m:dPr>
                                    <m:begChr m:val="⟨"/>
                                    <m:endChr m:val="⟩"/>
                                    <m:ctrlPr>
                                      <a:rPr lang="en-US" altLang="zh-TW" sz="2205" smtClean="0">
                                        <a:solidFill>
                                          <a:srgbClr val="0000FF"/>
                                        </a:solidFill>
                                      </a:rPr>
                                    </m:ctrlPr>
                                  </m:dPr>
                                  <m:e>
                                    <m:d>
                                      <m:dPr>
                                        <m:begChr m:val="{"/>
                                        <m:endChr m:val="}"/>
                                        <m:ctrlPr>
                                          <a:rPr lang="en-US" altLang="zh-TW" sz="2205">
                                            <a:solidFill>
                                              <a:srgbClr val="0000FF"/>
                                            </a:solidFill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altLang="zh-TW" sz="2205" smtClean="0">
                                            <a:solidFill>
                                              <a:srgbClr val="0000FF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𝑏</m:t>
                                        </m:r>
                                      </m:e>
                                    </m:d>
                                  </m:e>
                                </m:d>
                              </m:oMath>
                            </m:oMathPara>
                          </a14:m>
                          <a:endParaRPr lang="en-US" sz="2205" dirty="0">
                            <a:solidFill>
                              <a:srgbClr val="0000FF"/>
                            </a:solidFill>
                          </a:endParaRPr>
                        </a:p>
                      </a:txBody>
                      <a:tcPr marL="100795" marR="100795" marT="50397" marB="50397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fr-CA" sz="2205" dirty="0"/>
                            <a:t>3</a:t>
                          </a:r>
                          <a:endParaRPr lang="en-US" sz="2205" dirty="0"/>
                        </a:p>
                      </a:txBody>
                      <a:tcPr marL="100795" marR="100795" marT="50397" marB="50397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14:m>
                            <m:oMath xmlns:m="http://schemas.openxmlformats.org/officeDocument/2006/math">
                              <m:r>
                                <a:rPr lang="fr-CA" altLang="zh-TW" sz="2205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#</m:t>
                              </m:r>
                              <m:r>
                                <a:rPr lang="fr-CA" altLang="zh-TW" sz="2205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oMath>
                          </a14:m>
                          <a:r>
                            <a:rPr lang="en-US" sz="2205" dirty="0">
                              <a:solidFill>
                                <a:srgbClr val="FF0000"/>
                              </a:solidFill>
                            </a:rPr>
                            <a:t> </a:t>
                          </a:r>
                          <a:endParaRPr lang="en-US" sz="2205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 marL="100795" marR="100795" marT="50397" marB="50397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511810">
                    <a:tc>
                      <a:txBody>
                        <a:bodyPr/>
                        <a:lstStyle/>
                        <a:p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d>
                                  <m:dPr>
                                    <m:begChr m:val="⟨"/>
                                    <m:endChr m:val="⟩"/>
                                    <m:ctrlPr>
                                      <a:rPr lang="en-US" altLang="zh-TW" sz="2205" smtClean="0">
                                        <a:solidFill>
                                          <a:srgbClr val="0000FF"/>
                                        </a:solidFill>
                                      </a:rPr>
                                    </m:ctrlPr>
                                  </m:dPr>
                                  <m:e>
                                    <m:d>
                                      <m:dPr>
                                        <m:begChr m:val="{"/>
                                        <m:endChr m:val="}"/>
                                        <m:ctrlPr>
                                          <a:rPr lang="en-US" altLang="zh-TW" sz="2205">
                                            <a:solidFill>
                                              <a:srgbClr val="0000FF"/>
                                            </a:solidFill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altLang="zh-TW" sz="2205" smtClean="0">
                                            <a:solidFill>
                                              <a:srgbClr val="0000FF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𝑐</m:t>
                                        </m:r>
                                      </m:e>
                                    </m:d>
                                    <m:r>
                                      <a:rPr lang="en-US" altLang="zh-TW" sz="2205" smtClean="0">
                                        <a:solidFill>
                                          <a:srgbClr val="0000FF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 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en-US" sz="2205" dirty="0">
                            <a:solidFill>
                              <a:srgbClr val="0000FF"/>
                            </a:solidFill>
                          </a:endParaRPr>
                        </a:p>
                      </a:txBody>
                      <a:tcPr marL="100795" marR="100795" marT="50397" marB="50397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fr-CA" sz="2205" dirty="0"/>
                            <a:t>2</a:t>
                          </a:r>
                          <a:endParaRPr lang="en-US" sz="2205" dirty="0"/>
                        </a:p>
                      </a:txBody>
                      <a:tcPr marL="100795" marR="100795" marT="50397" marB="50397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defRPr/>
                          </a:pPr>
                          <a14:m>
                            <m:oMath xmlns:m="http://schemas.openxmlformats.org/officeDocument/2006/math">
                              <m:r>
                                <a:rPr lang="fr-CA" altLang="zh-TW" sz="2205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#</m:t>
                              </m:r>
                              <m:r>
                                <a:rPr lang="fr-CA" altLang="zh-TW" sz="2205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oMath>
                          </a14:m>
                          <a:r>
                            <a:rPr lang="en-US" altLang="zh-TW" sz="2205" dirty="0">
                              <a:solidFill>
                                <a:srgbClr val="FF0000"/>
                              </a:solidFill>
                            </a:rPr>
                            <a:t> </a:t>
                          </a:r>
                          <a:endParaRPr lang="en-US" altLang="zh-TW" sz="2205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 marL="100795" marR="100795" marT="50397" marB="50397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436880">
                    <a:tc>
                      <a:txBody>
                        <a:bodyPr/>
                        <a:lstStyle/>
                        <a:p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d>
                                  <m:dPr>
                                    <m:begChr m:val="⟨"/>
                                    <m:endChr m:val="⟩"/>
                                    <m:ctrlPr>
                                      <a:rPr lang="en-US" altLang="zh-TW" sz="2205" i="1" smtClean="0">
                                        <a:solidFill>
                                          <a:srgbClr val="0000FF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d>
                                      <m:dPr>
                                        <m:begChr m:val="{"/>
                                        <m:endChr m:val="}"/>
                                        <m:ctrlPr>
                                          <a:rPr lang="en-US" altLang="zh-TW" sz="2205" i="1">
                                            <a:solidFill>
                                              <a:srgbClr val="0000FF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altLang="zh-TW" sz="2205">
                                            <a:solidFill>
                                              <a:srgbClr val="0000FF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𝑎</m:t>
                                        </m:r>
                                        <m:r>
                                          <a:rPr lang="fr-CA" altLang="zh-TW" sz="2205" b="0" i="0" smtClean="0">
                                            <a:solidFill>
                                              <a:srgbClr val="0000FF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,</m:t>
                                        </m:r>
                                        <m:r>
                                          <m:rPr>
                                            <m:sty m:val="p"/>
                                          </m:rPr>
                                          <a:rPr lang="fr-CA" altLang="zh-TW" sz="2205" b="0" i="0" smtClean="0">
                                            <a:solidFill>
                                              <a:srgbClr val="0000FF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b</m:t>
                                        </m:r>
                                      </m:e>
                                    </m:d>
                                  </m:e>
                                </m:d>
                              </m:oMath>
                            </m:oMathPara>
                          </a14:m>
                          <a:endParaRPr lang="en-US" sz="2205" dirty="0">
                            <a:solidFill>
                              <a:srgbClr val="0000FF"/>
                            </a:solidFill>
                          </a:endParaRPr>
                        </a:p>
                      </a:txBody>
                      <a:tcPr marL="100795" marR="100795" marT="50397" marB="50397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fr-CA" sz="2205" dirty="0"/>
                            <a:t>2</a:t>
                          </a:r>
                          <a:endParaRPr lang="en-US" sz="2205" dirty="0"/>
                        </a:p>
                      </a:txBody>
                      <a:tcPr marL="100795" marR="100795" marT="50397" marB="50397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defRPr/>
                          </a:pPr>
                          <a:r>
                            <a:rPr lang="fr-CA" altLang="zh-TW" sz="2205" dirty="0">
                              <a:solidFill>
                                <a:srgbClr val="FF0000"/>
                              </a:solidFill>
                            </a:rPr>
                            <a:t>#4</a:t>
                          </a:r>
                          <a:endParaRPr lang="en-US" altLang="zh-TW" sz="2205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 marL="100795" marR="100795" marT="50397" marB="50397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7" name="Table 6"/>
              <p:cNvGraphicFramePr>
                <a:graphicFrameLocks noGrp="1"/>
              </p:cNvGraphicFramePr>
              <p:nvPr/>
            </p:nvGraphicFramePr>
            <p:xfrm>
              <a:off x="3591928" y="1798249"/>
              <a:ext cx="3246755" cy="2587625"/>
            </p:xfrm>
            <a:graphic>
              <a:graphicData uri="http://schemas.openxmlformats.org/drawingml/2006/table">
                <a:tbl>
                  <a:tblPr firstRow="1" bandRow="1">
                    <a:tableStyleId>{B301B821-A1FF-4177-AEE7-76D212191A09}</a:tableStyleId>
                  </a:tblPr>
                  <a:tblGrid>
                    <a:gridCol w="1174115"/>
                    <a:gridCol w="1195705"/>
                    <a:gridCol w="876935"/>
                  </a:tblGrid>
                  <a:tr h="615315">
                    <a:tc>
                      <a:txBody>
                        <a:bodyPr/>
                        <a:lstStyle/>
                        <a:p>
                          <a:r>
                            <a:rPr lang="fr-CA" sz="2205" dirty="0" err="1"/>
                            <a:t>Episode</a:t>
                          </a:r>
                          <a:endParaRPr lang="en-US" sz="2205" dirty="0"/>
                        </a:p>
                      </a:txBody>
                      <a:tcPr marL="100795" marR="100795" marT="50397" marB="50397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fr-CA" sz="2205" dirty="0"/>
                            <a:t>Support</a:t>
                          </a:r>
                          <a:endParaRPr lang="en-US" sz="2205" dirty="0"/>
                        </a:p>
                      </a:txBody>
                      <a:tcPr marL="100795" marR="100795" marT="50397" marB="50397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sz="2205" dirty="0"/>
                            <a:t>ID</a:t>
                          </a:r>
                          <a:endParaRPr lang="en-US" sz="2205" dirty="0"/>
                        </a:p>
                      </a:txBody>
                      <a:tcPr marL="100795" marR="100795" marT="50397" marB="50397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511810">
                    <a:tc>
                      <a:txBody>
                        <a:bodyPr/>
                        <a:lstStyle/>
                        <a:p>
                          <a:endParaRPr lang="fr-CA"/>
                        </a:p>
                      </a:txBody>
                      <a:tcPr marL="100795" marR="100795" marT="50397" marB="50397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fr-CA" sz="2205" dirty="0"/>
                            <a:t>5</a:t>
                          </a:r>
                          <a:endParaRPr lang="en-US" sz="2205" dirty="0"/>
                        </a:p>
                      </a:txBody>
                      <a:tcPr marL="100795" marR="100795" marT="50397" marB="50397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fr-CA"/>
                        </a:p>
                      </a:txBody>
                      <a:tcPr marL="100795" marR="100795" marT="50397" marB="50397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</a:blipFill>
                      </a:tcPr>
                    </a:tc>
                  </a:tr>
                  <a:tr h="511810">
                    <a:tc>
                      <a:txBody>
                        <a:bodyPr/>
                        <a:lstStyle/>
                        <a:p>
                          <a:endParaRPr lang="fr-CA"/>
                        </a:p>
                      </a:txBody>
                      <a:tcPr marL="100795" marR="100795" marT="50397" marB="50397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fr-CA" sz="2205" dirty="0"/>
                            <a:t>3</a:t>
                          </a:r>
                          <a:endParaRPr lang="en-US" sz="2205" dirty="0"/>
                        </a:p>
                      </a:txBody>
                      <a:tcPr marL="100795" marR="100795" marT="50397" marB="50397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fr-CA"/>
                        </a:p>
                      </a:txBody>
                      <a:tcPr marL="100795" marR="100795" marT="50397" marB="50397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</a:blipFill>
                      </a:tcPr>
                    </a:tc>
                  </a:tr>
                  <a:tr h="511810">
                    <a:tc>
                      <a:txBody>
                        <a:bodyPr/>
                        <a:lstStyle/>
                        <a:p>
                          <a:endParaRPr lang="fr-CA"/>
                        </a:p>
                      </a:txBody>
                      <a:tcPr marL="100795" marR="100795" marT="50397" marB="50397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fr-CA" sz="2205" dirty="0"/>
                            <a:t>2</a:t>
                          </a:r>
                          <a:endParaRPr lang="en-US" sz="2205" dirty="0"/>
                        </a:p>
                      </a:txBody>
                      <a:tcPr marL="100795" marR="100795" marT="50397" marB="50397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fr-CA"/>
                        </a:p>
                      </a:txBody>
                      <a:tcPr marL="100795" marR="100795" marT="50397" marB="50397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</a:blipFill>
                      </a:tcPr>
                    </a:tc>
                  </a:tr>
                  <a:tr h="436880">
                    <a:tc>
                      <a:txBody>
                        <a:bodyPr/>
                        <a:lstStyle/>
                        <a:p>
                          <a:endParaRPr lang="fr-CA"/>
                        </a:p>
                      </a:txBody>
                      <a:tcPr marL="100795" marR="100795" marT="50397" marB="50397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fr-CA" sz="2205" dirty="0"/>
                            <a:t>2</a:t>
                          </a:r>
                          <a:endParaRPr lang="en-US" sz="2205" dirty="0"/>
                        </a:p>
                      </a:txBody>
                      <a:tcPr marL="100795" marR="100795" marT="50397" marB="50397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defRPr/>
                          </a:pPr>
                          <a:r>
                            <a:rPr lang="fr-CA" altLang="zh-TW" sz="2205" dirty="0">
                              <a:solidFill>
                                <a:srgbClr val="FF0000"/>
                              </a:solidFill>
                            </a:rPr>
                            <a:t>#4</a:t>
                          </a:r>
                          <a:endParaRPr lang="en-US" altLang="zh-TW" sz="2205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 marL="100795" marR="100795" marT="50397" marB="50397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" name="Zone de texte 2"/>
              <p:cNvSpPr txBox="1"/>
              <p:nvPr/>
            </p:nvSpPr>
            <p:spPr>
              <a:xfrm>
                <a:off x="315595" y="6370320"/>
                <a:ext cx="9528175" cy="954405"/>
              </a:xfrm>
              <a:prstGeom prst="rect">
                <a:avLst/>
              </a:prstGeom>
              <a:noFill/>
            </p:spPr>
            <p:txBody>
              <a:bodyPr wrap="square" rtlCol="0" anchor="t">
                <a:spAutoFit/>
              </a:bodyPr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altLang="fr-CA" sz="280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cs typeface="Cambria Math" panose="02040503050406030204" pitchFamily="18" charset="0"/>
                        </a:rPr>
                        <m:t>S</m:t>
                      </m:r>
                      <m:r>
                        <a:rPr lang="en-US" altLang="fr-CA" sz="280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cs typeface="Cambria Math" panose="02040503050406030204" pitchFamily="18" charset="0"/>
                        </a:rPr>
                        <m:t> = ⟨({#</m:t>
                      </m:r>
                      <m:r>
                        <a:rPr lang="en-US" altLang="fr-CA" sz="280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cs typeface="Cambria Math" panose="02040503050406030204" pitchFamily="18" charset="0"/>
                        </a:rPr>
                        <m:t>1</m:t>
                      </m:r>
                      <m:r>
                        <a:rPr lang="en-US" altLang="fr-CA" sz="280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cs typeface="Cambria Math" panose="02040503050406030204" pitchFamily="18" charset="0"/>
                        </a:rPr>
                        <m:t>#</m:t>
                      </m:r>
                      <m:r>
                        <a:rPr lang="en-US" altLang="fr-CA" sz="280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cs typeface="Cambria Math" panose="02040503050406030204" pitchFamily="18" charset="0"/>
                        </a:rPr>
                        <m:t>3</m:t>
                      </m:r>
                      <m:r>
                        <a:rPr lang="en-US" altLang="fr-CA" sz="280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cs typeface="Cambria Math" panose="02040503050406030204" pitchFamily="18" charset="0"/>
                        </a:rPr>
                        <m:t>}, </m:t>
                      </m:r>
                      <m:r>
                        <a:rPr lang="en-US" altLang="fr-CA" sz="280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cs typeface="Cambria Math" panose="02040503050406030204" pitchFamily="18" charset="0"/>
                        </a:rPr>
                        <m:t>1</m:t>
                      </m:r>
                      <m:r>
                        <a:rPr lang="en-US" altLang="fr-CA" sz="280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cs typeface="Cambria Math" panose="02040503050406030204" pitchFamily="18" charset="0"/>
                        </a:rPr>
                        <m:t>), ({#</m:t>
                      </m:r>
                      <m:r>
                        <a:rPr lang="en-US" altLang="fr-CA" sz="280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cs typeface="Cambria Math" panose="02040503050406030204" pitchFamily="18" charset="0"/>
                        </a:rPr>
                        <m:t>1</m:t>
                      </m:r>
                      <m:r>
                        <a:rPr lang="en-US" altLang="fr-CA" sz="280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cs typeface="Cambria Math" panose="02040503050406030204" pitchFamily="18" charset="0"/>
                        </a:rPr>
                        <m:t>}, </m:t>
                      </m:r>
                      <m:r>
                        <a:rPr lang="en-US" altLang="fr-CA" sz="280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cs typeface="Cambria Math" panose="02040503050406030204" pitchFamily="18" charset="0"/>
                        </a:rPr>
                        <m:t>2</m:t>
                      </m:r>
                      <m:r>
                        <a:rPr lang="en-US" altLang="fr-CA" sz="280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cs typeface="Cambria Math" panose="02040503050406030204" pitchFamily="18" charset="0"/>
                        </a:rPr>
                        <m:t>), ({#</m:t>
                      </m:r>
                      <m:r>
                        <a:rPr lang="en-US" altLang="fr-CA" sz="280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cs typeface="Cambria Math" panose="02040503050406030204" pitchFamily="18" charset="0"/>
                        </a:rPr>
                        <m:t>1</m:t>
                      </m:r>
                      <m:r>
                        <a:rPr lang="en-US" altLang="fr-CA" sz="280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cs typeface="Cambria Math" panose="02040503050406030204" pitchFamily="18" charset="0"/>
                        </a:rPr>
                        <m:t>, #</m:t>
                      </m:r>
                      <m:r>
                        <a:rPr lang="en-US" altLang="fr-CA" sz="280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cs typeface="Cambria Math" panose="02040503050406030204" pitchFamily="18" charset="0"/>
                        </a:rPr>
                        <m:t>2</m:t>
                      </m:r>
                      <m:r>
                        <a:rPr lang="en-US" altLang="fr-CA" sz="280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cs typeface="Cambria Math" panose="02040503050406030204" pitchFamily="18" charset="0"/>
                        </a:rPr>
                        <m:t>, #</m:t>
                      </m:r>
                      <m:r>
                        <a:rPr lang="en-US" altLang="fr-CA" sz="280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cs typeface="Cambria Math" panose="02040503050406030204" pitchFamily="18" charset="0"/>
                        </a:rPr>
                        <m:t>4</m:t>
                      </m:r>
                      <m:r>
                        <a:rPr lang="en-US" altLang="fr-CA" sz="280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cs typeface="Cambria Math" panose="02040503050406030204" pitchFamily="18" charset="0"/>
                        </a:rPr>
                        <m:t>}, </m:t>
                      </m:r>
                      <m:r>
                        <a:rPr lang="en-US" altLang="fr-CA" sz="280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cs typeface="Cambria Math" panose="02040503050406030204" pitchFamily="18" charset="0"/>
                        </a:rPr>
                        <m:t>3</m:t>
                      </m:r>
                      <m:r>
                        <a:rPr lang="en-US" altLang="fr-CA" sz="280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cs typeface="Cambria Math" panose="02040503050406030204" pitchFamily="18" charset="0"/>
                        </a:rPr>
                        <m:t>), ({#</m:t>
                      </m:r>
                      <m:r>
                        <a:rPr lang="en-US" altLang="fr-CA" sz="280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cs typeface="Cambria Math" panose="02040503050406030204" pitchFamily="18" charset="0"/>
                        </a:rPr>
                        <m:t>1</m:t>
                      </m:r>
                      <m:r>
                        <a:rPr lang="en-US" altLang="fr-CA" sz="280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cs typeface="Cambria Math" panose="02040503050406030204" pitchFamily="18" charset="0"/>
                        </a:rPr>
                        <m:t>}, </m:t>
                      </m:r>
                      <m:r>
                        <a:rPr lang="en-US" altLang="fr-CA" sz="280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cs typeface="Cambria Math" panose="02040503050406030204" pitchFamily="18" charset="0"/>
                        </a:rPr>
                        <m:t>6</m:t>
                      </m:r>
                      <m:r>
                        <a:rPr lang="en-US" altLang="fr-CA" sz="280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cs typeface="Cambria Math" panose="02040503050406030204" pitchFamily="18" charset="0"/>
                        </a:rPr>
                        <m:t>), </m:t>
                      </m:r>
                    </m:oMath>
                  </m:oMathPara>
                </a14:m>
                <a:endParaRPr lang="en-US" altLang="fr-CA" sz="2800">
                  <a:solidFill>
                    <a:srgbClr val="0000FF"/>
                  </a:solidFill>
                  <a:latin typeface="Cambria Math" panose="02040503050406030204" pitchFamily="18" charset="0"/>
                  <a:cs typeface="Cambria Math" panose="02040503050406030204" pitchFamily="18" charset="0"/>
                </a:endParaRPr>
              </a:p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fr-CA" sz="280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cs typeface="Cambria Math" panose="02040503050406030204" pitchFamily="18" charset="0"/>
                        </a:rPr>
                        <m:t>({#</m:t>
                      </m:r>
                      <m:r>
                        <a:rPr lang="en-US" altLang="fr-CA" sz="280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cs typeface="Cambria Math" panose="02040503050406030204" pitchFamily="18" charset="0"/>
                        </a:rPr>
                        <m:t>1</m:t>
                      </m:r>
                      <m:r>
                        <a:rPr lang="en-US" altLang="fr-CA" sz="280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cs typeface="Cambria Math" panose="02040503050406030204" pitchFamily="18" charset="0"/>
                        </a:rPr>
                        <m:t>, #</m:t>
                      </m:r>
                      <m:r>
                        <a:rPr lang="en-US" altLang="fr-CA" sz="280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cs typeface="Cambria Math" panose="02040503050406030204" pitchFamily="18" charset="0"/>
                        </a:rPr>
                        <m:t>2</m:t>
                      </m:r>
                      <m:r>
                        <a:rPr lang="en-US" altLang="fr-CA" sz="280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cs typeface="Cambria Math" panose="02040503050406030204" pitchFamily="18" charset="0"/>
                        </a:rPr>
                        <m:t>, #</m:t>
                      </m:r>
                      <m:r>
                        <a:rPr lang="en-US" altLang="fr-CA" sz="280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cs typeface="Cambria Math" panose="02040503050406030204" pitchFamily="18" charset="0"/>
                        </a:rPr>
                        <m:t>4</m:t>
                      </m:r>
                      <m:r>
                        <a:rPr lang="en-US" altLang="fr-CA" sz="280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cs typeface="Cambria Math" panose="02040503050406030204" pitchFamily="18" charset="0"/>
                        </a:rPr>
                        <m:t>}, </m:t>
                      </m:r>
                      <m:r>
                        <a:rPr lang="en-US" altLang="fr-CA" sz="280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cs typeface="Cambria Math" panose="02040503050406030204" pitchFamily="18" charset="0"/>
                        </a:rPr>
                        <m:t>7</m:t>
                      </m:r>
                      <m:r>
                        <a:rPr lang="en-US" altLang="fr-CA" sz="280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cs typeface="Cambria Math" panose="02040503050406030204" pitchFamily="18" charset="0"/>
                        </a:rPr>
                        <m:t>), ({#</m:t>
                      </m:r>
                      <m:r>
                        <a:rPr lang="en-US" altLang="fr-CA" sz="280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cs typeface="Cambria Math" panose="02040503050406030204" pitchFamily="18" charset="0"/>
                        </a:rPr>
                        <m:t>3</m:t>
                      </m:r>
                      <m:r>
                        <a:rPr lang="en-US" altLang="fr-CA" sz="280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cs typeface="Cambria Math" panose="02040503050406030204" pitchFamily="18" charset="0"/>
                        </a:rPr>
                        <m:t>}, </m:t>
                      </m:r>
                      <m:r>
                        <a:rPr lang="en-US" altLang="fr-CA" sz="280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cs typeface="Cambria Math" panose="02040503050406030204" pitchFamily="18" charset="0"/>
                        </a:rPr>
                        <m:t>8</m:t>
                      </m:r>
                      <m:r>
                        <a:rPr lang="en-US" altLang="fr-CA" sz="280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cs typeface="Cambria Math" panose="02040503050406030204" pitchFamily="18" charset="0"/>
                        </a:rPr>
                        <m:t>), ({#</m:t>
                      </m:r>
                      <m:r>
                        <a:rPr lang="en-US" altLang="fr-CA" sz="280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cs typeface="Cambria Math" panose="02040503050406030204" pitchFamily="18" charset="0"/>
                        </a:rPr>
                        <m:t>2</m:t>
                      </m:r>
                      <m:r>
                        <a:rPr lang="en-US" altLang="fr-CA" sz="280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cs typeface="Cambria Math" panose="02040503050406030204" pitchFamily="18" charset="0"/>
                        </a:rPr>
                        <m:t>}, </m:t>
                      </m:r>
                      <m:r>
                        <a:rPr lang="en-US" altLang="fr-CA" sz="280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cs typeface="Cambria Math" panose="02040503050406030204" pitchFamily="18" charset="0"/>
                        </a:rPr>
                        <m:t>9</m:t>
                      </m:r>
                      <m:r>
                        <a:rPr lang="en-US" altLang="fr-CA" sz="280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ea typeface="MS Mincho" charset="0"/>
                          <a:cs typeface="Cambria Math" panose="02040503050406030204" pitchFamily="18" charset="0"/>
                        </a:rPr>
                        <m:t>)⟩</m:t>
                      </m:r>
                    </m:oMath>
                  </m:oMathPara>
                </a14:m>
                <a:endParaRPr lang="en-US" altLang="fr-CA" sz="2800">
                  <a:solidFill>
                    <a:srgbClr val="0000FF"/>
                  </a:solidFill>
                  <a:latin typeface="Cambria Math" panose="02040503050406030204" pitchFamily="18" charset="0"/>
                  <a:ea typeface="MS Mincho" charset="0"/>
                  <a:cs typeface="Cambria Math" panose="02040503050406030204" pitchFamily="18" charset="0"/>
                </a:endParaRPr>
              </a:p>
            </p:txBody>
          </p:sp>
        </mc:Choice>
        <mc:Fallback>
          <p:sp>
            <p:nvSpPr>
              <p:cNvPr id="3" name="Zone de texte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5595" y="6370320"/>
                <a:ext cx="9528175" cy="954405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CA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Flèche vers le bas 4"/>
          <p:cNvSpPr/>
          <p:nvPr/>
        </p:nvSpPr>
        <p:spPr>
          <a:xfrm>
            <a:off x="4506595" y="5532120"/>
            <a:ext cx="685800" cy="5334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fr-CA" alt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9" name="Zone de texte 8"/>
              <p:cNvSpPr txBox="1"/>
              <p:nvPr/>
            </p:nvSpPr>
            <p:spPr>
              <a:xfrm>
                <a:off x="280035" y="4650105"/>
                <a:ext cx="9356090" cy="1384300"/>
              </a:xfrm>
              <a:prstGeom prst="rect">
                <a:avLst/>
              </a:prstGeom>
              <a:noFill/>
            </p:spPr>
            <p:txBody>
              <a:bodyPr wrap="square" rtlCol="0" anchor="t">
                <a:spAutoFit/>
              </a:bodyPr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altLang="fr-CA" sz="2800" dirty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cs typeface="Cambria Math" panose="02040503050406030204" pitchFamily="18" charset="0"/>
                        </a:rPr>
                        <m:t>s</m:t>
                      </m:r>
                      <m:r>
                        <a:rPr lang="en-US" altLang="fr-CA" sz="2800" dirty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cs typeface="Cambria Math" panose="02040503050406030204" pitchFamily="18" charset="0"/>
                        </a:rPr>
                        <m:t> =  </m:t>
                      </m:r>
                      <m:r>
                        <a:rPr lang="fr-FR" sz="2800" i="1" dirty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⟨</m:t>
                      </m:r>
                      <m:r>
                        <a:rPr lang="en-US" altLang="fr-FR" sz="2800" i="1" dirty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d>
                        <m:dPr>
                          <m:begChr m:val="{"/>
                          <m:endChr m:val="}"/>
                          <m:ctrlPr>
                            <a:rPr lang="fr-FR" sz="2800" i="1" dirty="0" err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fr-FR" sz="2800" i="1" dirty="0" err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en-US" altLang="fr-FR" sz="2800" i="1" dirty="0" err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altLang="fr-FR" sz="2800" i="1" dirty="0" err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</m:d>
                      <m:r>
                        <a:rPr lang="en-US" altLang="fr-FR" sz="2800" i="1" dirty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altLang="fr-FR" sz="2800" i="1" dirty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US" altLang="fr-FR" sz="2800" i="1" dirty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  <m:r>
                        <a:rPr lang="fr-FR" sz="2800" i="1" dirty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altLang="fr-FR" sz="2800" dirty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cs typeface="Cambria Math" panose="02040503050406030204" pitchFamily="18" charset="0"/>
                          <a:sym typeface="+mn-ea"/>
                        </a:rPr>
                        <m:t>  </m:t>
                      </m:r>
                      <m:d>
                        <m:dPr>
                          <m:begChr m:val="{"/>
                          <m:endChr m:val="}"/>
                          <m:ctrlPr>
                            <a:rPr lang="fr-FR" sz="2800" b="0" i="1" dirty="0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fr-FR" sz="2800" b="0" i="1" dirty="0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</m:d>
                      <m:r>
                        <a:rPr lang="fr-FR" sz="2800" b="0" i="1" dirty="0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altLang="fr-FR" sz="2800" b="0" i="1" dirty="0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altLang="fr-FR" sz="2800" b="0" i="1" dirty="0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),(</m:t>
                      </m:r>
                      <m:r>
                        <a:rPr lang="fr-FR" sz="2800" b="0" i="1" dirty="0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{</m:t>
                      </m:r>
                      <m:r>
                        <a:rPr lang="en-US" altLang="fr-FR" sz="2800" b="0" i="1" dirty="0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US" altLang="fr-FR" sz="2800" b="0" i="1" dirty="0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altLang="fr-FR" sz="2800" b="0" i="1" dirty="0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fr-FR" sz="2800" b="0" i="1" dirty="0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}</m:t>
                      </m:r>
                      <m:r>
                        <a:rPr lang="en-US" altLang="fr-FR" sz="2800" b="0" i="1" dirty="0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altLang="fr-FR" sz="2800" b="0" i="1" dirty="0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3</m:t>
                      </m:r>
                      <m:r>
                        <a:rPr lang="en-US" altLang="fr-FR" sz="2800" b="0" i="1" dirty="0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), </m:t>
                      </m:r>
                      <m:r>
                        <a:rPr lang="en-US" altLang="fr-FR" sz="2800" dirty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sym typeface="+mn-ea"/>
                        </a:rPr>
                        <m:t>(</m:t>
                      </m:r>
                      <m:d>
                        <m:dPr>
                          <m:begChr m:val="{"/>
                          <m:endChr m:val="}"/>
                          <m:ctrlPr>
                            <a:rPr lang="fr-FR" sz="2800" b="0" i="1" dirty="0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fr-FR" sz="2800" b="0" i="1" dirty="0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</m:d>
                      <m:r>
                        <a:rPr lang="fr-FR" sz="2800" b="0" i="1" dirty="0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altLang="fr-FR" sz="2800" b="0" i="1" dirty="0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6</m:t>
                      </m:r>
                      <m:r>
                        <a:rPr lang="en-US" altLang="fr-FR" sz="2800" b="0" i="1" dirty="0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),(</m:t>
                      </m:r>
                      <m:r>
                        <a:rPr lang="fr-FR" sz="2800" b="0" i="1" dirty="0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{</m:t>
                      </m:r>
                      <m:r>
                        <a:rPr lang="en-US" altLang="fr-FR" sz="2800" b="0" i="1" dirty="0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US" altLang="fr-FR" sz="2800" b="0" i="1" dirty="0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altLang="fr-FR" sz="2800" b="0" i="1" dirty="0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fr-FR" sz="2800" b="0" i="1" dirty="0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}</m:t>
                      </m:r>
                      <m:r>
                        <a:rPr lang="en-US" altLang="fr-FR" sz="2800" b="0" i="1" dirty="0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altLang="fr-FR" sz="2800" b="0" i="1" dirty="0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7</m:t>
                      </m:r>
                      <m:r>
                        <a:rPr lang="en-US" altLang="fr-FR" sz="2800" b="0" i="1" dirty="0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),</m:t>
                      </m:r>
                    </m:oMath>
                  </m:oMathPara>
                </a14:m>
                <a:endParaRPr lang="en-US" altLang="fr-FR" sz="2800" b="0" i="1" dirty="0" smtClean="0">
                  <a:solidFill>
                    <a:srgbClr val="0000FF"/>
                  </a:solidFill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altLang="fr-FR" sz="2800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sym typeface="+mn-ea"/>
                      </a:rPr>
                      <m:t>(</m:t>
                    </m:r>
                    <m:d>
                      <m:dPr>
                        <m:begChr m:val="{"/>
                        <m:endChr m:val="}"/>
                        <m:ctrlPr>
                          <a:rPr lang="fr-FR" sz="2800" b="0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fr-FR" sz="2800" b="0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</m:d>
                    <m:r>
                      <a:rPr lang="fr-FR" sz="2800" b="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altLang="fr-FR" sz="2800" b="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8</m:t>
                    </m:r>
                    <m:r>
                      <a:rPr lang="en-US" altLang="fr-FR" sz="2800" b="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),</m:t>
                    </m:r>
                    <m:r>
                      <a:rPr lang="en-US" altLang="fr-FR" sz="2800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sym typeface="+mn-ea"/>
                      </a:rPr>
                      <m:t>(</m:t>
                    </m:r>
                    <m:d>
                      <m:dPr>
                        <m:begChr m:val="{"/>
                        <m:endChr m:val="}"/>
                        <m:ctrlPr>
                          <a:rPr lang="fr-FR" sz="2800" b="0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fr-FR" sz="2800" b="0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d>
                    <m:r>
                      <a:rPr lang="fr-FR" sz="2800" b="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altLang="fr-FR" sz="2800" b="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9</m:t>
                    </m:r>
                    <m:r>
                      <a:rPr lang="en-US" altLang="fr-FR" sz="2800" b="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),</m:t>
                    </m:r>
                    <m:r>
                      <a:rPr lang="en-US" altLang="fr-FR" sz="2800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sym typeface="+mn-ea"/>
                      </a:rPr>
                      <m:t>(</m:t>
                    </m:r>
                    <m:d>
                      <m:dPr>
                        <m:begChr m:val="{"/>
                        <m:endChr m:val="}"/>
                        <m:ctrlPr>
                          <a:rPr lang="fr-FR" sz="2800" b="0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fr-FR" sz="2800" b="0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</m:d>
                    <m:r>
                      <a:rPr lang="fr-FR" sz="2800" b="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altLang="fr-FR" sz="2800" b="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11</m:t>
                    </m:r>
                    <m:r>
                      <a:rPr lang="en-US" altLang="fr-FR" sz="2800" b="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)</m:t>
                    </m:r>
                    <m:r>
                      <a:rPr lang="fr-FR" sz="2800" b="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⟩</m:t>
                    </m:r>
                  </m:oMath>
                </a14:m>
                <a:r>
                  <a:rPr lang="fr-FR" sz="2800" dirty="0">
                    <a:solidFill>
                      <a:srgbClr val="0000FF"/>
                    </a:solidFill>
                    <a:sym typeface="+mn-ea"/>
                  </a:rPr>
                  <a:t> </a:t>
                </a:r>
                <a:br>
                  <a:rPr lang="fr-FR" sz="2800" i="1" dirty="0">
                    <a:solidFill>
                      <a:srgbClr val="0000FF"/>
                    </a:solidFill>
                    <a:latin typeface="Cambria Math" panose="02040503050406030204" pitchFamily="18" charset="0"/>
                    <a:sym typeface="+mn-ea"/>
                  </a:rPr>
                </a:br>
                <a:endParaRPr lang="fr-FR" altLang="en-US" sz="2800" i="1" dirty="0">
                  <a:solidFill>
                    <a:srgbClr val="0000FF"/>
                  </a:solidFill>
                  <a:latin typeface="Cambria Math" panose="02040503050406030204" pitchFamily="18" charset="0"/>
                  <a:sym typeface="+mn-ea"/>
                </a:endParaRPr>
              </a:p>
            </p:txBody>
          </p:sp>
        </mc:Choice>
        <mc:Fallback>
          <p:sp>
            <p:nvSpPr>
              <p:cNvPr id="9" name="Zone de texte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0035" y="4650105"/>
                <a:ext cx="9356090" cy="1384300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CA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 spd="med" advClick="0"/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內容版面配置區 2"/>
          <p:cNvSpPr>
            <a:spLocks noGrp="1"/>
          </p:cNvSpPr>
          <p:nvPr>
            <p:ph idx="1"/>
          </p:nvPr>
        </p:nvSpPr>
        <p:spPr>
          <a:xfrm>
            <a:off x="69253" y="198003"/>
            <a:ext cx="9884848" cy="4994285"/>
          </a:xfrm>
        </p:spPr>
        <p:txBody>
          <a:bodyPr>
            <a:normAutofit/>
          </a:bodyPr>
          <a:lstStyle/>
          <a:p>
            <a:pPr marL="503555" lvl="1" indent="0">
              <a:buNone/>
            </a:pPr>
            <a:r>
              <a:rPr lang="en-US" altLang="zh-TW" dirty="0"/>
              <a:t>Then</a:t>
            </a:r>
            <a:r>
              <a:rPr lang="fr-CA" altLang="en-US" dirty="0"/>
              <a:t>, the input sequence is re-encoded using these identifiers:</a:t>
            </a:r>
            <a:endParaRPr lang="fr-CA" alt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文字方塊 4"/>
              <p:cNvSpPr txBox="1"/>
              <p:nvPr/>
            </p:nvSpPr>
            <p:spPr>
              <a:xfrm>
                <a:off x="3128373" y="1359433"/>
                <a:ext cx="4031826" cy="407670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CA" altLang="zh-TW" sz="2645" b="1" i="0" smtClean="0">
                          <a:latin typeface="Cambria Math" panose="02040503050406030204" pitchFamily="18" charset="0"/>
                        </a:rPr>
                        <m:t>𝐅</m:t>
                      </m:r>
                      <m:r>
                        <a:rPr lang="en-US" altLang="zh-TW" sz="2645" b="1" i="0" smtClean="0">
                          <a:latin typeface="Cambria Math" panose="02040503050406030204" pitchFamily="18" charset="0"/>
                        </a:rPr>
                        <m:t>𝐫𝐞𝐪𝐮𝐞𝐧𝐭</m:t>
                      </m:r>
                      <m:r>
                        <a:rPr lang="en-US" altLang="zh-TW" sz="2645" b="1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fr-CA" altLang="zh-TW" sz="2645" b="1" i="0" smtClean="0">
                          <a:latin typeface="Cambria Math" panose="02040503050406030204" pitchFamily="18" charset="0"/>
                        </a:rPr>
                        <m:t>𝐩𝐚𝐫𝐚𝐥𝐥𝐞𝐥</m:t>
                      </m:r>
                      <m:r>
                        <a:rPr lang="fr-CA" altLang="zh-TW" sz="2645" b="1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fr-CA" altLang="zh-TW" sz="2645" b="1" i="0" smtClean="0">
                          <a:latin typeface="Cambria Math" panose="02040503050406030204" pitchFamily="18" charset="0"/>
                        </a:rPr>
                        <m:t>𝐞𝐩𝐢𝐬𝐨𝐝𝐞𝐬</m:t>
                      </m:r>
                    </m:oMath>
                  </m:oMathPara>
                </a14:m>
                <a:endParaRPr lang="zh-TW" altLang="en-US" sz="2645" dirty="0"/>
              </a:p>
            </p:txBody>
          </p:sp>
        </mc:Choice>
        <mc:Fallback>
          <p:sp>
            <p:nvSpPr>
              <p:cNvPr id="6" name="文字方塊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28373" y="1359433"/>
                <a:ext cx="4031826" cy="407670"/>
              </a:xfrm>
              <a:prstGeom prst="rect">
                <a:avLst/>
              </a:prstGeom>
              <a:blipFill rotWithShape="1">
                <a:blip r:embed="rId1"/>
                <a:stretch>
                  <a:fillRect l="-9" t="-131" r="-5671" b="131"/>
                </a:stretch>
              </a:blipFill>
            </p:spPr>
            <p:txBody>
              <a:bodyPr/>
              <a:lstStyle/>
              <a:p>
                <a:r>
                  <a:rPr lang="fr-CA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7" name="Table 6"/>
              <p:cNvGraphicFramePr>
                <a:graphicFrameLocks noGrp="1"/>
              </p:cNvGraphicFramePr>
              <p:nvPr/>
            </p:nvGraphicFramePr>
            <p:xfrm>
              <a:off x="3591928" y="1798249"/>
              <a:ext cx="3246755" cy="2587625"/>
            </p:xfrm>
            <a:graphic>
              <a:graphicData uri="http://schemas.openxmlformats.org/drawingml/2006/table">
                <a:tbl>
                  <a:tblPr firstRow="1" bandRow="1">
                    <a:tableStyleId>{B301B821-A1FF-4177-AEE7-76D212191A09}</a:tableStyleId>
                  </a:tblPr>
                  <a:tblGrid>
                    <a:gridCol w="1174115"/>
                    <a:gridCol w="1195705"/>
                    <a:gridCol w="876935"/>
                  </a:tblGrid>
                  <a:tr h="615315">
                    <a:tc>
                      <a:txBody>
                        <a:bodyPr/>
                        <a:lstStyle/>
                        <a:p>
                          <a:r>
                            <a:rPr lang="fr-CA" sz="2205" dirty="0" err="1"/>
                            <a:t>Episode</a:t>
                          </a:r>
                          <a:endParaRPr lang="en-US" sz="2205" dirty="0"/>
                        </a:p>
                      </a:txBody>
                      <a:tcPr marL="100795" marR="100795" marT="50397" marB="50397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fr-CA" sz="2205" dirty="0"/>
                            <a:t>Support</a:t>
                          </a:r>
                          <a:endParaRPr lang="en-US" sz="2205" dirty="0"/>
                        </a:p>
                      </a:txBody>
                      <a:tcPr marL="100795" marR="100795" marT="50397" marB="50397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sz="2205" dirty="0"/>
                            <a:t>ID</a:t>
                          </a:r>
                          <a:endParaRPr lang="en-US" sz="2205" dirty="0"/>
                        </a:p>
                      </a:txBody>
                      <a:tcPr marL="100795" marR="100795" marT="50397" marB="50397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511810">
                    <a:tc>
                      <a:txBody>
                        <a:bodyPr/>
                        <a:lstStyle/>
                        <a:p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d>
                                  <m:dPr>
                                    <m:begChr m:val="⟨"/>
                                    <m:endChr m:val="⟩"/>
                                    <m:ctrlPr>
                                      <a:rPr lang="en-US" altLang="zh-TW" sz="2205" smtClean="0">
                                        <a:solidFill>
                                          <a:srgbClr val="0000FF"/>
                                        </a:solidFill>
                                      </a:rPr>
                                    </m:ctrlPr>
                                  </m:dPr>
                                  <m:e>
                                    <m:d>
                                      <m:dPr>
                                        <m:begChr m:val="{"/>
                                        <m:endChr m:val="}"/>
                                        <m:ctrlPr>
                                          <a:rPr lang="en-US" altLang="zh-TW" sz="2205">
                                            <a:solidFill>
                                              <a:srgbClr val="0000FF"/>
                                            </a:solidFill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altLang="zh-TW" sz="2205">
                                            <a:solidFill>
                                              <a:srgbClr val="0000FF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𝑎</m:t>
                                        </m:r>
                                      </m:e>
                                    </m:d>
                                  </m:e>
                                </m:d>
                              </m:oMath>
                            </m:oMathPara>
                          </a14:m>
                          <a:endParaRPr lang="en-US" sz="2205" dirty="0">
                            <a:solidFill>
                              <a:srgbClr val="0000FF"/>
                            </a:solidFill>
                          </a:endParaRPr>
                        </a:p>
                      </a:txBody>
                      <a:tcPr marL="100795" marR="100795" marT="50397" marB="50397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fr-CA" sz="2205" dirty="0"/>
                            <a:t>5</a:t>
                          </a:r>
                          <a:endParaRPr lang="en-US" sz="2205" dirty="0"/>
                        </a:p>
                      </a:txBody>
                      <a:tcPr marL="100795" marR="100795" marT="50397" marB="50397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defRPr/>
                          </a:pPr>
                          <a14:m>
                            <m:oMath xmlns:m="http://schemas.openxmlformats.org/officeDocument/2006/math">
                              <m:r>
                                <a:rPr lang="fr-CA" altLang="zh-TW" sz="2205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#</m:t>
                              </m:r>
                              <m:r>
                                <a:rPr lang="fr-CA" altLang="zh-TW" sz="2205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oMath>
                          </a14:m>
                          <a:r>
                            <a:rPr lang="fr-CA" altLang="zh-TW" sz="2205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a:t> </a:t>
                          </a:r>
                          <a:endParaRPr lang="fr-CA" altLang="zh-TW" sz="2205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endParaRPr>
                        </a:p>
                      </a:txBody>
                      <a:tcPr marL="100795" marR="100795" marT="50397" marB="50397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511810">
                    <a:tc>
                      <a:txBody>
                        <a:bodyPr/>
                        <a:lstStyle/>
                        <a:p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d>
                                  <m:dPr>
                                    <m:begChr m:val="⟨"/>
                                    <m:endChr m:val="⟩"/>
                                    <m:ctrlPr>
                                      <a:rPr lang="en-US" altLang="zh-TW" sz="2205" smtClean="0">
                                        <a:solidFill>
                                          <a:srgbClr val="0000FF"/>
                                        </a:solidFill>
                                      </a:rPr>
                                    </m:ctrlPr>
                                  </m:dPr>
                                  <m:e>
                                    <m:d>
                                      <m:dPr>
                                        <m:begChr m:val="{"/>
                                        <m:endChr m:val="}"/>
                                        <m:ctrlPr>
                                          <a:rPr lang="en-US" altLang="zh-TW" sz="2205">
                                            <a:solidFill>
                                              <a:srgbClr val="0000FF"/>
                                            </a:solidFill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altLang="zh-TW" sz="2205" smtClean="0">
                                            <a:solidFill>
                                              <a:srgbClr val="0000FF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𝑏</m:t>
                                        </m:r>
                                      </m:e>
                                    </m:d>
                                  </m:e>
                                </m:d>
                              </m:oMath>
                            </m:oMathPara>
                          </a14:m>
                          <a:endParaRPr lang="en-US" sz="2205" dirty="0">
                            <a:solidFill>
                              <a:srgbClr val="0000FF"/>
                            </a:solidFill>
                          </a:endParaRPr>
                        </a:p>
                      </a:txBody>
                      <a:tcPr marL="100795" marR="100795" marT="50397" marB="50397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fr-CA" sz="2205" dirty="0"/>
                            <a:t>3</a:t>
                          </a:r>
                          <a:endParaRPr lang="en-US" sz="2205" dirty="0"/>
                        </a:p>
                      </a:txBody>
                      <a:tcPr marL="100795" marR="100795" marT="50397" marB="50397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14:m>
                            <m:oMath xmlns:m="http://schemas.openxmlformats.org/officeDocument/2006/math">
                              <m:r>
                                <a:rPr lang="fr-CA" altLang="zh-TW" sz="2205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#</m:t>
                              </m:r>
                              <m:r>
                                <a:rPr lang="fr-CA" altLang="zh-TW" sz="2205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oMath>
                          </a14:m>
                          <a:r>
                            <a:rPr lang="en-US" sz="2205" dirty="0">
                              <a:solidFill>
                                <a:srgbClr val="FF0000"/>
                              </a:solidFill>
                            </a:rPr>
                            <a:t> </a:t>
                          </a:r>
                          <a:endParaRPr lang="en-US" sz="2205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 marL="100795" marR="100795" marT="50397" marB="50397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511810">
                    <a:tc>
                      <a:txBody>
                        <a:bodyPr/>
                        <a:lstStyle/>
                        <a:p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d>
                                  <m:dPr>
                                    <m:begChr m:val="⟨"/>
                                    <m:endChr m:val="⟩"/>
                                    <m:ctrlPr>
                                      <a:rPr lang="en-US" altLang="zh-TW" sz="2205" smtClean="0">
                                        <a:solidFill>
                                          <a:srgbClr val="0000FF"/>
                                        </a:solidFill>
                                      </a:rPr>
                                    </m:ctrlPr>
                                  </m:dPr>
                                  <m:e>
                                    <m:d>
                                      <m:dPr>
                                        <m:begChr m:val="{"/>
                                        <m:endChr m:val="}"/>
                                        <m:ctrlPr>
                                          <a:rPr lang="en-US" altLang="zh-TW" sz="2205">
                                            <a:solidFill>
                                              <a:srgbClr val="0000FF"/>
                                            </a:solidFill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altLang="zh-TW" sz="2205" smtClean="0">
                                            <a:solidFill>
                                              <a:srgbClr val="0000FF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𝑐</m:t>
                                        </m:r>
                                      </m:e>
                                    </m:d>
                                    <m:r>
                                      <a:rPr lang="en-US" altLang="zh-TW" sz="2205" smtClean="0">
                                        <a:solidFill>
                                          <a:srgbClr val="0000FF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 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en-US" sz="2205" dirty="0">
                            <a:solidFill>
                              <a:srgbClr val="0000FF"/>
                            </a:solidFill>
                          </a:endParaRPr>
                        </a:p>
                      </a:txBody>
                      <a:tcPr marL="100795" marR="100795" marT="50397" marB="50397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fr-CA" sz="2205" dirty="0"/>
                            <a:t>2</a:t>
                          </a:r>
                          <a:endParaRPr lang="en-US" sz="2205" dirty="0"/>
                        </a:p>
                      </a:txBody>
                      <a:tcPr marL="100795" marR="100795" marT="50397" marB="50397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defRPr/>
                          </a:pPr>
                          <a14:m>
                            <m:oMath xmlns:m="http://schemas.openxmlformats.org/officeDocument/2006/math">
                              <m:r>
                                <a:rPr lang="fr-CA" altLang="zh-TW" sz="2205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#</m:t>
                              </m:r>
                              <m:r>
                                <a:rPr lang="fr-CA" altLang="zh-TW" sz="2205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oMath>
                          </a14:m>
                          <a:r>
                            <a:rPr lang="en-US" altLang="zh-TW" sz="2205" dirty="0">
                              <a:solidFill>
                                <a:srgbClr val="FF0000"/>
                              </a:solidFill>
                            </a:rPr>
                            <a:t> </a:t>
                          </a:r>
                          <a:endParaRPr lang="en-US" altLang="zh-TW" sz="2205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 marL="100795" marR="100795" marT="50397" marB="50397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436880">
                    <a:tc>
                      <a:txBody>
                        <a:bodyPr/>
                        <a:lstStyle/>
                        <a:p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d>
                                  <m:dPr>
                                    <m:begChr m:val="⟨"/>
                                    <m:endChr m:val="⟩"/>
                                    <m:ctrlPr>
                                      <a:rPr lang="en-US" altLang="zh-TW" sz="2205" i="1" smtClean="0">
                                        <a:solidFill>
                                          <a:srgbClr val="0000FF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d>
                                      <m:dPr>
                                        <m:begChr m:val="{"/>
                                        <m:endChr m:val="}"/>
                                        <m:ctrlPr>
                                          <a:rPr lang="en-US" altLang="zh-TW" sz="2205" i="1">
                                            <a:solidFill>
                                              <a:srgbClr val="0000FF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altLang="zh-TW" sz="2205">
                                            <a:solidFill>
                                              <a:srgbClr val="0000FF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𝑎</m:t>
                                        </m:r>
                                        <m:r>
                                          <a:rPr lang="fr-CA" altLang="zh-TW" sz="2205" b="0" i="0" smtClean="0">
                                            <a:solidFill>
                                              <a:srgbClr val="0000FF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,</m:t>
                                        </m:r>
                                        <m:r>
                                          <m:rPr>
                                            <m:sty m:val="p"/>
                                          </m:rPr>
                                          <a:rPr lang="fr-CA" altLang="zh-TW" sz="2205" b="0" i="0" smtClean="0">
                                            <a:solidFill>
                                              <a:srgbClr val="0000FF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b</m:t>
                                        </m:r>
                                      </m:e>
                                    </m:d>
                                  </m:e>
                                </m:d>
                              </m:oMath>
                            </m:oMathPara>
                          </a14:m>
                          <a:endParaRPr lang="en-US" sz="2205" dirty="0">
                            <a:solidFill>
                              <a:srgbClr val="0000FF"/>
                            </a:solidFill>
                          </a:endParaRPr>
                        </a:p>
                      </a:txBody>
                      <a:tcPr marL="100795" marR="100795" marT="50397" marB="50397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fr-CA" sz="2205" dirty="0"/>
                            <a:t>2</a:t>
                          </a:r>
                          <a:endParaRPr lang="en-US" sz="2205" dirty="0"/>
                        </a:p>
                      </a:txBody>
                      <a:tcPr marL="100795" marR="100795" marT="50397" marB="50397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defRPr/>
                          </a:pPr>
                          <a:r>
                            <a:rPr lang="fr-CA" altLang="zh-TW" sz="2205" dirty="0">
                              <a:solidFill>
                                <a:srgbClr val="FF0000"/>
                              </a:solidFill>
                            </a:rPr>
                            <a:t>#4</a:t>
                          </a:r>
                          <a:endParaRPr lang="en-US" altLang="zh-TW" sz="2205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 marL="100795" marR="100795" marT="50397" marB="50397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7" name="Table 6"/>
              <p:cNvGraphicFramePr>
                <a:graphicFrameLocks noGrp="1"/>
              </p:cNvGraphicFramePr>
              <p:nvPr/>
            </p:nvGraphicFramePr>
            <p:xfrm>
              <a:off x="3591928" y="1798249"/>
              <a:ext cx="3246755" cy="2587625"/>
            </p:xfrm>
            <a:graphic>
              <a:graphicData uri="http://schemas.openxmlformats.org/drawingml/2006/table">
                <a:tbl>
                  <a:tblPr firstRow="1" bandRow="1">
                    <a:tableStyleId>{B301B821-A1FF-4177-AEE7-76D212191A09}</a:tableStyleId>
                  </a:tblPr>
                  <a:tblGrid>
                    <a:gridCol w="1174115"/>
                    <a:gridCol w="1195705"/>
                    <a:gridCol w="876935"/>
                  </a:tblGrid>
                  <a:tr h="615315">
                    <a:tc>
                      <a:txBody>
                        <a:bodyPr/>
                        <a:lstStyle/>
                        <a:p>
                          <a:r>
                            <a:rPr lang="fr-CA" sz="2205" dirty="0" err="1"/>
                            <a:t>Episode</a:t>
                          </a:r>
                          <a:endParaRPr lang="en-US" sz="2205" dirty="0"/>
                        </a:p>
                      </a:txBody>
                      <a:tcPr marL="100795" marR="100795" marT="50397" marB="50397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fr-CA" sz="2205" dirty="0"/>
                            <a:t>Support</a:t>
                          </a:r>
                          <a:endParaRPr lang="en-US" sz="2205" dirty="0"/>
                        </a:p>
                      </a:txBody>
                      <a:tcPr marL="100795" marR="100795" marT="50397" marB="50397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sz="2205" dirty="0"/>
                            <a:t>ID</a:t>
                          </a:r>
                          <a:endParaRPr lang="en-US" sz="2205" dirty="0"/>
                        </a:p>
                      </a:txBody>
                      <a:tcPr marL="100795" marR="100795" marT="50397" marB="50397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511810">
                    <a:tc>
                      <a:txBody>
                        <a:bodyPr/>
                        <a:lstStyle/>
                        <a:p>
                          <a:endParaRPr lang="fr-CA"/>
                        </a:p>
                      </a:txBody>
                      <a:tcPr marL="100795" marR="100795" marT="50397" marB="50397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fr-CA" sz="2205" dirty="0"/>
                            <a:t>5</a:t>
                          </a:r>
                          <a:endParaRPr lang="en-US" sz="2205" dirty="0"/>
                        </a:p>
                      </a:txBody>
                      <a:tcPr marL="100795" marR="100795" marT="50397" marB="50397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fr-CA"/>
                        </a:p>
                      </a:txBody>
                      <a:tcPr marL="100795" marR="100795" marT="50397" marB="50397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</a:blipFill>
                      </a:tcPr>
                    </a:tc>
                  </a:tr>
                  <a:tr h="511810">
                    <a:tc>
                      <a:txBody>
                        <a:bodyPr/>
                        <a:lstStyle/>
                        <a:p>
                          <a:endParaRPr lang="fr-CA"/>
                        </a:p>
                      </a:txBody>
                      <a:tcPr marL="100795" marR="100795" marT="50397" marB="50397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fr-CA" sz="2205" dirty="0"/>
                            <a:t>3</a:t>
                          </a:r>
                          <a:endParaRPr lang="en-US" sz="2205" dirty="0"/>
                        </a:p>
                      </a:txBody>
                      <a:tcPr marL="100795" marR="100795" marT="50397" marB="50397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fr-CA"/>
                        </a:p>
                      </a:txBody>
                      <a:tcPr marL="100795" marR="100795" marT="50397" marB="50397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</a:blipFill>
                      </a:tcPr>
                    </a:tc>
                  </a:tr>
                  <a:tr h="511810">
                    <a:tc>
                      <a:txBody>
                        <a:bodyPr/>
                        <a:lstStyle/>
                        <a:p>
                          <a:endParaRPr lang="fr-CA"/>
                        </a:p>
                      </a:txBody>
                      <a:tcPr marL="100795" marR="100795" marT="50397" marB="50397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fr-CA" sz="2205" dirty="0"/>
                            <a:t>2</a:t>
                          </a:r>
                          <a:endParaRPr lang="en-US" sz="2205" dirty="0"/>
                        </a:p>
                      </a:txBody>
                      <a:tcPr marL="100795" marR="100795" marT="50397" marB="50397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fr-CA"/>
                        </a:p>
                      </a:txBody>
                      <a:tcPr marL="100795" marR="100795" marT="50397" marB="50397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</a:blipFill>
                      </a:tcPr>
                    </a:tc>
                  </a:tr>
                  <a:tr h="436880">
                    <a:tc>
                      <a:txBody>
                        <a:bodyPr/>
                        <a:lstStyle/>
                        <a:p>
                          <a:endParaRPr lang="fr-CA"/>
                        </a:p>
                      </a:txBody>
                      <a:tcPr marL="100795" marR="100795" marT="50397" marB="50397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fr-CA" sz="2205" dirty="0"/>
                            <a:t>2</a:t>
                          </a:r>
                          <a:endParaRPr lang="en-US" sz="2205" dirty="0"/>
                        </a:p>
                      </a:txBody>
                      <a:tcPr marL="100795" marR="100795" marT="50397" marB="50397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defRPr/>
                          </a:pPr>
                          <a:r>
                            <a:rPr lang="fr-CA" altLang="zh-TW" sz="2205" dirty="0">
                              <a:solidFill>
                                <a:srgbClr val="FF0000"/>
                              </a:solidFill>
                            </a:rPr>
                            <a:t>#4</a:t>
                          </a:r>
                          <a:endParaRPr lang="en-US" altLang="zh-TW" sz="2205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 marL="100795" marR="100795" marT="50397" marB="50397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" name="Zone de texte 2"/>
              <p:cNvSpPr txBox="1"/>
              <p:nvPr/>
            </p:nvSpPr>
            <p:spPr>
              <a:xfrm>
                <a:off x="315595" y="6370320"/>
                <a:ext cx="9528175" cy="954405"/>
              </a:xfrm>
              <a:prstGeom prst="rect">
                <a:avLst/>
              </a:prstGeom>
              <a:noFill/>
            </p:spPr>
            <p:txBody>
              <a:bodyPr wrap="square" rtlCol="0" anchor="t">
                <a:spAutoFit/>
              </a:bodyPr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altLang="fr-CA" sz="280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cs typeface="Cambria Math" panose="02040503050406030204" pitchFamily="18" charset="0"/>
                        </a:rPr>
                        <m:t>S</m:t>
                      </m:r>
                      <m:r>
                        <a:rPr lang="en-US" altLang="fr-CA" sz="280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cs typeface="Cambria Math" panose="02040503050406030204" pitchFamily="18" charset="0"/>
                        </a:rPr>
                        <m:t> = ⟨({#</m:t>
                      </m:r>
                      <m:r>
                        <a:rPr lang="en-US" altLang="fr-CA" sz="280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cs typeface="Cambria Math" panose="02040503050406030204" pitchFamily="18" charset="0"/>
                        </a:rPr>
                        <m:t>1</m:t>
                      </m:r>
                      <m:r>
                        <a:rPr lang="en-US" altLang="fr-CA" sz="280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cs typeface="Cambria Math" panose="02040503050406030204" pitchFamily="18" charset="0"/>
                        </a:rPr>
                        <m:t>#</m:t>
                      </m:r>
                      <m:r>
                        <a:rPr lang="en-US" altLang="fr-CA" sz="280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cs typeface="Cambria Math" panose="02040503050406030204" pitchFamily="18" charset="0"/>
                        </a:rPr>
                        <m:t>3</m:t>
                      </m:r>
                      <m:r>
                        <a:rPr lang="en-US" altLang="fr-CA" sz="280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cs typeface="Cambria Math" panose="02040503050406030204" pitchFamily="18" charset="0"/>
                        </a:rPr>
                        <m:t>}, </m:t>
                      </m:r>
                      <m:r>
                        <a:rPr lang="en-US" altLang="fr-CA" sz="280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cs typeface="Cambria Math" panose="02040503050406030204" pitchFamily="18" charset="0"/>
                        </a:rPr>
                        <m:t>1</m:t>
                      </m:r>
                      <m:r>
                        <a:rPr lang="en-US" altLang="fr-CA" sz="280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cs typeface="Cambria Math" panose="02040503050406030204" pitchFamily="18" charset="0"/>
                        </a:rPr>
                        <m:t>), ({#</m:t>
                      </m:r>
                      <m:r>
                        <a:rPr lang="en-US" altLang="fr-CA" sz="280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cs typeface="Cambria Math" panose="02040503050406030204" pitchFamily="18" charset="0"/>
                        </a:rPr>
                        <m:t>1</m:t>
                      </m:r>
                      <m:r>
                        <a:rPr lang="en-US" altLang="fr-CA" sz="280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cs typeface="Cambria Math" panose="02040503050406030204" pitchFamily="18" charset="0"/>
                        </a:rPr>
                        <m:t>}, </m:t>
                      </m:r>
                      <m:r>
                        <a:rPr lang="en-US" altLang="fr-CA" sz="280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cs typeface="Cambria Math" panose="02040503050406030204" pitchFamily="18" charset="0"/>
                        </a:rPr>
                        <m:t>2</m:t>
                      </m:r>
                      <m:r>
                        <a:rPr lang="en-US" altLang="fr-CA" sz="280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cs typeface="Cambria Math" panose="02040503050406030204" pitchFamily="18" charset="0"/>
                        </a:rPr>
                        <m:t>), ({#</m:t>
                      </m:r>
                      <m:r>
                        <a:rPr lang="en-US" altLang="fr-CA" sz="280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cs typeface="Cambria Math" panose="02040503050406030204" pitchFamily="18" charset="0"/>
                        </a:rPr>
                        <m:t>1</m:t>
                      </m:r>
                      <m:r>
                        <a:rPr lang="en-US" altLang="fr-CA" sz="280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cs typeface="Cambria Math" panose="02040503050406030204" pitchFamily="18" charset="0"/>
                        </a:rPr>
                        <m:t>, #</m:t>
                      </m:r>
                      <m:r>
                        <a:rPr lang="en-US" altLang="fr-CA" sz="280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cs typeface="Cambria Math" panose="02040503050406030204" pitchFamily="18" charset="0"/>
                        </a:rPr>
                        <m:t>2</m:t>
                      </m:r>
                      <m:r>
                        <a:rPr lang="en-US" altLang="fr-CA" sz="280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cs typeface="Cambria Math" panose="02040503050406030204" pitchFamily="18" charset="0"/>
                        </a:rPr>
                        <m:t>, #</m:t>
                      </m:r>
                      <m:r>
                        <a:rPr lang="en-US" altLang="fr-CA" sz="280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cs typeface="Cambria Math" panose="02040503050406030204" pitchFamily="18" charset="0"/>
                        </a:rPr>
                        <m:t>4</m:t>
                      </m:r>
                      <m:r>
                        <a:rPr lang="en-US" altLang="fr-CA" sz="280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cs typeface="Cambria Math" panose="02040503050406030204" pitchFamily="18" charset="0"/>
                        </a:rPr>
                        <m:t>}, </m:t>
                      </m:r>
                      <m:r>
                        <a:rPr lang="en-US" altLang="fr-CA" sz="280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cs typeface="Cambria Math" panose="02040503050406030204" pitchFamily="18" charset="0"/>
                        </a:rPr>
                        <m:t>3</m:t>
                      </m:r>
                      <m:r>
                        <a:rPr lang="en-US" altLang="fr-CA" sz="280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cs typeface="Cambria Math" panose="02040503050406030204" pitchFamily="18" charset="0"/>
                        </a:rPr>
                        <m:t>), ({#</m:t>
                      </m:r>
                      <m:r>
                        <a:rPr lang="en-US" altLang="fr-CA" sz="280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cs typeface="Cambria Math" panose="02040503050406030204" pitchFamily="18" charset="0"/>
                        </a:rPr>
                        <m:t>1</m:t>
                      </m:r>
                      <m:r>
                        <a:rPr lang="en-US" altLang="fr-CA" sz="280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cs typeface="Cambria Math" panose="02040503050406030204" pitchFamily="18" charset="0"/>
                        </a:rPr>
                        <m:t>}, </m:t>
                      </m:r>
                      <m:r>
                        <a:rPr lang="en-US" altLang="fr-CA" sz="280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cs typeface="Cambria Math" panose="02040503050406030204" pitchFamily="18" charset="0"/>
                        </a:rPr>
                        <m:t>6</m:t>
                      </m:r>
                      <m:r>
                        <a:rPr lang="en-US" altLang="fr-CA" sz="280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cs typeface="Cambria Math" panose="02040503050406030204" pitchFamily="18" charset="0"/>
                        </a:rPr>
                        <m:t>), </m:t>
                      </m:r>
                    </m:oMath>
                  </m:oMathPara>
                </a14:m>
                <a:endParaRPr lang="en-US" altLang="fr-CA" sz="2800">
                  <a:solidFill>
                    <a:srgbClr val="0000FF"/>
                  </a:solidFill>
                  <a:latin typeface="Cambria Math" panose="02040503050406030204" pitchFamily="18" charset="0"/>
                  <a:cs typeface="Cambria Math" panose="02040503050406030204" pitchFamily="18" charset="0"/>
                </a:endParaRPr>
              </a:p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fr-CA" sz="280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cs typeface="Cambria Math" panose="02040503050406030204" pitchFamily="18" charset="0"/>
                        </a:rPr>
                        <m:t>({#</m:t>
                      </m:r>
                      <m:r>
                        <a:rPr lang="en-US" altLang="fr-CA" sz="280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cs typeface="Cambria Math" panose="02040503050406030204" pitchFamily="18" charset="0"/>
                        </a:rPr>
                        <m:t>1</m:t>
                      </m:r>
                      <m:r>
                        <a:rPr lang="en-US" altLang="fr-CA" sz="280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cs typeface="Cambria Math" panose="02040503050406030204" pitchFamily="18" charset="0"/>
                        </a:rPr>
                        <m:t>, #</m:t>
                      </m:r>
                      <m:r>
                        <a:rPr lang="en-US" altLang="fr-CA" sz="280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cs typeface="Cambria Math" panose="02040503050406030204" pitchFamily="18" charset="0"/>
                        </a:rPr>
                        <m:t>2</m:t>
                      </m:r>
                      <m:r>
                        <a:rPr lang="en-US" altLang="fr-CA" sz="280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cs typeface="Cambria Math" panose="02040503050406030204" pitchFamily="18" charset="0"/>
                        </a:rPr>
                        <m:t>, #</m:t>
                      </m:r>
                      <m:r>
                        <a:rPr lang="en-US" altLang="fr-CA" sz="280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cs typeface="Cambria Math" panose="02040503050406030204" pitchFamily="18" charset="0"/>
                        </a:rPr>
                        <m:t>4</m:t>
                      </m:r>
                      <m:r>
                        <a:rPr lang="en-US" altLang="fr-CA" sz="280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cs typeface="Cambria Math" panose="02040503050406030204" pitchFamily="18" charset="0"/>
                        </a:rPr>
                        <m:t>}, </m:t>
                      </m:r>
                      <m:r>
                        <a:rPr lang="en-US" altLang="fr-CA" sz="280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cs typeface="Cambria Math" panose="02040503050406030204" pitchFamily="18" charset="0"/>
                        </a:rPr>
                        <m:t>7</m:t>
                      </m:r>
                      <m:r>
                        <a:rPr lang="en-US" altLang="fr-CA" sz="280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cs typeface="Cambria Math" panose="02040503050406030204" pitchFamily="18" charset="0"/>
                        </a:rPr>
                        <m:t>), ({#</m:t>
                      </m:r>
                      <m:r>
                        <a:rPr lang="en-US" altLang="fr-CA" sz="280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cs typeface="Cambria Math" panose="02040503050406030204" pitchFamily="18" charset="0"/>
                        </a:rPr>
                        <m:t>3</m:t>
                      </m:r>
                      <m:r>
                        <a:rPr lang="en-US" altLang="fr-CA" sz="280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cs typeface="Cambria Math" panose="02040503050406030204" pitchFamily="18" charset="0"/>
                        </a:rPr>
                        <m:t>}, </m:t>
                      </m:r>
                      <m:r>
                        <a:rPr lang="en-US" altLang="fr-CA" sz="280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cs typeface="Cambria Math" panose="02040503050406030204" pitchFamily="18" charset="0"/>
                        </a:rPr>
                        <m:t>8</m:t>
                      </m:r>
                      <m:r>
                        <a:rPr lang="en-US" altLang="fr-CA" sz="280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cs typeface="Cambria Math" panose="02040503050406030204" pitchFamily="18" charset="0"/>
                        </a:rPr>
                        <m:t>), ({#</m:t>
                      </m:r>
                      <m:r>
                        <a:rPr lang="en-US" altLang="fr-CA" sz="280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cs typeface="Cambria Math" panose="02040503050406030204" pitchFamily="18" charset="0"/>
                        </a:rPr>
                        <m:t>2</m:t>
                      </m:r>
                      <m:r>
                        <a:rPr lang="en-US" altLang="fr-CA" sz="280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cs typeface="Cambria Math" panose="02040503050406030204" pitchFamily="18" charset="0"/>
                        </a:rPr>
                        <m:t>}, </m:t>
                      </m:r>
                      <m:r>
                        <a:rPr lang="en-US" altLang="fr-CA" sz="280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cs typeface="Cambria Math" panose="02040503050406030204" pitchFamily="18" charset="0"/>
                        </a:rPr>
                        <m:t>9</m:t>
                      </m:r>
                      <m:r>
                        <a:rPr lang="en-US" altLang="fr-CA" sz="280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ea typeface="MS Mincho" charset="0"/>
                          <a:cs typeface="Cambria Math" panose="02040503050406030204" pitchFamily="18" charset="0"/>
                        </a:rPr>
                        <m:t>)⟩</m:t>
                      </m:r>
                    </m:oMath>
                  </m:oMathPara>
                </a14:m>
                <a:endParaRPr lang="en-US" altLang="fr-CA" sz="2800">
                  <a:solidFill>
                    <a:srgbClr val="0000FF"/>
                  </a:solidFill>
                  <a:latin typeface="Cambria Math" panose="02040503050406030204" pitchFamily="18" charset="0"/>
                  <a:ea typeface="MS Mincho" charset="0"/>
                  <a:cs typeface="Cambria Math" panose="02040503050406030204" pitchFamily="18" charset="0"/>
                </a:endParaRPr>
              </a:p>
            </p:txBody>
          </p:sp>
        </mc:Choice>
        <mc:Fallback>
          <p:sp>
            <p:nvSpPr>
              <p:cNvPr id="3" name="Zone de texte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5595" y="6370320"/>
                <a:ext cx="9528175" cy="954405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CA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Flèche vers le bas 4"/>
          <p:cNvSpPr/>
          <p:nvPr/>
        </p:nvSpPr>
        <p:spPr>
          <a:xfrm>
            <a:off x="4506595" y="5532120"/>
            <a:ext cx="685800" cy="5334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fr-CA" alt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9" name="Zone de texte 8"/>
              <p:cNvSpPr txBox="1"/>
              <p:nvPr/>
            </p:nvSpPr>
            <p:spPr>
              <a:xfrm>
                <a:off x="280035" y="4650105"/>
                <a:ext cx="9356090" cy="1384300"/>
              </a:xfrm>
              <a:prstGeom prst="rect">
                <a:avLst/>
              </a:prstGeom>
              <a:noFill/>
            </p:spPr>
            <p:txBody>
              <a:bodyPr wrap="square" rtlCol="0" anchor="t">
                <a:spAutoFit/>
              </a:bodyPr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altLang="fr-CA" sz="2800" dirty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cs typeface="Cambria Math" panose="02040503050406030204" pitchFamily="18" charset="0"/>
                        </a:rPr>
                        <m:t>s</m:t>
                      </m:r>
                      <m:r>
                        <a:rPr lang="en-US" altLang="fr-CA" sz="2800" dirty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cs typeface="Cambria Math" panose="02040503050406030204" pitchFamily="18" charset="0"/>
                        </a:rPr>
                        <m:t> =  </m:t>
                      </m:r>
                      <m:r>
                        <a:rPr lang="fr-FR" sz="2800" i="1" dirty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⟨</m:t>
                      </m:r>
                      <m:r>
                        <a:rPr lang="en-US" altLang="fr-FR" sz="2800" i="1" dirty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d>
                        <m:dPr>
                          <m:begChr m:val="{"/>
                          <m:endChr m:val="}"/>
                          <m:ctrlPr>
                            <a:rPr lang="fr-FR" sz="2800" i="1" dirty="0" err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fr-FR" sz="2800" i="1" dirty="0" err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en-US" altLang="fr-FR" sz="2800" i="1" dirty="0" err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altLang="fr-FR" sz="2800" i="1" dirty="0" err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</m:d>
                      <m:r>
                        <a:rPr lang="en-US" altLang="fr-FR" sz="2800" i="1" dirty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altLang="fr-FR" sz="2800" i="1" dirty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US" altLang="fr-FR" sz="2800" i="1" dirty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  <m:r>
                        <a:rPr lang="fr-FR" sz="2800" i="1" dirty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altLang="fr-FR" sz="2800" dirty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cs typeface="Cambria Math" panose="02040503050406030204" pitchFamily="18" charset="0"/>
                          <a:sym typeface="+mn-ea"/>
                        </a:rPr>
                        <m:t>  </m:t>
                      </m:r>
                      <m:d>
                        <m:dPr>
                          <m:begChr m:val="{"/>
                          <m:endChr m:val="}"/>
                          <m:ctrlPr>
                            <a:rPr lang="fr-FR" sz="2800" b="0" i="1" dirty="0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fr-FR" sz="2800" b="0" i="1" dirty="0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</m:d>
                      <m:r>
                        <a:rPr lang="fr-FR" sz="2800" b="0" i="1" dirty="0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altLang="fr-FR" sz="2800" b="0" i="1" dirty="0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altLang="fr-FR" sz="2800" b="0" i="1" dirty="0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),(</m:t>
                      </m:r>
                      <m:r>
                        <a:rPr lang="fr-FR" sz="2800" b="0" i="1" dirty="0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{</m:t>
                      </m:r>
                      <m:r>
                        <a:rPr lang="en-US" altLang="fr-FR" sz="2800" b="0" i="1" dirty="0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US" altLang="fr-FR" sz="2800" b="0" i="1" dirty="0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altLang="fr-FR" sz="2800" b="0" i="1" dirty="0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fr-FR" sz="2800" b="0" i="1" dirty="0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}</m:t>
                      </m:r>
                      <m:r>
                        <a:rPr lang="en-US" altLang="fr-FR" sz="2800" b="0" i="1" dirty="0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altLang="fr-FR" sz="2800" b="0" i="1" dirty="0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3</m:t>
                      </m:r>
                      <m:r>
                        <a:rPr lang="en-US" altLang="fr-FR" sz="2800" b="0" i="1" dirty="0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), </m:t>
                      </m:r>
                      <m:r>
                        <a:rPr lang="en-US" altLang="fr-FR" sz="2800" dirty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sym typeface="+mn-ea"/>
                        </a:rPr>
                        <m:t>(</m:t>
                      </m:r>
                      <m:d>
                        <m:dPr>
                          <m:begChr m:val="{"/>
                          <m:endChr m:val="}"/>
                          <m:ctrlPr>
                            <a:rPr lang="fr-FR" sz="2800" b="0" i="1" dirty="0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fr-FR" sz="2800" b="0" i="1" dirty="0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</m:d>
                      <m:r>
                        <a:rPr lang="fr-FR" sz="2800" b="0" i="1" dirty="0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altLang="fr-FR" sz="2800" b="0" i="1" dirty="0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6</m:t>
                      </m:r>
                      <m:r>
                        <a:rPr lang="en-US" altLang="fr-FR" sz="2800" b="0" i="1" dirty="0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),(</m:t>
                      </m:r>
                      <m:r>
                        <a:rPr lang="fr-FR" sz="2800" b="0" i="1" dirty="0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{</m:t>
                      </m:r>
                      <m:r>
                        <a:rPr lang="en-US" altLang="fr-FR" sz="2800" b="0" i="1" dirty="0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US" altLang="fr-FR" sz="2800" b="0" i="1" dirty="0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altLang="fr-FR" sz="2800" b="0" i="1" dirty="0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fr-FR" sz="2800" b="0" i="1" dirty="0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}</m:t>
                      </m:r>
                      <m:r>
                        <a:rPr lang="en-US" altLang="fr-FR" sz="2800" b="0" i="1" dirty="0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altLang="fr-FR" sz="2800" b="0" i="1" dirty="0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7</m:t>
                      </m:r>
                      <m:r>
                        <a:rPr lang="en-US" altLang="fr-FR" sz="2800" b="0" i="1" dirty="0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),</m:t>
                      </m:r>
                    </m:oMath>
                  </m:oMathPara>
                </a14:m>
                <a:endParaRPr lang="en-US" altLang="fr-FR" sz="2800" b="0" i="1" dirty="0" smtClean="0">
                  <a:solidFill>
                    <a:srgbClr val="0000FF"/>
                  </a:solidFill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altLang="fr-FR" sz="2800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sym typeface="+mn-ea"/>
                      </a:rPr>
                      <m:t>(</m:t>
                    </m:r>
                    <m:d>
                      <m:dPr>
                        <m:begChr m:val="{"/>
                        <m:endChr m:val="}"/>
                        <m:ctrlPr>
                          <a:rPr lang="fr-FR" sz="2800" b="0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fr-FR" sz="2800" b="0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</m:d>
                    <m:r>
                      <a:rPr lang="fr-FR" sz="2800" b="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altLang="fr-FR" sz="2800" b="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8</m:t>
                    </m:r>
                    <m:r>
                      <a:rPr lang="en-US" altLang="fr-FR" sz="2800" b="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),</m:t>
                    </m:r>
                    <m:r>
                      <a:rPr lang="en-US" altLang="fr-FR" sz="2800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sym typeface="+mn-ea"/>
                      </a:rPr>
                      <m:t>(</m:t>
                    </m:r>
                    <m:d>
                      <m:dPr>
                        <m:begChr m:val="{"/>
                        <m:endChr m:val="}"/>
                        <m:ctrlPr>
                          <a:rPr lang="fr-FR" sz="2800" b="0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fr-FR" sz="2800" b="0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d>
                    <m:r>
                      <a:rPr lang="fr-FR" sz="2800" b="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altLang="fr-FR" sz="2800" b="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9</m:t>
                    </m:r>
                    <m:r>
                      <a:rPr lang="en-US" altLang="fr-FR" sz="2800" b="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),</m:t>
                    </m:r>
                    <m:r>
                      <a:rPr lang="en-US" altLang="fr-FR" sz="2800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sym typeface="+mn-ea"/>
                      </a:rPr>
                      <m:t>(</m:t>
                    </m:r>
                    <m:d>
                      <m:dPr>
                        <m:begChr m:val="{"/>
                        <m:endChr m:val="}"/>
                        <m:ctrlPr>
                          <a:rPr lang="fr-FR" sz="2800" b="0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fr-FR" sz="2800" b="0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</m:d>
                    <m:r>
                      <a:rPr lang="fr-FR" sz="2800" b="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altLang="fr-FR" sz="2800" b="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11</m:t>
                    </m:r>
                    <m:r>
                      <a:rPr lang="en-US" altLang="fr-FR" sz="2800" b="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)</m:t>
                    </m:r>
                    <m:r>
                      <a:rPr lang="fr-FR" sz="2800" b="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⟩</m:t>
                    </m:r>
                  </m:oMath>
                </a14:m>
                <a:r>
                  <a:rPr lang="fr-FR" sz="2800" dirty="0">
                    <a:solidFill>
                      <a:srgbClr val="0000FF"/>
                    </a:solidFill>
                    <a:sym typeface="+mn-ea"/>
                  </a:rPr>
                  <a:t> </a:t>
                </a:r>
                <a:br>
                  <a:rPr lang="fr-FR" sz="2800" i="1" dirty="0">
                    <a:solidFill>
                      <a:srgbClr val="0000FF"/>
                    </a:solidFill>
                    <a:latin typeface="Cambria Math" panose="02040503050406030204" pitchFamily="18" charset="0"/>
                    <a:sym typeface="+mn-ea"/>
                  </a:rPr>
                </a:br>
                <a:endParaRPr lang="fr-FR" altLang="en-US" sz="2800" i="1" dirty="0">
                  <a:solidFill>
                    <a:srgbClr val="0000FF"/>
                  </a:solidFill>
                  <a:latin typeface="Cambria Math" panose="02040503050406030204" pitchFamily="18" charset="0"/>
                  <a:sym typeface="+mn-ea"/>
                </a:endParaRPr>
              </a:p>
            </p:txBody>
          </p:sp>
        </mc:Choice>
        <mc:Fallback>
          <p:sp>
            <p:nvSpPr>
              <p:cNvPr id="9" name="Zone de texte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0035" y="4650105"/>
                <a:ext cx="9356090" cy="1384300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CA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Zone de texte 1"/>
          <p:cNvSpPr txBox="1"/>
          <p:nvPr/>
        </p:nvSpPr>
        <p:spPr>
          <a:xfrm>
            <a:off x="5656580" y="5333365"/>
            <a:ext cx="319341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defTabSz="455930">
              <a:tabLst>
                <a:tab pos="179070" algn="l"/>
              </a:tabLst>
            </a:pPr>
            <a:r>
              <a:rPr lang="fr-CA" altLang="en-US" b="1">
                <a:highlight>
                  <a:srgbClr val="FFFF00"/>
                </a:highlight>
              </a:rPr>
              <a:t>Note: </a:t>
            </a:r>
            <a:r>
              <a:rPr lang="fr-CA" altLang="en-US">
                <a:highlight>
                  <a:srgbClr val="FFFF00"/>
                </a:highlight>
              </a:rPr>
              <a:t>By this process, infrequent events are ignored</a:t>
            </a:r>
            <a:endParaRPr lang="fr-CA" altLang="en-US">
              <a:highlight>
                <a:srgbClr val="FFFF00"/>
              </a:highlight>
            </a:endParaRPr>
          </a:p>
        </p:txBody>
      </p:sp>
      <p:cxnSp>
        <p:nvCxnSpPr>
          <p:cNvPr id="4" name="Connecteur droit 3"/>
          <p:cNvCxnSpPr/>
          <p:nvPr/>
        </p:nvCxnSpPr>
        <p:spPr>
          <a:xfrm>
            <a:off x="2717800" y="5363845"/>
            <a:ext cx="1712595" cy="16510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  <p:transition spd="med" advClick="0"/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內容版面配置區 2"/>
          <p:cNvSpPr>
            <a:spLocks noGrp="1"/>
          </p:cNvSpPr>
          <p:nvPr>
            <p:ph idx="1"/>
          </p:nvPr>
        </p:nvSpPr>
        <p:spPr>
          <a:xfrm>
            <a:off x="69253" y="198003"/>
            <a:ext cx="9884848" cy="4994285"/>
          </a:xfrm>
        </p:spPr>
        <p:txBody>
          <a:bodyPr>
            <a:normAutofit/>
          </a:bodyPr>
          <a:lstStyle/>
          <a:p>
            <a:pPr marL="503555" lvl="1" indent="0">
              <a:buNone/>
            </a:pPr>
            <a:r>
              <a:rPr lang="fr-CA" dirty="0"/>
              <a:t>At the same time, a «</a:t>
            </a:r>
            <a:r>
              <a:rPr lang="fr-CA" b="1" dirty="0"/>
              <a:t>bound-list</a:t>
            </a:r>
            <a:r>
              <a:rPr lang="fr-CA" dirty="0"/>
              <a:t>» structure is created for each parallel episode:</a:t>
            </a:r>
            <a:endParaRPr lang="fr-CA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文字方塊 4"/>
              <p:cNvSpPr txBox="1"/>
              <p:nvPr/>
            </p:nvSpPr>
            <p:spPr>
              <a:xfrm>
                <a:off x="3128373" y="1359433"/>
                <a:ext cx="4031826" cy="407670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CA" altLang="zh-TW" sz="2645" b="1" i="0" smtClean="0">
                          <a:latin typeface="Cambria Math" panose="02040503050406030204" pitchFamily="18" charset="0"/>
                        </a:rPr>
                        <m:t>𝐅</m:t>
                      </m:r>
                      <m:r>
                        <a:rPr lang="en-US" altLang="zh-TW" sz="2645" b="1" i="0" smtClean="0">
                          <a:latin typeface="Cambria Math" panose="02040503050406030204" pitchFamily="18" charset="0"/>
                        </a:rPr>
                        <m:t>𝐫𝐞𝐪𝐮𝐞𝐧𝐭</m:t>
                      </m:r>
                      <m:r>
                        <a:rPr lang="en-US" altLang="zh-TW" sz="2645" b="1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fr-CA" altLang="zh-TW" sz="2645" b="1" i="0" smtClean="0">
                          <a:latin typeface="Cambria Math" panose="02040503050406030204" pitchFamily="18" charset="0"/>
                        </a:rPr>
                        <m:t>𝐩𝐚𝐫𝐚𝐥𝐥𝐞𝐥</m:t>
                      </m:r>
                      <m:r>
                        <a:rPr lang="fr-CA" altLang="zh-TW" sz="2645" b="1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fr-CA" altLang="zh-TW" sz="2645" b="1" i="0" smtClean="0">
                          <a:latin typeface="Cambria Math" panose="02040503050406030204" pitchFamily="18" charset="0"/>
                        </a:rPr>
                        <m:t>𝐞𝐩𝐢𝐬𝐨𝐝𝐞𝐬</m:t>
                      </m:r>
                    </m:oMath>
                  </m:oMathPara>
                </a14:m>
                <a:endParaRPr lang="zh-TW" altLang="en-US" sz="2645" dirty="0"/>
              </a:p>
            </p:txBody>
          </p:sp>
        </mc:Choice>
        <mc:Fallback>
          <p:sp>
            <p:nvSpPr>
              <p:cNvPr id="6" name="文字方塊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28373" y="1359433"/>
                <a:ext cx="4031826" cy="407670"/>
              </a:xfrm>
              <a:prstGeom prst="rect">
                <a:avLst/>
              </a:prstGeom>
              <a:blipFill rotWithShape="1">
                <a:blip r:embed="rId1"/>
                <a:stretch>
                  <a:fillRect l="-9" t="-131" r="-5671" b="131"/>
                </a:stretch>
              </a:blipFill>
            </p:spPr>
            <p:txBody>
              <a:bodyPr/>
              <a:lstStyle/>
              <a:p>
                <a:r>
                  <a:rPr lang="fr-CA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7" name="Table 6"/>
              <p:cNvGraphicFramePr>
                <a:graphicFrameLocks noGrp="1"/>
              </p:cNvGraphicFramePr>
              <p:nvPr/>
            </p:nvGraphicFramePr>
            <p:xfrm>
              <a:off x="848995" y="1798320"/>
              <a:ext cx="8994775" cy="2409190"/>
            </p:xfrm>
            <a:graphic>
              <a:graphicData uri="http://schemas.openxmlformats.org/drawingml/2006/table">
                <a:tbl>
                  <a:tblPr firstRow="1" bandRow="1">
                    <a:tableStyleId>{B301B821-A1FF-4177-AEE7-76D212191A09}</a:tableStyleId>
                  </a:tblPr>
                  <a:tblGrid>
                    <a:gridCol w="1906905"/>
                    <a:gridCol w="1429385"/>
                    <a:gridCol w="821055"/>
                    <a:gridCol w="4837430"/>
                  </a:tblGrid>
                  <a:tr h="436880">
                    <a:tc>
                      <a:txBody>
                        <a:bodyPr/>
                        <a:lstStyle/>
                        <a:p>
                          <a:r>
                            <a:rPr lang="fr-CA" sz="2205" dirty="0" err="1"/>
                            <a:t>Episode</a:t>
                          </a:r>
                          <a:endParaRPr lang="en-US" sz="2205" dirty="0"/>
                        </a:p>
                      </a:txBody>
                      <a:tcPr marL="100795" marR="100795" marT="50397" marB="50397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fr-CA" sz="2205" dirty="0"/>
                            <a:t>Support</a:t>
                          </a:r>
                          <a:endParaRPr lang="en-US" sz="2205" dirty="0"/>
                        </a:p>
                      </a:txBody>
                      <a:tcPr marL="100795" marR="100795" marT="50397" marB="50397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sz="2205" dirty="0"/>
                            <a:t>ID</a:t>
                          </a:r>
                          <a:endParaRPr lang="en-US" sz="2205" dirty="0"/>
                        </a:p>
                      </a:txBody>
                      <a:tcPr marL="100795" marR="100795" marT="50397" marB="50397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p>
                          <a:pPr>
                            <a:buNone/>
                          </a:pPr>
                          <a:r>
                            <a:rPr lang="fr-CA" altLang="en-US" sz="2205" dirty="0"/>
                            <a:t>Bound-list</a:t>
                          </a:r>
                          <a:endParaRPr lang="fr-CA" altLang="en-US" sz="2205" dirty="0"/>
                        </a:p>
                      </a:txBody>
                      <a:tcPr marL="100795" marR="100795" marT="50397" marB="50397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511810">
                    <a:tc>
                      <a:txBody>
                        <a:bodyPr/>
                        <a:lstStyle/>
                        <a:p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d>
                                  <m:dPr>
                                    <m:begChr m:val="⟨"/>
                                    <m:endChr m:val="⟩"/>
                                    <m:ctrlPr>
                                      <a:rPr lang="en-US" altLang="zh-TW" sz="2205" smtClean="0">
                                        <a:solidFill>
                                          <a:srgbClr val="0000FF"/>
                                        </a:solidFill>
                                      </a:rPr>
                                    </m:ctrlPr>
                                  </m:dPr>
                                  <m:e>
                                    <m:d>
                                      <m:dPr>
                                        <m:begChr m:val="{"/>
                                        <m:endChr m:val="}"/>
                                        <m:ctrlPr>
                                          <a:rPr lang="en-US" altLang="zh-TW" sz="2205">
                                            <a:solidFill>
                                              <a:srgbClr val="0000FF"/>
                                            </a:solidFill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altLang="zh-TW" sz="2205">
                                            <a:solidFill>
                                              <a:srgbClr val="0000FF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𝑎</m:t>
                                        </m:r>
                                      </m:e>
                                    </m:d>
                                  </m:e>
                                </m:d>
                              </m:oMath>
                            </m:oMathPara>
                          </a14:m>
                          <a:endParaRPr lang="en-US" sz="2205" dirty="0">
                            <a:solidFill>
                              <a:srgbClr val="0000FF"/>
                            </a:solidFill>
                          </a:endParaRPr>
                        </a:p>
                      </a:txBody>
                      <a:tcPr marL="100795" marR="100795" marT="50397" marB="50397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fr-CA" sz="2205" dirty="0"/>
                            <a:t>5</a:t>
                          </a:r>
                          <a:endParaRPr lang="en-US" sz="2205" dirty="0"/>
                        </a:p>
                      </a:txBody>
                      <a:tcPr marL="100795" marR="100795" marT="50397" marB="50397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defRPr/>
                          </a:pPr>
                          <a14:m>
                            <m:oMath xmlns:m="http://schemas.openxmlformats.org/officeDocument/2006/math">
                              <m:r>
                                <a:rPr lang="fr-CA" altLang="zh-TW" sz="2205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#</m:t>
                              </m:r>
                              <m:r>
                                <a:rPr lang="fr-CA" altLang="zh-TW" sz="2205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oMath>
                          </a14:m>
                          <a:r>
                            <a:rPr lang="fr-CA" altLang="zh-TW" sz="2205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a:t> </a:t>
                          </a:r>
                          <a:endParaRPr lang="fr-CA" altLang="zh-TW" sz="2205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endParaRPr>
                        </a:p>
                      </a:txBody>
                      <a:tcPr marL="100795" marR="100795" marT="50397" marB="50397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defRPr/>
                          </a:pPr>
                          <a:r>
                            <a:rPr lang="fr-CA" altLang="zh-TW" sz="2205" b="1" dirty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a:t>[1,1], [2,2], [3,3], [6,6], [7,7]</a:t>
                          </a:r>
                          <a:endParaRPr lang="fr-CA" altLang="zh-TW" sz="2205" b="1" dirty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endParaRPr>
                        </a:p>
                      </a:txBody>
                      <a:tcPr marL="100795" marR="100795" marT="50397" marB="50397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511810">
                    <a:tc>
                      <a:txBody>
                        <a:bodyPr/>
                        <a:lstStyle/>
                        <a:p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d>
                                  <m:dPr>
                                    <m:begChr m:val="⟨"/>
                                    <m:endChr m:val="⟩"/>
                                    <m:ctrlPr>
                                      <a:rPr lang="en-US" altLang="zh-TW" sz="2205" smtClean="0">
                                        <a:solidFill>
                                          <a:srgbClr val="0000FF"/>
                                        </a:solidFill>
                                      </a:rPr>
                                    </m:ctrlPr>
                                  </m:dPr>
                                  <m:e>
                                    <m:d>
                                      <m:dPr>
                                        <m:begChr m:val="{"/>
                                        <m:endChr m:val="}"/>
                                        <m:ctrlPr>
                                          <a:rPr lang="en-US" altLang="zh-TW" sz="2205">
                                            <a:solidFill>
                                              <a:srgbClr val="0000FF"/>
                                            </a:solidFill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altLang="zh-TW" sz="2205" smtClean="0">
                                            <a:solidFill>
                                              <a:srgbClr val="0000FF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𝑏</m:t>
                                        </m:r>
                                      </m:e>
                                    </m:d>
                                  </m:e>
                                </m:d>
                              </m:oMath>
                            </m:oMathPara>
                          </a14:m>
                          <a:endParaRPr lang="en-US" sz="2205" dirty="0">
                            <a:solidFill>
                              <a:srgbClr val="0000FF"/>
                            </a:solidFill>
                          </a:endParaRPr>
                        </a:p>
                      </a:txBody>
                      <a:tcPr marL="100795" marR="100795" marT="50397" marB="50397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fr-CA" sz="2205" dirty="0"/>
                            <a:t>3</a:t>
                          </a:r>
                          <a:endParaRPr lang="en-US" sz="2205" dirty="0"/>
                        </a:p>
                      </a:txBody>
                      <a:tcPr marL="100795" marR="100795" marT="50397" marB="50397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14:m>
                            <m:oMath xmlns:m="http://schemas.openxmlformats.org/officeDocument/2006/math">
                              <m:r>
                                <a:rPr lang="fr-CA" altLang="zh-TW" sz="2205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#</m:t>
                              </m:r>
                              <m:r>
                                <a:rPr lang="fr-CA" altLang="zh-TW" sz="2205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oMath>
                          </a14:m>
                          <a:r>
                            <a:rPr lang="en-US" sz="2205" dirty="0">
                              <a:solidFill>
                                <a:schemeClr val="tx1"/>
                              </a:solidFill>
                            </a:rPr>
                            <a:t> </a:t>
                          </a:r>
                          <a:endParaRPr lang="en-US" sz="2205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100795" marR="100795" marT="50397" marB="50397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p>
                          <a:pPr algn="l">
                            <a:buNone/>
                          </a:pPr>
                          <a:endParaRPr lang="fr-CA" altLang="zh-TW" sz="2200" b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+mn-ea"/>
                          </a:endParaRPr>
                        </a:p>
                      </a:txBody>
                      <a:tcPr marL="100795" marR="100795" marT="50397" marB="50397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511810">
                    <a:tc>
                      <a:txBody>
                        <a:bodyPr/>
                        <a:lstStyle/>
                        <a:p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d>
                                  <m:dPr>
                                    <m:begChr m:val="⟨"/>
                                    <m:endChr m:val="⟩"/>
                                    <m:ctrlPr>
                                      <a:rPr lang="en-US" altLang="zh-TW" sz="2205" smtClean="0">
                                        <a:solidFill>
                                          <a:srgbClr val="0000FF"/>
                                        </a:solidFill>
                                      </a:rPr>
                                    </m:ctrlPr>
                                  </m:dPr>
                                  <m:e>
                                    <m:d>
                                      <m:dPr>
                                        <m:begChr m:val="{"/>
                                        <m:endChr m:val="}"/>
                                        <m:ctrlPr>
                                          <a:rPr lang="en-US" altLang="zh-TW" sz="2205">
                                            <a:solidFill>
                                              <a:srgbClr val="0000FF"/>
                                            </a:solidFill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altLang="zh-TW" sz="2205" smtClean="0">
                                            <a:solidFill>
                                              <a:srgbClr val="0000FF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𝑐</m:t>
                                        </m:r>
                                      </m:e>
                                    </m:d>
                                    <m:r>
                                      <a:rPr lang="en-US" altLang="zh-TW" sz="2205" smtClean="0">
                                        <a:solidFill>
                                          <a:srgbClr val="0000FF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 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en-US" sz="2205" dirty="0">
                            <a:solidFill>
                              <a:srgbClr val="0000FF"/>
                            </a:solidFill>
                          </a:endParaRPr>
                        </a:p>
                      </a:txBody>
                      <a:tcPr marL="100795" marR="100795" marT="50397" marB="50397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fr-CA" sz="2205" dirty="0"/>
                            <a:t>2</a:t>
                          </a:r>
                          <a:endParaRPr lang="en-US" sz="2205" dirty="0"/>
                        </a:p>
                      </a:txBody>
                      <a:tcPr marL="100795" marR="100795" marT="50397" marB="50397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defRPr/>
                          </a:pPr>
                          <a14:m>
                            <m:oMath xmlns:m="http://schemas.openxmlformats.org/officeDocument/2006/math">
                              <m:r>
                                <a:rPr lang="fr-CA" altLang="zh-TW" sz="2205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#</m:t>
                              </m:r>
                              <m:r>
                                <a:rPr lang="fr-CA" altLang="zh-TW" sz="2205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oMath>
                          </a14:m>
                          <a:r>
                            <a:rPr lang="en-US" altLang="zh-TW" sz="2205" dirty="0">
                              <a:solidFill>
                                <a:schemeClr val="tx1"/>
                              </a:solidFill>
                            </a:rPr>
                            <a:t> </a:t>
                          </a:r>
                          <a:endParaRPr lang="en-US" altLang="zh-TW" sz="2205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100795" marR="100795" marT="50397" marB="50397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defRPr/>
                          </a:pPr>
                          <a:endParaRPr lang="fr-CA" altLang="zh-TW" sz="2200" b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+mn-ea"/>
                          </a:endParaRPr>
                        </a:p>
                      </a:txBody>
                      <a:tcPr marL="100795" marR="100795" marT="50397" marB="50397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436880">
                    <a:tc>
                      <a:txBody>
                        <a:bodyPr/>
                        <a:lstStyle/>
                        <a:p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d>
                                  <m:dPr>
                                    <m:begChr m:val="⟨"/>
                                    <m:endChr m:val="⟩"/>
                                    <m:ctrlPr>
                                      <a:rPr lang="en-US" altLang="zh-TW" sz="2205" i="1" smtClean="0">
                                        <a:solidFill>
                                          <a:srgbClr val="0000FF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d>
                                      <m:dPr>
                                        <m:begChr m:val="{"/>
                                        <m:endChr m:val="}"/>
                                        <m:ctrlPr>
                                          <a:rPr lang="en-US" altLang="zh-TW" sz="2205" i="1">
                                            <a:solidFill>
                                              <a:srgbClr val="0000FF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altLang="zh-TW" sz="2205">
                                            <a:solidFill>
                                              <a:srgbClr val="0000FF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𝑎</m:t>
                                        </m:r>
                                        <m:r>
                                          <a:rPr lang="fr-CA" altLang="zh-TW" sz="2205" b="0" i="0" smtClean="0">
                                            <a:solidFill>
                                              <a:srgbClr val="0000FF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,</m:t>
                                        </m:r>
                                        <m:r>
                                          <m:rPr>
                                            <m:sty m:val="p"/>
                                          </m:rPr>
                                          <a:rPr lang="fr-CA" altLang="zh-TW" sz="2205" b="0" i="0" smtClean="0">
                                            <a:solidFill>
                                              <a:srgbClr val="0000FF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b</m:t>
                                        </m:r>
                                      </m:e>
                                    </m:d>
                                  </m:e>
                                </m:d>
                              </m:oMath>
                            </m:oMathPara>
                          </a14:m>
                          <a:endParaRPr lang="en-US" sz="2205" dirty="0">
                            <a:solidFill>
                              <a:srgbClr val="0000FF"/>
                            </a:solidFill>
                          </a:endParaRPr>
                        </a:p>
                      </a:txBody>
                      <a:tcPr marL="100795" marR="100795" marT="50397" marB="50397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fr-CA" sz="2205" dirty="0"/>
                            <a:t>2</a:t>
                          </a:r>
                          <a:endParaRPr lang="en-US" sz="2205" dirty="0"/>
                        </a:p>
                      </a:txBody>
                      <a:tcPr marL="100795" marR="100795" marT="50397" marB="50397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defRPr/>
                          </a:pPr>
                          <a:r>
                            <a:rPr lang="fr-CA" altLang="zh-TW" sz="2205" dirty="0">
                              <a:solidFill>
                                <a:schemeClr val="tx1"/>
                              </a:solidFill>
                            </a:rPr>
                            <a:t>#4</a:t>
                          </a:r>
                          <a:endParaRPr lang="fr-CA" altLang="zh-TW" sz="2205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100795" marR="100795" marT="50397" marB="50397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defRPr/>
                          </a:pPr>
                          <a:endParaRPr lang="fr-CA" altLang="zh-TW" sz="2200" b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+mn-ea"/>
                          </a:endParaRPr>
                        </a:p>
                      </a:txBody>
                      <a:tcPr marL="100795" marR="100795" marT="50397" marB="50397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7" name="Table 6"/>
              <p:cNvGraphicFramePr>
                <a:graphicFrameLocks noGrp="1"/>
              </p:cNvGraphicFramePr>
              <p:nvPr/>
            </p:nvGraphicFramePr>
            <p:xfrm>
              <a:off x="848995" y="1798320"/>
              <a:ext cx="8994775" cy="2409190"/>
            </p:xfrm>
            <a:graphic>
              <a:graphicData uri="http://schemas.openxmlformats.org/drawingml/2006/table">
                <a:tbl>
                  <a:tblPr firstRow="1" bandRow="1">
                    <a:tableStyleId>{B301B821-A1FF-4177-AEE7-76D212191A09}</a:tableStyleId>
                  </a:tblPr>
                  <a:tblGrid>
                    <a:gridCol w="1906905"/>
                    <a:gridCol w="1429385"/>
                    <a:gridCol w="821055"/>
                    <a:gridCol w="4837430"/>
                  </a:tblGrid>
                  <a:tr h="436880">
                    <a:tc>
                      <a:txBody>
                        <a:bodyPr/>
                        <a:lstStyle/>
                        <a:p>
                          <a:r>
                            <a:rPr lang="fr-CA" sz="2205" dirty="0" err="1"/>
                            <a:t>Episode</a:t>
                          </a:r>
                          <a:endParaRPr lang="en-US" sz="2205" dirty="0"/>
                        </a:p>
                      </a:txBody>
                      <a:tcPr marL="100795" marR="100795" marT="50397" marB="50397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fr-CA" sz="2205" dirty="0"/>
                            <a:t>Support</a:t>
                          </a:r>
                          <a:endParaRPr lang="en-US" sz="2205" dirty="0"/>
                        </a:p>
                      </a:txBody>
                      <a:tcPr marL="100795" marR="100795" marT="50397" marB="50397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sz="2205" dirty="0"/>
                            <a:t>ID</a:t>
                          </a:r>
                          <a:endParaRPr lang="en-US" sz="2205" dirty="0"/>
                        </a:p>
                      </a:txBody>
                      <a:tcPr marL="100795" marR="100795" marT="50397" marB="50397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p>
                          <a:pPr>
                            <a:buNone/>
                          </a:pPr>
                          <a:r>
                            <a:rPr lang="fr-CA" altLang="en-US" sz="2205" dirty="0"/>
                            <a:t>Bound-list</a:t>
                          </a:r>
                          <a:endParaRPr lang="fr-CA" altLang="en-US" sz="2205" dirty="0"/>
                        </a:p>
                      </a:txBody>
                      <a:tcPr marL="100795" marR="100795" marT="50397" marB="50397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511810">
                    <a:tc>
                      <a:txBody>
                        <a:bodyPr/>
                        <a:lstStyle/>
                        <a:p>
                          <a:endParaRPr lang="fr-CA"/>
                        </a:p>
                      </a:txBody>
                      <a:tcPr marL="100795" marR="100795" marT="50397" marB="50397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fr-CA" sz="2205" dirty="0"/>
                            <a:t>5</a:t>
                          </a:r>
                          <a:endParaRPr lang="en-US" sz="2205" dirty="0"/>
                        </a:p>
                      </a:txBody>
                      <a:tcPr marL="100795" marR="100795" marT="50397" marB="50397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fr-CA"/>
                        </a:p>
                      </a:txBody>
                      <a:tcPr marL="100795" marR="100795" marT="50397" marB="50397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</a:blipFill>
                      </a:tcPr>
                    </a:tc>
                    <a:tc>
                      <a:txBody>
                        <a:bodyPr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defRPr/>
                          </a:pPr>
                          <a:r>
                            <a:rPr lang="fr-CA" altLang="zh-TW" sz="2205" b="1" dirty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a:t>[1,1], [2,2], [3,3], [6,6], [7,7]</a:t>
                          </a:r>
                          <a:endParaRPr lang="fr-CA" altLang="zh-TW" sz="2205" b="1" dirty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endParaRPr>
                        </a:p>
                      </a:txBody>
                      <a:tcPr marL="100795" marR="100795" marT="50397" marB="50397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511810">
                    <a:tc>
                      <a:txBody>
                        <a:bodyPr/>
                        <a:lstStyle/>
                        <a:p>
                          <a:endParaRPr lang="fr-CA"/>
                        </a:p>
                      </a:txBody>
                      <a:tcPr marL="100795" marR="100795" marT="50397" marB="50397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fr-CA" sz="2205" dirty="0"/>
                            <a:t>3</a:t>
                          </a:r>
                          <a:endParaRPr lang="en-US" sz="2205" dirty="0"/>
                        </a:p>
                      </a:txBody>
                      <a:tcPr marL="100795" marR="100795" marT="50397" marB="50397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fr-CA"/>
                        </a:p>
                      </a:txBody>
                      <a:tcPr marL="100795" marR="100795" marT="50397" marB="50397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</a:blipFill>
                      </a:tcPr>
                    </a:tc>
                    <a:tc>
                      <a:txBody>
                        <a:bodyPr/>
                        <a:p>
                          <a:pPr algn="l">
                            <a:buNone/>
                          </a:pPr>
                          <a:endParaRPr lang="fr-CA" altLang="zh-TW" sz="2200" b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+mn-ea"/>
                          </a:endParaRPr>
                        </a:p>
                      </a:txBody>
                      <a:tcPr marL="100795" marR="100795" marT="50397" marB="50397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511810">
                    <a:tc>
                      <a:txBody>
                        <a:bodyPr/>
                        <a:lstStyle/>
                        <a:p>
                          <a:endParaRPr lang="fr-CA"/>
                        </a:p>
                      </a:txBody>
                      <a:tcPr marL="100795" marR="100795" marT="50397" marB="50397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fr-CA" sz="2205" dirty="0"/>
                            <a:t>2</a:t>
                          </a:r>
                          <a:endParaRPr lang="en-US" sz="2205" dirty="0"/>
                        </a:p>
                      </a:txBody>
                      <a:tcPr marL="100795" marR="100795" marT="50397" marB="50397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fr-CA"/>
                        </a:p>
                      </a:txBody>
                      <a:tcPr marL="100795" marR="100795" marT="50397" marB="50397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</a:blipFill>
                      </a:tcPr>
                    </a:tc>
                    <a:tc>
                      <a:txBody>
                        <a:bodyPr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defRPr/>
                          </a:pPr>
                          <a:endParaRPr lang="fr-CA" altLang="zh-TW" sz="2200" b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+mn-ea"/>
                          </a:endParaRPr>
                        </a:p>
                      </a:txBody>
                      <a:tcPr marL="100795" marR="100795" marT="50397" marB="50397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436880">
                    <a:tc>
                      <a:txBody>
                        <a:bodyPr/>
                        <a:lstStyle/>
                        <a:p>
                          <a:endParaRPr lang="fr-CA"/>
                        </a:p>
                      </a:txBody>
                      <a:tcPr marL="100795" marR="100795" marT="50397" marB="50397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fr-CA" sz="2205" dirty="0"/>
                            <a:t>2</a:t>
                          </a:r>
                          <a:endParaRPr lang="en-US" sz="2205" dirty="0"/>
                        </a:p>
                      </a:txBody>
                      <a:tcPr marL="100795" marR="100795" marT="50397" marB="50397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defRPr/>
                          </a:pPr>
                          <a:r>
                            <a:rPr lang="fr-CA" altLang="zh-TW" sz="2205" dirty="0">
                              <a:solidFill>
                                <a:schemeClr val="tx1"/>
                              </a:solidFill>
                            </a:rPr>
                            <a:t>#4</a:t>
                          </a:r>
                          <a:endParaRPr lang="fr-CA" altLang="zh-TW" sz="2205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100795" marR="100795" marT="50397" marB="50397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defRPr/>
                          </a:pPr>
                          <a:endParaRPr lang="fr-CA" altLang="zh-TW" sz="2200" b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+mn-ea"/>
                          </a:endParaRPr>
                        </a:p>
                      </a:txBody>
                      <a:tcPr marL="100795" marR="100795" marT="50397" marB="50397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" name="Zone de texte 2"/>
              <p:cNvSpPr txBox="1"/>
              <p:nvPr/>
            </p:nvSpPr>
            <p:spPr>
              <a:xfrm>
                <a:off x="315595" y="6370320"/>
                <a:ext cx="9528175" cy="954405"/>
              </a:xfrm>
              <a:prstGeom prst="rect">
                <a:avLst/>
              </a:prstGeom>
              <a:noFill/>
            </p:spPr>
            <p:txBody>
              <a:bodyPr wrap="square" rtlCol="0" anchor="t">
                <a:spAutoFit/>
              </a:bodyPr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altLang="fr-CA" sz="280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cs typeface="Cambria Math" panose="02040503050406030204" pitchFamily="18" charset="0"/>
                        </a:rPr>
                        <m:t>S</m:t>
                      </m:r>
                      <m:r>
                        <a:rPr lang="en-US" altLang="fr-CA" sz="280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cs typeface="Cambria Math" panose="02040503050406030204" pitchFamily="18" charset="0"/>
                        </a:rPr>
                        <m:t> = ⟨({</m:t>
                      </m:r>
                      <m:r>
                        <a:rPr lang="en-US" altLang="fr-CA" sz="280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Cambria Math" panose="02040503050406030204" pitchFamily="18" charset="0"/>
                        </a:rPr>
                        <m:t>#</m:t>
                      </m:r>
                      <m:r>
                        <a:rPr lang="en-US" altLang="fr-CA" sz="280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Cambria Math" panose="02040503050406030204" pitchFamily="18" charset="0"/>
                        </a:rPr>
                        <m:t>1</m:t>
                      </m:r>
                      <m:r>
                        <a:rPr lang="en-US" altLang="fr-CA" sz="280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cs typeface="Cambria Math" panose="02040503050406030204" pitchFamily="18" charset="0"/>
                        </a:rPr>
                        <m:t>#</m:t>
                      </m:r>
                      <m:r>
                        <a:rPr lang="en-US" altLang="fr-CA" sz="280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cs typeface="Cambria Math" panose="02040503050406030204" pitchFamily="18" charset="0"/>
                        </a:rPr>
                        <m:t>3</m:t>
                      </m:r>
                      <m:r>
                        <a:rPr lang="en-US" altLang="fr-CA" sz="280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cs typeface="Cambria Math" panose="02040503050406030204" pitchFamily="18" charset="0"/>
                        </a:rPr>
                        <m:t>}, </m:t>
                      </m:r>
                      <m:r>
                        <a:rPr lang="en-US" altLang="fr-CA" sz="280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  <a:cs typeface="Cambria Math" panose="02040503050406030204" pitchFamily="18" charset="0"/>
                        </a:rPr>
                        <m:t>1</m:t>
                      </m:r>
                      <m:r>
                        <a:rPr lang="en-US" altLang="fr-CA" sz="280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cs typeface="Cambria Math" panose="02040503050406030204" pitchFamily="18" charset="0"/>
                        </a:rPr>
                        <m:t>), ({</m:t>
                      </m:r>
                      <m:r>
                        <a:rPr lang="en-US" altLang="fr-CA" sz="280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Cambria Math" panose="02040503050406030204" pitchFamily="18" charset="0"/>
                        </a:rPr>
                        <m:t>#</m:t>
                      </m:r>
                      <m:r>
                        <a:rPr lang="en-US" altLang="fr-CA" sz="280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Cambria Math" panose="02040503050406030204" pitchFamily="18" charset="0"/>
                        </a:rPr>
                        <m:t>1</m:t>
                      </m:r>
                      <m:r>
                        <a:rPr lang="en-US" altLang="fr-CA" sz="280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cs typeface="Cambria Math" panose="02040503050406030204" pitchFamily="18" charset="0"/>
                        </a:rPr>
                        <m:t>}, </m:t>
                      </m:r>
                      <m:r>
                        <a:rPr lang="en-US" altLang="fr-CA" sz="280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  <a:cs typeface="Cambria Math" panose="02040503050406030204" pitchFamily="18" charset="0"/>
                        </a:rPr>
                        <m:t>2</m:t>
                      </m:r>
                      <m:r>
                        <a:rPr lang="en-US" altLang="fr-CA" sz="280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cs typeface="Cambria Math" panose="02040503050406030204" pitchFamily="18" charset="0"/>
                        </a:rPr>
                        <m:t>), ({</m:t>
                      </m:r>
                      <m:r>
                        <a:rPr lang="en-US" altLang="fr-CA" sz="280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Cambria Math" panose="02040503050406030204" pitchFamily="18" charset="0"/>
                        </a:rPr>
                        <m:t>#</m:t>
                      </m:r>
                      <m:r>
                        <a:rPr lang="en-US" altLang="fr-CA" sz="280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Cambria Math" panose="02040503050406030204" pitchFamily="18" charset="0"/>
                        </a:rPr>
                        <m:t>1</m:t>
                      </m:r>
                      <m:r>
                        <a:rPr lang="en-US" altLang="fr-CA" sz="280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cs typeface="Cambria Math" panose="02040503050406030204" pitchFamily="18" charset="0"/>
                        </a:rPr>
                        <m:t>, #</m:t>
                      </m:r>
                      <m:r>
                        <a:rPr lang="en-US" altLang="fr-CA" sz="280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cs typeface="Cambria Math" panose="02040503050406030204" pitchFamily="18" charset="0"/>
                        </a:rPr>
                        <m:t>2</m:t>
                      </m:r>
                      <m:r>
                        <a:rPr lang="en-US" altLang="fr-CA" sz="280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cs typeface="Cambria Math" panose="02040503050406030204" pitchFamily="18" charset="0"/>
                        </a:rPr>
                        <m:t>, #</m:t>
                      </m:r>
                      <m:r>
                        <a:rPr lang="en-US" altLang="fr-CA" sz="280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cs typeface="Cambria Math" panose="02040503050406030204" pitchFamily="18" charset="0"/>
                        </a:rPr>
                        <m:t>4</m:t>
                      </m:r>
                      <m:r>
                        <a:rPr lang="en-US" altLang="fr-CA" sz="280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cs typeface="Cambria Math" panose="02040503050406030204" pitchFamily="18" charset="0"/>
                        </a:rPr>
                        <m:t>}, </m:t>
                      </m:r>
                      <m:r>
                        <a:rPr lang="en-US" altLang="fr-CA" sz="280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  <a:cs typeface="Cambria Math" panose="02040503050406030204" pitchFamily="18" charset="0"/>
                        </a:rPr>
                        <m:t>3</m:t>
                      </m:r>
                      <m:r>
                        <a:rPr lang="en-US" altLang="fr-CA" sz="280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cs typeface="Cambria Math" panose="02040503050406030204" pitchFamily="18" charset="0"/>
                        </a:rPr>
                        <m:t>), ({</m:t>
                      </m:r>
                      <m:r>
                        <a:rPr lang="en-US" altLang="fr-CA" sz="280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Cambria Math" panose="02040503050406030204" pitchFamily="18" charset="0"/>
                        </a:rPr>
                        <m:t>#</m:t>
                      </m:r>
                      <m:r>
                        <a:rPr lang="en-US" altLang="fr-CA" sz="280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Cambria Math" panose="02040503050406030204" pitchFamily="18" charset="0"/>
                        </a:rPr>
                        <m:t>1</m:t>
                      </m:r>
                      <m:r>
                        <a:rPr lang="en-US" altLang="fr-CA" sz="280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cs typeface="Cambria Math" panose="02040503050406030204" pitchFamily="18" charset="0"/>
                        </a:rPr>
                        <m:t>}, </m:t>
                      </m:r>
                      <m:r>
                        <a:rPr lang="en-US" altLang="fr-CA" sz="280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  <a:cs typeface="Cambria Math" panose="02040503050406030204" pitchFamily="18" charset="0"/>
                        </a:rPr>
                        <m:t>6</m:t>
                      </m:r>
                      <m:r>
                        <a:rPr lang="en-US" altLang="fr-CA" sz="280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cs typeface="Cambria Math" panose="02040503050406030204" pitchFamily="18" charset="0"/>
                        </a:rPr>
                        <m:t>), </m:t>
                      </m:r>
                    </m:oMath>
                  </m:oMathPara>
                </a14:m>
                <a:endParaRPr lang="en-US" altLang="fr-CA" sz="2800">
                  <a:solidFill>
                    <a:srgbClr val="0000FF"/>
                  </a:solidFill>
                  <a:latin typeface="Cambria Math" panose="02040503050406030204" pitchFamily="18" charset="0"/>
                  <a:cs typeface="Cambria Math" panose="02040503050406030204" pitchFamily="18" charset="0"/>
                </a:endParaRPr>
              </a:p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fr-CA" sz="280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cs typeface="Cambria Math" panose="02040503050406030204" pitchFamily="18" charset="0"/>
                        </a:rPr>
                        <m:t>({</m:t>
                      </m:r>
                      <m:r>
                        <a:rPr lang="en-US" altLang="fr-CA" sz="280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Cambria Math" panose="02040503050406030204" pitchFamily="18" charset="0"/>
                        </a:rPr>
                        <m:t>#</m:t>
                      </m:r>
                      <m:r>
                        <a:rPr lang="en-US" altLang="fr-CA" sz="280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Cambria Math" panose="02040503050406030204" pitchFamily="18" charset="0"/>
                        </a:rPr>
                        <m:t>1</m:t>
                      </m:r>
                      <m:r>
                        <a:rPr lang="en-US" altLang="fr-CA" sz="280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cs typeface="Cambria Math" panose="02040503050406030204" pitchFamily="18" charset="0"/>
                        </a:rPr>
                        <m:t>, #</m:t>
                      </m:r>
                      <m:r>
                        <a:rPr lang="en-US" altLang="fr-CA" sz="280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cs typeface="Cambria Math" panose="02040503050406030204" pitchFamily="18" charset="0"/>
                        </a:rPr>
                        <m:t>2</m:t>
                      </m:r>
                      <m:r>
                        <a:rPr lang="en-US" altLang="fr-CA" sz="280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cs typeface="Cambria Math" panose="02040503050406030204" pitchFamily="18" charset="0"/>
                        </a:rPr>
                        <m:t>, #</m:t>
                      </m:r>
                      <m:r>
                        <a:rPr lang="en-US" altLang="fr-CA" sz="280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cs typeface="Cambria Math" panose="02040503050406030204" pitchFamily="18" charset="0"/>
                        </a:rPr>
                        <m:t>4</m:t>
                      </m:r>
                      <m:r>
                        <a:rPr lang="en-US" altLang="fr-CA" sz="280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cs typeface="Cambria Math" panose="02040503050406030204" pitchFamily="18" charset="0"/>
                        </a:rPr>
                        <m:t>}, </m:t>
                      </m:r>
                      <m:r>
                        <a:rPr lang="en-US" altLang="fr-CA" sz="280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  <a:cs typeface="Cambria Math" panose="02040503050406030204" pitchFamily="18" charset="0"/>
                        </a:rPr>
                        <m:t>7</m:t>
                      </m:r>
                      <m:r>
                        <a:rPr lang="en-US" altLang="fr-CA" sz="280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cs typeface="Cambria Math" panose="02040503050406030204" pitchFamily="18" charset="0"/>
                        </a:rPr>
                        <m:t>), ({#</m:t>
                      </m:r>
                      <m:r>
                        <a:rPr lang="en-US" altLang="fr-CA" sz="280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cs typeface="Cambria Math" panose="02040503050406030204" pitchFamily="18" charset="0"/>
                        </a:rPr>
                        <m:t>3</m:t>
                      </m:r>
                      <m:r>
                        <a:rPr lang="en-US" altLang="fr-CA" sz="280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cs typeface="Cambria Math" panose="02040503050406030204" pitchFamily="18" charset="0"/>
                        </a:rPr>
                        <m:t>}, </m:t>
                      </m:r>
                      <m:r>
                        <a:rPr lang="en-US" altLang="fr-CA" sz="280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cs typeface="Cambria Math" panose="02040503050406030204" pitchFamily="18" charset="0"/>
                        </a:rPr>
                        <m:t>8</m:t>
                      </m:r>
                      <m:r>
                        <a:rPr lang="en-US" altLang="fr-CA" sz="280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cs typeface="Cambria Math" panose="02040503050406030204" pitchFamily="18" charset="0"/>
                        </a:rPr>
                        <m:t>), ({#</m:t>
                      </m:r>
                      <m:r>
                        <a:rPr lang="en-US" altLang="fr-CA" sz="280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cs typeface="Cambria Math" panose="02040503050406030204" pitchFamily="18" charset="0"/>
                        </a:rPr>
                        <m:t>2</m:t>
                      </m:r>
                      <m:r>
                        <a:rPr lang="en-US" altLang="fr-CA" sz="280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cs typeface="Cambria Math" panose="02040503050406030204" pitchFamily="18" charset="0"/>
                        </a:rPr>
                        <m:t>}, </m:t>
                      </m:r>
                      <m:r>
                        <a:rPr lang="en-US" altLang="fr-CA" sz="280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cs typeface="Cambria Math" panose="02040503050406030204" pitchFamily="18" charset="0"/>
                        </a:rPr>
                        <m:t>9</m:t>
                      </m:r>
                      <m:r>
                        <a:rPr lang="en-US" altLang="fr-CA" sz="280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ea typeface="MS Mincho" charset="0"/>
                          <a:cs typeface="Cambria Math" panose="02040503050406030204" pitchFamily="18" charset="0"/>
                        </a:rPr>
                        <m:t>)⟩</m:t>
                      </m:r>
                    </m:oMath>
                  </m:oMathPara>
                </a14:m>
                <a:endParaRPr lang="en-US" altLang="fr-CA" sz="2800">
                  <a:solidFill>
                    <a:srgbClr val="0000FF"/>
                  </a:solidFill>
                  <a:latin typeface="Cambria Math" panose="02040503050406030204" pitchFamily="18" charset="0"/>
                  <a:ea typeface="MS Mincho" charset="0"/>
                  <a:cs typeface="Cambria Math" panose="02040503050406030204" pitchFamily="18" charset="0"/>
                </a:endParaRPr>
              </a:p>
            </p:txBody>
          </p:sp>
        </mc:Choice>
        <mc:Fallback>
          <p:sp>
            <p:nvSpPr>
              <p:cNvPr id="3" name="Zone de texte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5595" y="6370320"/>
                <a:ext cx="9528175" cy="954405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CA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" name="Zone de texte 1"/>
              <p:cNvSpPr txBox="1"/>
              <p:nvPr/>
            </p:nvSpPr>
            <p:spPr>
              <a:xfrm>
                <a:off x="3649980" y="4812030"/>
                <a:ext cx="5958840" cy="7092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p>
                <a:r>
                  <a:rPr lang="fr-CA" altLang="en-US"/>
                  <a:t>The bound-list of episode </a:t>
                </a:r>
                <a14:m>
                  <m:oMath xmlns:m="http://schemas.openxmlformats.org/officeDocument/2006/math">
                    <m:d>
                      <m:dPr>
                        <m:begChr m:val="⟨"/>
                        <m:endChr m:val="⟩"/>
                        <m:ctrlPr>
                          <a:rPr lang="en-US" altLang="zh-TW" b="1" smtClean="0">
                            <a:solidFill>
                              <a:srgbClr val="0000FF"/>
                            </a:solidFill>
                          </a:rPr>
                        </m:ctrlPr>
                      </m:d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altLang="zh-TW" b="1">
                                <a:solidFill>
                                  <a:srgbClr val="0000FF"/>
                                </a:solidFill>
                              </a:rPr>
                            </m:ctrlPr>
                          </m:dPr>
                          <m:e>
                            <m:r>
                              <a:rPr lang="en-US" altLang="zh-TW" b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𝐚</m:t>
                            </m:r>
                          </m:e>
                        </m:d>
                      </m:e>
                    </m:d>
                  </m:oMath>
                </a14:m>
                <a:r>
                  <a:rPr lang="fr-CA" altLang="en-US" dirty="0">
                    <a:solidFill>
                      <a:srgbClr val="0000FF"/>
                    </a:solidFill>
                  </a:rPr>
                  <a:t> </a:t>
                </a:r>
                <a:r>
                  <a:rPr lang="fr-CA" altLang="en-US" dirty="0">
                    <a:solidFill>
                      <a:schemeClr val="tx1"/>
                    </a:solidFill>
                  </a:rPr>
                  <a:t>indicates a list of time intervals where </a:t>
                </a:r>
                <a14:m>
                  <m:oMath xmlns:m="http://schemas.openxmlformats.org/officeDocument/2006/math">
                    <m:d>
                      <m:dPr>
                        <m:begChr m:val="⟨"/>
                        <m:endChr m:val="⟩"/>
                        <m:ctrlPr>
                          <a:rPr lang="en-US" altLang="zh-TW" b="1" smtClean="0">
                            <a:solidFill>
                              <a:srgbClr val="0000FF"/>
                            </a:solidFill>
                          </a:rPr>
                        </m:ctrlPr>
                      </m:d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altLang="zh-TW" b="1">
                                <a:solidFill>
                                  <a:srgbClr val="0000FF"/>
                                </a:solidFill>
                              </a:rPr>
                            </m:ctrlPr>
                          </m:dPr>
                          <m:e>
                            <m:r>
                              <a:rPr lang="en-US" altLang="zh-TW" b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𝐚</m:t>
                            </m:r>
                          </m:e>
                        </m:d>
                      </m:e>
                    </m:d>
                  </m:oMath>
                </a14:m>
                <a:r>
                  <a:rPr lang="fr-CA" altLang="en-US" dirty="0">
                    <a:solidFill>
                      <a:schemeClr val="tx1"/>
                    </a:solidFill>
                  </a:rPr>
                  <a:t> </a:t>
                </a:r>
                <a:r>
                  <a:rPr lang="fr-CA" altLang="en-US" dirty="0">
                    <a:solidFill>
                      <a:schemeClr val="tx1"/>
                    </a:solidFill>
                  </a:rPr>
                  <a:t>appears in the input sequence</a:t>
                </a:r>
                <a:endParaRPr lang="fr-CA" altLang="en-US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2" name="Zone de texte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49980" y="4812030"/>
                <a:ext cx="5958840" cy="709295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CA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" name="Connecteur droit avec flèche 3"/>
          <p:cNvCxnSpPr/>
          <p:nvPr/>
        </p:nvCxnSpPr>
        <p:spPr>
          <a:xfrm flipV="1">
            <a:off x="6335395" y="2560320"/>
            <a:ext cx="135890" cy="2133600"/>
          </a:xfrm>
          <a:prstGeom prst="straightConnector1">
            <a:avLst/>
          </a:prstGeom>
          <a:ln w="28575">
            <a:tail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ransition spd="med" advClick="0"/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內容版面配置區 2"/>
          <p:cNvSpPr>
            <a:spLocks noGrp="1"/>
          </p:cNvSpPr>
          <p:nvPr>
            <p:ph idx="1"/>
          </p:nvPr>
        </p:nvSpPr>
        <p:spPr>
          <a:xfrm>
            <a:off x="69253" y="198003"/>
            <a:ext cx="9884848" cy="4994285"/>
          </a:xfrm>
        </p:spPr>
        <p:txBody>
          <a:bodyPr>
            <a:normAutofit/>
          </a:bodyPr>
          <a:lstStyle/>
          <a:p>
            <a:pPr marL="503555" lvl="1" indent="0">
              <a:buNone/>
            </a:pPr>
            <a:r>
              <a:rPr lang="fr-CA" dirty="0">
                <a:sym typeface="+mn-ea"/>
              </a:rPr>
              <a:t>At the same time, a «</a:t>
            </a:r>
            <a:r>
              <a:rPr lang="fr-CA" b="1" dirty="0">
                <a:sym typeface="+mn-ea"/>
              </a:rPr>
              <a:t>bound-list</a:t>
            </a:r>
            <a:r>
              <a:rPr lang="fr-CA" dirty="0">
                <a:sym typeface="+mn-ea"/>
              </a:rPr>
              <a:t>» structure is created for each parallel episode:</a:t>
            </a:r>
            <a:endParaRPr lang="fr-CA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文字方塊 4"/>
              <p:cNvSpPr txBox="1"/>
              <p:nvPr/>
            </p:nvSpPr>
            <p:spPr>
              <a:xfrm>
                <a:off x="3128373" y="1359433"/>
                <a:ext cx="4031826" cy="407670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CA" altLang="zh-TW" sz="2645" b="1" i="0" smtClean="0">
                          <a:latin typeface="Cambria Math" panose="02040503050406030204" pitchFamily="18" charset="0"/>
                        </a:rPr>
                        <m:t>𝐅</m:t>
                      </m:r>
                      <m:r>
                        <a:rPr lang="en-US" altLang="zh-TW" sz="2645" b="1" i="0" smtClean="0">
                          <a:latin typeface="Cambria Math" panose="02040503050406030204" pitchFamily="18" charset="0"/>
                        </a:rPr>
                        <m:t>𝐫𝐞𝐪𝐮𝐞𝐧𝐭</m:t>
                      </m:r>
                      <m:r>
                        <a:rPr lang="en-US" altLang="zh-TW" sz="2645" b="1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fr-CA" altLang="zh-TW" sz="2645" b="1" i="0" smtClean="0">
                          <a:latin typeface="Cambria Math" panose="02040503050406030204" pitchFamily="18" charset="0"/>
                        </a:rPr>
                        <m:t>𝐩𝐚𝐫𝐚𝐥𝐥𝐞𝐥</m:t>
                      </m:r>
                      <m:r>
                        <a:rPr lang="fr-CA" altLang="zh-TW" sz="2645" b="1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fr-CA" altLang="zh-TW" sz="2645" b="1" i="0" smtClean="0">
                          <a:latin typeface="Cambria Math" panose="02040503050406030204" pitchFamily="18" charset="0"/>
                        </a:rPr>
                        <m:t>𝐞𝐩𝐢𝐬𝐨𝐝𝐞𝐬</m:t>
                      </m:r>
                    </m:oMath>
                  </m:oMathPara>
                </a14:m>
                <a:endParaRPr lang="zh-TW" altLang="en-US" sz="2645" dirty="0"/>
              </a:p>
            </p:txBody>
          </p:sp>
        </mc:Choice>
        <mc:Fallback>
          <p:sp>
            <p:nvSpPr>
              <p:cNvPr id="6" name="文字方塊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28373" y="1359433"/>
                <a:ext cx="4031826" cy="407670"/>
              </a:xfrm>
              <a:prstGeom prst="rect">
                <a:avLst/>
              </a:prstGeom>
              <a:blipFill rotWithShape="1">
                <a:blip r:embed="rId1"/>
                <a:stretch>
                  <a:fillRect l="-9" t="-131" r="-5671" b="131"/>
                </a:stretch>
              </a:blipFill>
            </p:spPr>
            <p:txBody>
              <a:bodyPr/>
              <a:lstStyle/>
              <a:p>
                <a:r>
                  <a:rPr lang="fr-CA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7" name="Table 6"/>
              <p:cNvGraphicFramePr>
                <a:graphicFrameLocks noGrp="1"/>
              </p:cNvGraphicFramePr>
              <p:nvPr/>
            </p:nvGraphicFramePr>
            <p:xfrm>
              <a:off x="848995" y="1798320"/>
              <a:ext cx="8994775" cy="2409190"/>
            </p:xfrm>
            <a:graphic>
              <a:graphicData uri="http://schemas.openxmlformats.org/drawingml/2006/table">
                <a:tbl>
                  <a:tblPr firstRow="1" bandRow="1">
                    <a:tableStyleId>{B301B821-A1FF-4177-AEE7-76D212191A09}</a:tableStyleId>
                  </a:tblPr>
                  <a:tblGrid>
                    <a:gridCol w="1906905"/>
                    <a:gridCol w="1429385"/>
                    <a:gridCol w="821055"/>
                    <a:gridCol w="4837430"/>
                  </a:tblGrid>
                  <a:tr h="436880">
                    <a:tc>
                      <a:txBody>
                        <a:bodyPr/>
                        <a:lstStyle/>
                        <a:p>
                          <a:r>
                            <a:rPr lang="fr-CA" sz="2205" dirty="0" err="1"/>
                            <a:t>Episode</a:t>
                          </a:r>
                          <a:endParaRPr lang="en-US" sz="2205" dirty="0"/>
                        </a:p>
                      </a:txBody>
                      <a:tcPr marL="100795" marR="100795" marT="50397" marB="50397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fr-CA" sz="2205" dirty="0"/>
                            <a:t>Support</a:t>
                          </a:r>
                          <a:endParaRPr lang="en-US" sz="2205" dirty="0"/>
                        </a:p>
                      </a:txBody>
                      <a:tcPr marL="100795" marR="100795" marT="50397" marB="50397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sz="2205" dirty="0"/>
                            <a:t>ID</a:t>
                          </a:r>
                          <a:endParaRPr lang="en-US" sz="2205" dirty="0"/>
                        </a:p>
                      </a:txBody>
                      <a:tcPr marL="100795" marR="100795" marT="50397" marB="50397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p>
                          <a:pPr>
                            <a:buNone/>
                          </a:pPr>
                          <a:r>
                            <a:rPr lang="fr-CA" altLang="en-US" sz="2205" dirty="0"/>
                            <a:t>Bound-list</a:t>
                          </a:r>
                          <a:endParaRPr lang="fr-CA" altLang="en-US" sz="2205" dirty="0"/>
                        </a:p>
                      </a:txBody>
                      <a:tcPr marL="100795" marR="100795" marT="50397" marB="50397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511810">
                    <a:tc>
                      <a:txBody>
                        <a:bodyPr/>
                        <a:lstStyle/>
                        <a:p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d>
                                  <m:dPr>
                                    <m:begChr m:val="⟨"/>
                                    <m:endChr m:val="⟩"/>
                                    <m:ctrlPr>
                                      <a:rPr lang="en-US" altLang="zh-TW" sz="2205" smtClean="0">
                                        <a:solidFill>
                                          <a:srgbClr val="0000FF"/>
                                        </a:solidFill>
                                      </a:rPr>
                                    </m:ctrlPr>
                                  </m:dPr>
                                  <m:e>
                                    <m:d>
                                      <m:dPr>
                                        <m:begChr m:val="{"/>
                                        <m:endChr m:val="}"/>
                                        <m:ctrlPr>
                                          <a:rPr lang="en-US" altLang="zh-TW" sz="2205">
                                            <a:solidFill>
                                              <a:srgbClr val="0000FF"/>
                                            </a:solidFill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altLang="zh-TW" sz="2205">
                                            <a:solidFill>
                                              <a:srgbClr val="0000FF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𝑎</m:t>
                                        </m:r>
                                      </m:e>
                                    </m:d>
                                  </m:e>
                                </m:d>
                              </m:oMath>
                            </m:oMathPara>
                          </a14:m>
                          <a:endParaRPr lang="en-US" sz="2205" dirty="0">
                            <a:solidFill>
                              <a:srgbClr val="0000FF"/>
                            </a:solidFill>
                          </a:endParaRPr>
                        </a:p>
                      </a:txBody>
                      <a:tcPr marL="100795" marR="100795" marT="50397" marB="50397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fr-CA" sz="2205" dirty="0"/>
                            <a:t>5</a:t>
                          </a:r>
                          <a:endParaRPr lang="en-US" sz="2205" dirty="0"/>
                        </a:p>
                      </a:txBody>
                      <a:tcPr marL="100795" marR="100795" marT="50397" marB="50397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defRPr/>
                          </a:pPr>
                          <a14:m>
                            <m:oMath xmlns:m="http://schemas.openxmlformats.org/officeDocument/2006/math">
                              <m:r>
                                <a:rPr lang="fr-CA" altLang="zh-TW" sz="2205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#</m:t>
                              </m:r>
                              <m:r>
                                <a:rPr lang="fr-CA" altLang="zh-TW" sz="2205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oMath>
                          </a14:m>
                          <a:r>
                            <a:rPr lang="fr-CA" altLang="zh-TW" sz="2205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a:t> </a:t>
                          </a:r>
                          <a:endParaRPr lang="fr-CA" altLang="zh-TW" sz="2205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endParaRPr>
                        </a:p>
                      </a:txBody>
                      <a:tcPr marL="100795" marR="100795" marT="50397" marB="50397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defRPr/>
                          </a:pPr>
                          <a:r>
                            <a:rPr lang="fr-CA" altLang="zh-TW" sz="2205" b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a:t>[1,1], [2,2], [3,3], [6,6], [7,7]</a:t>
                          </a:r>
                          <a:endParaRPr lang="fr-CA" altLang="zh-TW" sz="2205" b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endParaRPr>
                        </a:p>
                      </a:txBody>
                      <a:tcPr marL="100795" marR="100795" marT="50397" marB="50397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511810">
                    <a:tc>
                      <a:txBody>
                        <a:bodyPr/>
                        <a:lstStyle/>
                        <a:p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d>
                                  <m:dPr>
                                    <m:begChr m:val="⟨"/>
                                    <m:endChr m:val="⟩"/>
                                    <m:ctrlPr>
                                      <a:rPr lang="en-US" altLang="zh-TW" sz="2205" smtClean="0">
                                        <a:solidFill>
                                          <a:srgbClr val="0000FF"/>
                                        </a:solidFill>
                                      </a:rPr>
                                    </m:ctrlPr>
                                  </m:dPr>
                                  <m:e>
                                    <m:d>
                                      <m:dPr>
                                        <m:begChr m:val="{"/>
                                        <m:endChr m:val="}"/>
                                        <m:ctrlPr>
                                          <a:rPr lang="en-US" altLang="zh-TW" sz="2205">
                                            <a:solidFill>
                                              <a:srgbClr val="0000FF"/>
                                            </a:solidFill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altLang="zh-TW" sz="2205" smtClean="0">
                                            <a:solidFill>
                                              <a:srgbClr val="0000FF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𝑏</m:t>
                                        </m:r>
                                      </m:e>
                                    </m:d>
                                  </m:e>
                                </m:d>
                              </m:oMath>
                            </m:oMathPara>
                          </a14:m>
                          <a:endParaRPr lang="en-US" sz="2205" dirty="0">
                            <a:solidFill>
                              <a:srgbClr val="0000FF"/>
                            </a:solidFill>
                          </a:endParaRPr>
                        </a:p>
                      </a:txBody>
                      <a:tcPr marL="100795" marR="100795" marT="50397" marB="50397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fr-CA" sz="2205" dirty="0"/>
                            <a:t>3</a:t>
                          </a:r>
                          <a:endParaRPr lang="en-US" sz="2205" dirty="0"/>
                        </a:p>
                      </a:txBody>
                      <a:tcPr marL="100795" marR="100795" marT="50397" marB="50397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14:m>
                            <m:oMath xmlns:m="http://schemas.openxmlformats.org/officeDocument/2006/math">
                              <m:r>
                                <a:rPr lang="fr-CA" altLang="zh-TW" sz="2205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#</m:t>
                              </m:r>
                              <m:r>
                                <a:rPr lang="fr-CA" altLang="zh-TW" sz="2205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oMath>
                          </a14:m>
                          <a:r>
                            <a:rPr lang="en-US" sz="2205" dirty="0">
                              <a:solidFill>
                                <a:schemeClr val="tx1"/>
                              </a:solidFill>
                            </a:rPr>
                            <a:t> </a:t>
                          </a:r>
                          <a:endParaRPr lang="en-US" sz="2205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100795" marR="100795" marT="50397" marB="50397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p>
                          <a:pPr algn="l">
                            <a:buNone/>
                          </a:pPr>
                          <a:r>
                            <a:rPr lang="fr-CA" altLang="zh-TW" sz="2200" b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sym typeface="+mn-ea"/>
                            </a:rPr>
                            <a:t>[3,3], [7,7], [9,9]</a:t>
                          </a:r>
                          <a:endParaRPr lang="fr-CA" altLang="zh-TW" sz="2200" b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+mn-ea"/>
                          </a:endParaRPr>
                        </a:p>
                      </a:txBody>
                      <a:tcPr marL="100795" marR="100795" marT="50397" marB="50397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511810">
                    <a:tc>
                      <a:txBody>
                        <a:bodyPr/>
                        <a:lstStyle/>
                        <a:p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d>
                                  <m:dPr>
                                    <m:begChr m:val="⟨"/>
                                    <m:endChr m:val="⟩"/>
                                    <m:ctrlPr>
                                      <a:rPr lang="en-US" altLang="zh-TW" sz="2205" smtClean="0">
                                        <a:solidFill>
                                          <a:srgbClr val="0000FF"/>
                                        </a:solidFill>
                                      </a:rPr>
                                    </m:ctrlPr>
                                  </m:dPr>
                                  <m:e>
                                    <m:d>
                                      <m:dPr>
                                        <m:begChr m:val="{"/>
                                        <m:endChr m:val="}"/>
                                        <m:ctrlPr>
                                          <a:rPr lang="en-US" altLang="zh-TW" sz="2205">
                                            <a:solidFill>
                                              <a:srgbClr val="0000FF"/>
                                            </a:solidFill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altLang="zh-TW" sz="2205" smtClean="0">
                                            <a:solidFill>
                                              <a:srgbClr val="0000FF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𝑐</m:t>
                                        </m:r>
                                      </m:e>
                                    </m:d>
                                    <m:r>
                                      <a:rPr lang="en-US" altLang="zh-TW" sz="2205" smtClean="0">
                                        <a:solidFill>
                                          <a:srgbClr val="0000FF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 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en-US" sz="2205" dirty="0">
                            <a:solidFill>
                              <a:srgbClr val="0000FF"/>
                            </a:solidFill>
                          </a:endParaRPr>
                        </a:p>
                      </a:txBody>
                      <a:tcPr marL="100795" marR="100795" marT="50397" marB="50397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fr-CA" sz="2205" dirty="0"/>
                            <a:t>2</a:t>
                          </a:r>
                          <a:endParaRPr lang="en-US" sz="2205" dirty="0"/>
                        </a:p>
                      </a:txBody>
                      <a:tcPr marL="100795" marR="100795" marT="50397" marB="50397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defRPr/>
                          </a:pPr>
                          <a14:m>
                            <m:oMath xmlns:m="http://schemas.openxmlformats.org/officeDocument/2006/math">
                              <m:r>
                                <a:rPr lang="fr-CA" altLang="zh-TW" sz="2205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#</m:t>
                              </m:r>
                              <m:r>
                                <a:rPr lang="fr-CA" altLang="zh-TW" sz="2205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oMath>
                          </a14:m>
                          <a:r>
                            <a:rPr lang="en-US" altLang="zh-TW" sz="2205" dirty="0">
                              <a:solidFill>
                                <a:schemeClr val="tx1"/>
                              </a:solidFill>
                            </a:rPr>
                            <a:t> </a:t>
                          </a:r>
                          <a:endParaRPr lang="en-US" altLang="zh-TW" sz="2205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100795" marR="100795" marT="50397" marB="50397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defRPr/>
                          </a:pPr>
                          <a:r>
                            <a:rPr lang="fr-CA" altLang="zh-TW" sz="2200" b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sym typeface="+mn-ea"/>
                            </a:rPr>
                            <a:t>[1,1], [8,8]</a:t>
                          </a:r>
                          <a:endParaRPr lang="fr-CA" altLang="zh-TW" sz="2200" b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+mn-ea"/>
                          </a:endParaRPr>
                        </a:p>
                      </a:txBody>
                      <a:tcPr marL="100795" marR="100795" marT="50397" marB="50397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436880">
                    <a:tc>
                      <a:txBody>
                        <a:bodyPr/>
                        <a:lstStyle/>
                        <a:p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d>
                                  <m:dPr>
                                    <m:begChr m:val="⟨"/>
                                    <m:endChr m:val="⟩"/>
                                    <m:ctrlPr>
                                      <a:rPr lang="en-US" altLang="zh-TW" sz="2205" i="1" smtClean="0">
                                        <a:solidFill>
                                          <a:srgbClr val="0000FF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d>
                                      <m:dPr>
                                        <m:begChr m:val="{"/>
                                        <m:endChr m:val="}"/>
                                        <m:ctrlPr>
                                          <a:rPr lang="en-US" altLang="zh-TW" sz="2205" i="1">
                                            <a:solidFill>
                                              <a:srgbClr val="0000FF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altLang="zh-TW" sz="2205">
                                            <a:solidFill>
                                              <a:srgbClr val="0000FF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𝑎</m:t>
                                        </m:r>
                                        <m:r>
                                          <a:rPr lang="fr-CA" altLang="zh-TW" sz="2205" b="0" i="0" smtClean="0">
                                            <a:solidFill>
                                              <a:srgbClr val="0000FF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,</m:t>
                                        </m:r>
                                        <m:r>
                                          <m:rPr>
                                            <m:sty m:val="p"/>
                                          </m:rPr>
                                          <a:rPr lang="fr-CA" altLang="zh-TW" sz="2205" b="0" i="0" smtClean="0">
                                            <a:solidFill>
                                              <a:srgbClr val="0000FF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b</m:t>
                                        </m:r>
                                      </m:e>
                                    </m:d>
                                  </m:e>
                                </m:d>
                              </m:oMath>
                            </m:oMathPara>
                          </a14:m>
                          <a:endParaRPr lang="en-US" sz="2205" dirty="0">
                            <a:solidFill>
                              <a:srgbClr val="0000FF"/>
                            </a:solidFill>
                          </a:endParaRPr>
                        </a:p>
                      </a:txBody>
                      <a:tcPr marL="100795" marR="100795" marT="50397" marB="50397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fr-CA" sz="2205" dirty="0"/>
                            <a:t>2</a:t>
                          </a:r>
                          <a:endParaRPr lang="en-US" sz="2205" dirty="0"/>
                        </a:p>
                      </a:txBody>
                      <a:tcPr marL="100795" marR="100795" marT="50397" marB="50397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defRPr/>
                          </a:pPr>
                          <a:r>
                            <a:rPr lang="fr-CA" altLang="zh-TW" sz="2205" dirty="0">
                              <a:solidFill>
                                <a:schemeClr val="tx1"/>
                              </a:solidFill>
                            </a:rPr>
                            <a:t>#4</a:t>
                          </a:r>
                          <a:endParaRPr lang="fr-CA" altLang="zh-TW" sz="2205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100795" marR="100795" marT="50397" marB="50397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defRPr/>
                          </a:pPr>
                          <a:r>
                            <a:rPr lang="fr-CA" altLang="zh-TW" sz="2200" b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sym typeface="+mn-ea"/>
                            </a:rPr>
                            <a:t>[3,3], [7,7]</a:t>
                          </a:r>
                          <a:endParaRPr lang="fr-CA" altLang="zh-TW" sz="2200" b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+mn-ea"/>
                          </a:endParaRPr>
                        </a:p>
                      </a:txBody>
                      <a:tcPr marL="100795" marR="100795" marT="50397" marB="50397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7" name="Table 6"/>
              <p:cNvGraphicFramePr>
                <a:graphicFrameLocks noGrp="1"/>
              </p:cNvGraphicFramePr>
              <p:nvPr/>
            </p:nvGraphicFramePr>
            <p:xfrm>
              <a:off x="848995" y="1798320"/>
              <a:ext cx="8994775" cy="2409190"/>
            </p:xfrm>
            <a:graphic>
              <a:graphicData uri="http://schemas.openxmlformats.org/drawingml/2006/table">
                <a:tbl>
                  <a:tblPr firstRow="1" bandRow="1">
                    <a:tableStyleId>{B301B821-A1FF-4177-AEE7-76D212191A09}</a:tableStyleId>
                  </a:tblPr>
                  <a:tblGrid>
                    <a:gridCol w="1906905"/>
                    <a:gridCol w="1429385"/>
                    <a:gridCol w="821055"/>
                    <a:gridCol w="4837430"/>
                  </a:tblGrid>
                  <a:tr h="436880">
                    <a:tc>
                      <a:txBody>
                        <a:bodyPr/>
                        <a:lstStyle/>
                        <a:p>
                          <a:r>
                            <a:rPr lang="fr-CA" sz="2205" dirty="0" err="1"/>
                            <a:t>Episode</a:t>
                          </a:r>
                          <a:endParaRPr lang="en-US" sz="2205" dirty="0"/>
                        </a:p>
                      </a:txBody>
                      <a:tcPr marL="100795" marR="100795" marT="50397" marB="50397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fr-CA" sz="2205" dirty="0"/>
                            <a:t>Support</a:t>
                          </a:r>
                          <a:endParaRPr lang="en-US" sz="2205" dirty="0"/>
                        </a:p>
                      </a:txBody>
                      <a:tcPr marL="100795" marR="100795" marT="50397" marB="50397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sz="2205" dirty="0"/>
                            <a:t>ID</a:t>
                          </a:r>
                          <a:endParaRPr lang="en-US" sz="2205" dirty="0"/>
                        </a:p>
                      </a:txBody>
                      <a:tcPr marL="100795" marR="100795" marT="50397" marB="50397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p>
                          <a:pPr>
                            <a:buNone/>
                          </a:pPr>
                          <a:r>
                            <a:rPr lang="fr-CA" altLang="en-US" sz="2205" dirty="0"/>
                            <a:t>Bound-list</a:t>
                          </a:r>
                          <a:endParaRPr lang="fr-CA" altLang="en-US" sz="2205" dirty="0"/>
                        </a:p>
                      </a:txBody>
                      <a:tcPr marL="100795" marR="100795" marT="50397" marB="50397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511810">
                    <a:tc>
                      <a:txBody>
                        <a:bodyPr/>
                        <a:lstStyle/>
                        <a:p>
                          <a:endParaRPr lang="fr-CA"/>
                        </a:p>
                      </a:txBody>
                      <a:tcPr marL="100795" marR="100795" marT="50397" marB="50397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fr-CA" sz="2205" dirty="0"/>
                            <a:t>5</a:t>
                          </a:r>
                          <a:endParaRPr lang="en-US" sz="2205" dirty="0"/>
                        </a:p>
                      </a:txBody>
                      <a:tcPr marL="100795" marR="100795" marT="50397" marB="50397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fr-CA"/>
                        </a:p>
                      </a:txBody>
                      <a:tcPr marL="100795" marR="100795" marT="50397" marB="50397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</a:blipFill>
                      </a:tcPr>
                    </a:tc>
                    <a:tc>
                      <a:txBody>
                        <a:bodyPr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defRPr/>
                          </a:pPr>
                          <a:r>
                            <a:rPr lang="fr-CA" altLang="zh-TW" sz="2205" b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a:t>[1,1], [2,2], [3,3], [6,6], [7,7]</a:t>
                          </a:r>
                          <a:endParaRPr lang="fr-CA" altLang="zh-TW" sz="2205" b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endParaRPr>
                        </a:p>
                      </a:txBody>
                      <a:tcPr marL="100795" marR="100795" marT="50397" marB="50397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511810">
                    <a:tc>
                      <a:txBody>
                        <a:bodyPr/>
                        <a:lstStyle/>
                        <a:p>
                          <a:endParaRPr lang="fr-CA"/>
                        </a:p>
                      </a:txBody>
                      <a:tcPr marL="100795" marR="100795" marT="50397" marB="50397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fr-CA" sz="2205" dirty="0"/>
                            <a:t>3</a:t>
                          </a:r>
                          <a:endParaRPr lang="en-US" sz="2205" dirty="0"/>
                        </a:p>
                      </a:txBody>
                      <a:tcPr marL="100795" marR="100795" marT="50397" marB="50397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fr-CA"/>
                        </a:p>
                      </a:txBody>
                      <a:tcPr marL="100795" marR="100795" marT="50397" marB="50397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</a:blipFill>
                      </a:tcPr>
                    </a:tc>
                    <a:tc>
                      <a:txBody>
                        <a:bodyPr/>
                        <a:p>
                          <a:pPr algn="l">
                            <a:buNone/>
                          </a:pPr>
                          <a:r>
                            <a:rPr lang="fr-CA" altLang="zh-TW" sz="2200" b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sym typeface="+mn-ea"/>
                            </a:rPr>
                            <a:t>[3,3], [7,7], [9,9]</a:t>
                          </a:r>
                          <a:endParaRPr lang="fr-CA" altLang="zh-TW" sz="2200" b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+mn-ea"/>
                          </a:endParaRPr>
                        </a:p>
                      </a:txBody>
                      <a:tcPr marL="100795" marR="100795" marT="50397" marB="50397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511810">
                    <a:tc>
                      <a:txBody>
                        <a:bodyPr/>
                        <a:lstStyle/>
                        <a:p>
                          <a:endParaRPr lang="fr-CA"/>
                        </a:p>
                      </a:txBody>
                      <a:tcPr marL="100795" marR="100795" marT="50397" marB="50397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fr-CA" sz="2205" dirty="0"/>
                            <a:t>2</a:t>
                          </a:r>
                          <a:endParaRPr lang="en-US" sz="2205" dirty="0"/>
                        </a:p>
                      </a:txBody>
                      <a:tcPr marL="100795" marR="100795" marT="50397" marB="50397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fr-CA"/>
                        </a:p>
                      </a:txBody>
                      <a:tcPr marL="100795" marR="100795" marT="50397" marB="50397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</a:blipFill>
                      </a:tcPr>
                    </a:tc>
                    <a:tc>
                      <a:txBody>
                        <a:bodyPr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defRPr/>
                          </a:pPr>
                          <a:r>
                            <a:rPr lang="fr-CA" altLang="zh-TW" sz="2200" b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sym typeface="+mn-ea"/>
                            </a:rPr>
                            <a:t>[1,1], [8,8]</a:t>
                          </a:r>
                          <a:endParaRPr lang="fr-CA" altLang="zh-TW" sz="2200" b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+mn-ea"/>
                          </a:endParaRPr>
                        </a:p>
                      </a:txBody>
                      <a:tcPr marL="100795" marR="100795" marT="50397" marB="50397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436880">
                    <a:tc>
                      <a:txBody>
                        <a:bodyPr/>
                        <a:lstStyle/>
                        <a:p>
                          <a:endParaRPr lang="fr-CA"/>
                        </a:p>
                      </a:txBody>
                      <a:tcPr marL="100795" marR="100795" marT="50397" marB="50397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fr-CA" sz="2205" dirty="0"/>
                            <a:t>2</a:t>
                          </a:r>
                          <a:endParaRPr lang="en-US" sz="2205" dirty="0"/>
                        </a:p>
                      </a:txBody>
                      <a:tcPr marL="100795" marR="100795" marT="50397" marB="50397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defRPr/>
                          </a:pPr>
                          <a:r>
                            <a:rPr lang="fr-CA" altLang="zh-TW" sz="2205" dirty="0">
                              <a:solidFill>
                                <a:schemeClr val="tx1"/>
                              </a:solidFill>
                            </a:rPr>
                            <a:t>#4</a:t>
                          </a:r>
                          <a:endParaRPr lang="fr-CA" altLang="zh-TW" sz="2205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100795" marR="100795" marT="50397" marB="50397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defRPr/>
                          </a:pPr>
                          <a:r>
                            <a:rPr lang="fr-CA" altLang="zh-TW" sz="2200" b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sym typeface="+mn-ea"/>
                            </a:rPr>
                            <a:t>[3,3], [7,7]</a:t>
                          </a:r>
                          <a:endParaRPr lang="fr-CA" altLang="zh-TW" sz="2200" b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+mn-ea"/>
                          </a:endParaRPr>
                        </a:p>
                      </a:txBody>
                      <a:tcPr marL="100795" marR="100795" marT="50397" marB="50397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" name="Zone de texte 2"/>
              <p:cNvSpPr txBox="1"/>
              <p:nvPr/>
            </p:nvSpPr>
            <p:spPr>
              <a:xfrm>
                <a:off x="315595" y="6370320"/>
                <a:ext cx="9528175" cy="954405"/>
              </a:xfrm>
              <a:prstGeom prst="rect">
                <a:avLst/>
              </a:prstGeom>
              <a:noFill/>
            </p:spPr>
            <p:txBody>
              <a:bodyPr wrap="square" rtlCol="0" anchor="t">
                <a:spAutoFit/>
              </a:bodyPr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altLang="fr-CA" sz="280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cs typeface="Cambria Math" panose="02040503050406030204" pitchFamily="18" charset="0"/>
                        </a:rPr>
                        <m:t>S</m:t>
                      </m:r>
                      <m:r>
                        <a:rPr lang="en-US" altLang="fr-CA" sz="280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cs typeface="Cambria Math" panose="02040503050406030204" pitchFamily="18" charset="0"/>
                        </a:rPr>
                        <m:t> = ⟨({#</m:t>
                      </m:r>
                      <m:r>
                        <a:rPr lang="en-US" altLang="fr-CA" sz="280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cs typeface="Cambria Math" panose="02040503050406030204" pitchFamily="18" charset="0"/>
                        </a:rPr>
                        <m:t>1</m:t>
                      </m:r>
                      <m:r>
                        <a:rPr lang="en-US" altLang="fr-CA" sz="280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cs typeface="Cambria Math" panose="02040503050406030204" pitchFamily="18" charset="0"/>
                        </a:rPr>
                        <m:t>#</m:t>
                      </m:r>
                      <m:r>
                        <a:rPr lang="en-US" altLang="fr-CA" sz="280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cs typeface="Cambria Math" panose="02040503050406030204" pitchFamily="18" charset="0"/>
                        </a:rPr>
                        <m:t>3</m:t>
                      </m:r>
                      <m:r>
                        <a:rPr lang="en-US" altLang="fr-CA" sz="280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cs typeface="Cambria Math" panose="02040503050406030204" pitchFamily="18" charset="0"/>
                        </a:rPr>
                        <m:t>}, </m:t>
                      </m:r>
                      <m:r>
                        <a:rPr lang="en-US" altLang="fr-CA" sz="280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cs typeface="Cambria Math" panose="02040503050406030204" pitchFamily="18" charset="0"/>
                        </a:rPr>
                        <m:t>1</m:t>
                      </m:r>
                      <m:r>
                        <a:rPr lang="en-US" altLang="fr-CA" sz="280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cs typeface="Cambria Math" panose="02040503050406030204" pitchFamily="18" charset="0"/>
                        </a:rPr>
                        <m:t>), ({#</m:t>
                      </m:r>
                      <m:r>
                        <a:rPr lang="en-US" altLang="fr-CA" sz="280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cs typeface="Cambria Math" panose="02040503050406030204" pitchFamily="18" charset="0"/>
                        </a:rPr>
                        <m:t>1</m:t>
                      </m:r>
                      <m:r>
                        <a:rPr lang="en-US" altLang="fr-CA" sz="280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cs typeface="Cambria Math" panose="02040503050406030204" pitchFamily="18" charset="0"/>
                        </a:rPr>
                        <m:t>}, </m:t>
                      </m:r>
                      <m:r>
                        <a:rPr lang="en-US" altLang="fr-CA" sz="280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cs typeface="Cambria Math" panose="02040503050406030204" pitchFamily="18" charset="0"/>
                        </a:rPr>
                        <m:t>2</m:t>
                      </m:r>
                      <m:r>
                        <a:rPr lang="en-US" altLang="fr-CA" sz="280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cs typeface="Cambria Math" panose="02040503050406030204" pitchFamily="18" charset="0"/>
                        </a:rPr>
                        <m:t>), ({#</m:t>
                      </m:r>
                      <m:r>
                        <a:rPr lang="en-US" altLang="fr-CA" sz="280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cs typeface="Cambria Math" panose="02040503050406030204" pitchFamily="18" charset="0"/>
                        </a:rPr>
                        <m:t>1</m:t>
                      </m:r>
                      <m:r>
                        <a:rPr lang="en-US" altLang="fr-CA" sz="280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cs typeface="Cambria Math" panose="02040503050406030204" pitchFamily="18" charset="0"/>
                        </a:rPr>
                        <m:t>, #</m:t>
                      </m:r>
                      <m:r>
                        <a:rPr lang="en-US" altLang="fr-CA" sz="280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cs typeface="Cambria Math" panose="02040503050406030204" pitchFamily="18" charset="0"/>
                        </a:rPr>
                        <m:t>2</m:t>
                      </m:r>
                      <m:r>
                        <a:rPr lang="en-US" altLang="fr-CA" sz="280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cs typeface="Cambria Math" panose="02040503050406030204" pitchFamily="18" charset="0"/>
                        </a:rPr>
                        <m:t>, #</m:t>
                      </m:r>
                      <m:r>
                        <a:rPr lang="en-US" altLang="fr-CA" sz="280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cs typeface="Cambria Math" panose="02040503050406030204" pitchFamily="18" charset="0"/>
                        </a:rPr>
                        <m:t>4</m:t>
                      </m:r>
                      <m:r>
                        <a:rPr lang="en-US" altLang="fr-CA" sz="280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cs typeface="Cambria Math" panose="02040503050406030204" pitchFamily="18" charset="0"/>
                        </a:rPr>
                        <m:t>}, </m:t>
                      </m:r>
                      <m:r>
                        <a:rPr lang="en-US" altLang="fr-CA" sz="280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cs typeface="Cambria Math" panose="02040503050406030204" pitchFamily="18" charset="0"/>
                        </a:rPr>
                        <m:t>3</m:t>
                      </m:r>
                      <m:r>
                        <a:rPr lang="en-US" altLang="fr-CA" sz="280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cs typeface="Cambria Math" panose="02040503050406030204" pitchFamily="18" charset="0"/>
                        </a:rPr>
                        <m:t>), ({#</m:t>
                      </m:r>
                      <m:r>
                        <a:rPr lang="en-US" altLang="fr-CA" sz="280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cs typeface="Cambria Math" panose="02040503050406030204" pitchFamily="18" charset="0"/>
                        </a:rPr>
                        <m:t>1</m:t>
                      </m:r>
                      <m:r>
                        <a:rPr lang="en-US" altLang="fr-CA" sz="280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cs typeface="Cambria Math" panose="02040503050406030204" pitchFamily="18" charset="0"/>
                        </a:rPr>
                        <m:t>}, </m:t>
                      </m:r>
                      <m:r>
                        <a:rPr lang="en-US" altLang="fr-CA" sz="280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cs typeface="Cambria Math" panose="02040503050406030204" pitchFamily="18" charset="0"/>
                        </a:rPr>
                        <m:t>6</m:t>
                      </m:r>
                      <m:r>
                        <a:rPr lang="en-US" altLang="fr-CA" sz="280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cs typeface="Cambria Math" panose="02040503050406030204" pitchFamily="18" charset="0"/>
                        </a:rPr>
                        <m:t>), </m:t>
                      </m:r>
                    </m:oMath>
                  </m:oMathPara>
                </a14:m>
                <a:endParaRPr lang="en-US" altLang="fr-CA" sz="2800">
                  <a:solidFill>
                    <a:srgbClr val="0000FF"/>
                  </a:solidFill>
                  <a:latin typeface="Cambria Math" panose="02040503050406030204" pitchFamily="18" charset="0"/>
                  <a:cs typeface="Cambria Math" panose="02040503050406030204" pitchFamily="18" charset="0"/>
                </a:endParaRPr>
              </a:p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fr-CA" sz="280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cs typeface="Cambria Math" panose="02040503050406030204" pitchFamily="18" charset="0"/>
                        </a:rPr>
                        <m:t>({#</m:t>
                      </m:r>
                      <m:r>
                        <a:rPr lang="en-US" altLang="fr-CA" sz="280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cs typeface="Cambria Math" panose="02040503050406030204" pitchFamily="18" charset="0"/>
                        </a:rPr>
                        <m:t>1</m:t>
                      </m:r>
                      <m:r>
                        <a:rPr lang="en-US" altLang="fr-CA" sz="280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cs typeface="Cambria Math" panose="02040503050406030204" pitchFamily="18" charset="0"/>
                        </a:rPr>
                        <m:t>, #</m:t>
                      </m:r>
                      <m:r>
                        <a:rPr lang="en-US" altLang="fr-CA" sz="280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cs typeface="Cambria Math" panose="02040503050406030204" pitchFamily="18" charset="0"/>
                        </a:rPr>
                        <m:t>2</m:t>
                      </m:r>
                      <m:r>
                        <a:rPr lang="en-US" altLang="fr-CA" sz="280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cs typeface="Cambria Math" panose="02040503050406030204" pitchFamily="18" charset="0"/>
                        </a:rPr>
                        <m:t>, #</m:t>
                      </m:r>
                      <m:r>
                        <a:rPr lang="en-US" altLang="fr-CA" sz="280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cs typeface="Cambria Math" panose="02040503050406030204" pitchFamily="18" charset="0"/>
                        </a:rPr>
                        <m:t>4</m:t>
                      </m:r>
                      <m:r>
                        <a:rPr lang="en-US" altLang="fr-CA" sz="280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cs typeface="Cambria Math" panose="02040503050406030204" pitchFamily="18" charset="0"/>
                        </a:rPr>
                        <m:t>}, </m:t>
                      </m:r>
                      <m:r>
                        <a:rPr lang="en-US" altLang="fr-CA" sz="280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cs typeface="Cambria Math" panose="02040503050406030204" pitchFamily="18" charset="0"/>
                        </a:rPr>
                        <m:t>7</m:t>
                      </m:r>
                      <m:r>
                        <a:rPr lang="en-US" altLang="fr-CA" sz="280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cs typeface="Cambria Math" panose="02040503050406030204" pitchFamily="18" charset="0"/>
                        </a:rPr>
                        <m:t>), ({#</m:t>
                      </m:r>
                      <m:r>
                        <a:rPr lang="en-US" altLang="fr-CA" sz="280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cs typeface="Cambria Math" panose="02040503050406030204" pitchFamily="18" charset="0"/>
                        </a:rPr>
                        <m:t>3</m:t>
                      </m:r>
                      <m:r>
                        <a:rPr lang="en-US" altLang="fr-CA" sz="280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cs typeface="Cambria Math" panose="02040503050406030204" pitchFamily="18" charset="0"/>
                        </a:rPr>
                        <m:t>}, </m:t>
                      </m:r>
                      <m:r>
                        <a:rPr lang="en-US" altLang="fr-CA" sz="280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cs typeface="Cambria Math" panose="02040503050406030204" pitchFamily="18" charset="0"/>
                        </a:rPr>
                        <m:t>8</m:t>
                      </m:r>
                      <m:r>
                        <a:rPr lang="en-US" altLang="fr-CA" sz="280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cs typeface="Cambria Math" panose="02040503050406030204" pitchFamily="18" charset="0"/>
                        </a:rPr>
                        <m:t>), ({#</m:t>
                      </m:r>
                      <m:r>
                        <a:rPr lang="en-US" altLang="fr-CA" sz="280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cs typeface="Cambria Math" panose="02040503050406030204" pitchFamily="18" charset="0"/>
                        </a:rPr>
                        <m:t>2</m:t>
                      </m:r>
                      <m:r>
                        <a:rPr lang="en-US" altLang="fr-CA" sz="280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cs typeface="Cambria Math" panose="02040503050406030204" pitchFamily="18" charset="0"/>
                        </a:rPr>
                        <m:t>}, </m:t>
                      </m:r>
                      <m:r>
                        <a:rPr lang="en-US" altLang="fr-CA" sz="280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cs typeface="Cambria Math" panose="02040503050406030204" pitchFamily="18" charset="0"/>
                        </a:rPr>
                        <m:t>9</m:t>
                      </m:r>
                      <m:r>
                        <a:rPr lang="en-US" altLang="fr-CA" sz="280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ea typeface="MS Mincho" charset="0"/>
                          <a:cs typeface="Cambria Math" panose="02040503050406030204" pitchFamily="18" charset="0"/>
                        </a:rPr>
                        <m:t>)⟩</m:t>
                      </m:r>
                    </m:oMath>
                  </m:oMathPara>
                </a14:m>
                <a:endParaRPr lang="en-US" altLang="fr-CA" sz="2800">
                  <a:solidFill>
                    <a:srgbClr val="0000FF"/>
                  </a:solidFill>
                  <a:latin typeface="Cambria Math" panose="02040503050406030204" pitchFamily="18" charset="0"/>
                  <a:ea typeface="MS Mincho" charset="0"/>
                  <a:cs typeface="Cambria Math" panose="02040503050406030204" pitchFamily="18" charset="0"/>
                </a:endParaRPr>
              </a:p>
            </p:txBody>
          </p:sp>
        </mc:Choice>
        <mc:Fallback>
          <p:sp>
            <p:nvSpPr>
              <p:cNvPr id="3" name="Zone de texte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5595" y="6370320"/>
                <a:ext cx="9528175" cy="954405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CA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 spd="med" advClick="0"/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35" y="62230"/>
            <a:ext cx="10079355" cy="753745"/>
          </a:xfrm>
        </p:spPr>
        <p:txBody>
          <a:bodyPr/>
          <a:lstStyle/>
          <a:p>
            <a:pPr algn="ctr"/>
            <a:r>
              <a:rPr lang="en-US" altLang="zh-TW" sz="3970" dirty="0"/>
              <a:t>Step </a:t>
            </a:r>
            <a:r>
              <a:rPr lang="fr-CA" altLang="en-US" sz="3970" dirty="0"/>
              <a:t>6</a:t>
            </a:r>
            <a:r>
              <a:rPr lang="en-US" altLang="zh-TW" sz="3970" dirty="0"/>
              <a:t>: Find Frequent Composite episodes</a:t>
            </a:r>
            <a:endParaRPr lang="zh-TW" altLang="en-US" sz="3970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DC983-A656-4310-B853-8C30532C0C2A}" type="slidenum">
              <a:rPr lang="en-US" sz="1435" smtClean="0"/>
            </a:fld>
            <a:endParaRPr lang="en-US" sz="1435" dirty="0"/>
          </a:p>
        </p:txBody>
      </p:sp>
      <p:sp>
        <p:nvSpPr>
          <p:cNvPr id="72" name="內容版面配置區 2"/>
          <p:cNvSpPr>
            <a:spLocks noGrp="1"/>
          </p:cNvSpPr>
          <p:nvPr>
            <p:ph idx="1"/>
          </p:nvPr>
        </p:nvSpPr>
        <p:spPr>
          <a:xfrm>
            <a:off x="391478" y="883814"/>
            <a:ext cx="9575588" cy="4994285"/>
          </a:xfrm>
          <a:ln w="57150">
            <a:noFill/>
          </a:ln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CA" altLang="zh-TW" sz="2800" dirty="0"/>
              <a:t>The frequent parallel episodes that we have until now are also composite episodes:</a:t>
            </a:r>
            <a:endParaRPr lang="fr-CA" altLang="zh-TW" sz="2800" dirty="0"/>
          </a:p>
          <a:p>
            <a:endParaRPr lang="fr-CA" altLang="zh-TW" sz="2800" dirty="0"/>
          </a:p>
          <a:p>
            <a:endParaRPr lang="en-US" altLang="zh-TW" sz="2800" dirty="0"/>
          </a:p>
          <a:p>
            <a:pPr lvl="1"/>
            <a:endParaRPr lang="en-US" altLang="zh-TW" sz="2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3" name="Table 2"/>
              <p:cNvGraphicFramePr>
                <a:graphicFrameLocks noGrp="1"/>
              </p:cNvGraphicFramePr>
              <p:nvPr/>
            </p:nvGraphicFramePr>
            <p:xfrm>
              <a:off x="1001395" y="1874520"/>
              <a:ext cx="7519670" cy="2783205"/>
            </p:xfrm>
            <a:graphic>
              <a:graphicData uri="http://schemas.openxmlformats.org/drawingml/2006/table">
                <a:tbl>
                  <a:tblPr firstRow="1" bandRow="1">
                    <a:tableStyleId>{B301B821-A1FF-4177-AEE7-76D212191A09}</a:tableStyleId>
                  </a:tblPr>
                  <a:tblGrid>
                    <a:gridCol w="1754505"/>
                    <a:gridCol w="1134110"/>
                    <a:gridCol w="4631055"/>
                  </a:tblGrid>
                  <a:tr h="784225">
                    <a:tc>
                      <a:txBody>
                        <a:bodyPr/>
                        <a:p>
                          <a:r>
                            <a:rPr lang="fr-CA" sz="2205" dirty="0" err="1"/>
                            <a:t>Episode</a:t>
                          </a:r>
                          <a:endParaRPr lang="en-US" sz="2205" dirty="0"/>
                        </a:p>
                      </a:txBody>
                      <a:tcPr marL="100795" marR="100795" marT="50397" marB="50397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p>
                          <a:r>
                            <a:rPr lang="fr-CA" sz="2205" dirty="0"/>
                            <a:t>Support</a:t>
                          </a:r>
                          <a:endParaRPr lang="en-US" sz="2205" dirty="0"/>
                        </a:p>
                      </a:txBody>
                      <a:tcPr marL="100795" marR="100795" marT="50397" marB="50397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p>
                          <a:pPr>
                            <a:buNone/>
                          </a:pPr>
                          <a:r>
                            <a:rPr lang="fr-CA" altLang="en-US" sz="2205" dirty="0"/>
                            <a:t>Bound-list</a:t>
                          </a:r>
                          <a:endParaRPr lang="fr-CA" altLang="en-US" sz="2205" dirty="0"/>
                        </a:p>
                      </a:txBody>
                      <a:tcPr marL="100795" marR="100795" marT="50397" marB="50397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518795">
                    <a:tc>
                      <a:txBody>
                        <a:bodyPr/>
                        <a:p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d>
                                  <m:dPr>
                                    <m:begChr m:val="⟨"/>
                                    <m:endChr m:val="⟩"/>
                                    <m:ctrlPr>
                                      <a:rPr lang="en-US" altLang="zh-TW" sz="2205" smtClean="0">
                                        <a:solidFill>
                                          <a:srgbClr val="0000FF"/>
                                        </a:solidFill>
                                      </a:rPr>
                                    </m:ctrlPr>
                                  </m:dPr>
                                  <m:e>
                                    <m:d>
                                      <m:dPr>
                                        <m:begChr m:val="{"/>
                                        <m:endChr m:val="}"/>
                                        <m:ctrlPr>
                                          <a:rPr lang="en-US" altLang="zh-TW" sz="2205">
                                            <a:solidFill>
                                              <a:srgbClr val="0000FF"/>
                                            </a:solidFill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altLang="zh-TW" sz="2205">
                                            <a:solidFill>
                                              <a:srgbClr val="0000FF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𝑎</m:t>
                                        </m:r>
                                      </m:e>
                                    </m:d>
                                  </m:e>
                                </m:d>
                              </m:oMath>
                            </m:oMathPara>
                          </a14:m>
                          <a:endParaRPr lang="en-US" sz="2205" dirty="0">
                            <a:solidFill>
                              <a:srgbClr val="0000FF"/>
                            </a:solidFill>
                          </a:endParaRPr>
                        </a:p>
                      </a:txBody>
                      <a:tcPr marL="100795" marR="100795" marT="50397" marB="50397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p>
                          <a:r>
                            <a:rPr lang="fr-CA" sz="2205" dirty="0"/>
                            <a:t>5</a:t>
                          </a:r>
                          <a:endParaRPr lang="en-US" sz="2205" dirty="0"/>
                        </a:p>
                      </a:txBody>
                      <a:tcPr marL="100795" marR="100795" marT="50397" marB="50397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defRPr/>
                          </a:pPr>
                          <a:r>
                            <a:rPr lang="fr-CA" altLang="zh-TW" sz="2205" b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a:t>[1,1], [2,2], [3,3], [6,6], [7,7]</a:t>
                          </a:r>
                          <a:endParaRPr lang="fr-CA" altLang="zh-TW" sz="2205" b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endParaRPr>
                        </a:p>
                      </a:txBody>
                      <a:tcPr marL="100795" marR="100795" marT="50397" marB="50397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518795">
                    <a:tc>
                      <a:txBody>
                        <a:bodyPr/>
                        <a:p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d>
                                  <m:dPr>
                                    <m:begChr m:val="⟨"/>
                                    <m:endChr m:val="⟩"/>
                                    <m:ctrlPr>
                                      <a:rPr lang="en-US" altLang="zh-TW" sz="2205" smtClean="0">
                                        <a:solidFill>
                                          <a:srgbClr val="0000FF"/>
                                        </a:solidFill>
                                      </a:rPr>
                                    </m:ctrlPr>
                                  </m:dPr>
                                  <m:e>
                                    <m:d>
                                      <m:dPr>
                                        <m:begChr m:val="{"/>
                                        <m:endChr m:val="}"/>
                                        <m:ctrlPr>
                                          <a:rPr lang="en-US" altLang="zh-TW" sz="2205">
                                            <a:solidFill>
                                              <a:srgbClr val="0000FF"/>
                                            </a:solidFill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altLang="zh-TW" sz="2205" smtClean="0">
                                            <a:solidFill>
                                              <a:srgbClr val="0000FF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𝑏</m:t>
                                        </m:r>
                                      </m:e>
                                    </m:d>
                                  </m:e>
                                </m:d>
                              </m:oMath>
                            </m:oMathPara>
                          </a14:m>
                          <a:endParaRPr lang="en-US" sz="2205" dirty="0">
                            <a:solidFill>
                              <a:srgbClr val="0000FF"/>
                            </a:solidFill>
                          </a:endParaRPr>
                        </a:p>
                      </a:txBody>
                      <a:tcPr marL="100795" marR="100795" marT="50397" marB="50397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p>
                          <a:r>
                            <a:rPr lang="fr-CA" sz="2205" dirty="0"/>
                            <a:t>3</a:t>
                          </a:r>
                          <a:endParaRPr lang="en-US" sz="2205" dirty="0"/>
                        </a:p>
                      </a:txBody>
                      <a:tcPr marL="100795" marR="100795" marT="50397" marB="50397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p>
                          <a:pPr algn="l">
                            <a:buNone/>
                          </a:pPr>
                          <a:r>
                            <a:rPr lang="fr-CA" altLang="zh-TW" sz="2200" b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sym typeface="+mn-ea"/>
                            </a:rPr>
                            <a:t>[3,3], [7,7], [9,9]</a:t>
                          </a:r>
                          <a:endParaRPr lang="fr-CA" altLang="zh-TW" sz="2200" b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+mn-ea"/>
                          </a:endParaRPr>
                        </a:p>
                      </a:txBody>
                      <a:tcPr marL="100795" marR="100795" marT="50397" marB="50397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518795">
                    <a:tc>
                      <a:txBody>
                        <a:bodyPr/>
                        <a:p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d>
                                  <m:dPr>
                                    <m:begChr m:val="⟨"/>
                                    <m:endChr m:val="⟩"/>
                                    <m:ctrlPr>
                                      <a:rPr lang="en-US" altLang="zh-TW" sz="2205" smtClean="0">
                                        <a:solidFill>
                                          <a:srgbClr val="0000FF"/>
                                        </a:solidFill>
                                      </a:rPr>
                                    </m:ctrlPr>
                                  </m:dPr>
                                  <m:e>
                                    <m:d>
                                      <m:dPr>
                                        <m:begChr m:val="{"/>
                                        <m:endChr m:val="}"/>
                                        <m:ctrlPr>
                                          <a:rPr lang="en-US" altLang="zh-TW" sz="2205">
                                            <a:solidFill>
                                              <a:srgbClr val="0000FF"/>
                                            </a:solidFill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altLang="zh-TW" sz="2205" smtClean="0">
                                            <a:solidFill>
                                              <a:srgbClr val="0000FF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𝑐</m:t>
                                        </m:r>
                                      </m:e>
                                    </m:d>
                                    <m:r>
                                      <a:rPr lang="en-US" altLang="zh-TW" sz="2205" smtClean="0">
                                        <a:solidFill>
                                          <a:srgbClr val="0000FF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 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en-US" sz="2205" dirty="0">
                            <a:solidFill>
                              <a:srgbClr val="0000FF"/>
                            </a:solidFill>
                          </a:endParaRPr>
                        </a:p>
                      </a:txBody>
                      <a:tcPr marL="100795" marR="100795" marT="50397" marB="50397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p>
                          <a:r>
                            <a:rPr lang="fr-CA" sz="2205" dirty="0"/>
                            <a:t>2</a:t>
                          </a:r>
                          <a:endParaRPr lang="en-US" sz="2205" dirty="0"/>
                        </a:p>
                      </a:txBody>
                      <a:tcPr marL="100795" marR="100795" marT="50397" marB="50397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defRPr/>
                          </a:pPr>
                          <a:r>
                            <a:rPr lang="fr-CA" altLang="zh-TW" sz="2200" b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sym typeface="+mn-ea"/>
                            </a:rPr>
                            <a:t>[1,1], [8,8]</a:t>
                          </a:r>
                          <a:endParaRPr lang="fr-CA" altLang="zh-TW" sz="2200" b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+mn-ea"/>
                          </a:endParaRPr>
                        </a:p>
                      </a:txBody>
                      <a:tcPr marL="100795" marR="100795" marT="50397" marB="50397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442595">
                    <a:tc>
                      <a:txBody>
                        <a:bodyPr/>
                        <a:p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d>
                                  <m:dPr>
                                    <m:begChr m:val="⟨"/>
                                    <m:endChr m:val="⟩"/>
                                    <m:ctrlPr>
                                      <a:rPr lang="en-US" altLang="zh-TW" sz="2205" i="1" smtClean="0">
                                        <a:solidFill>
                                          <a:srgbClr val="0000FF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d>
                                      <m:dPr>
                                        <m:begChr m:val="{"/>
                                        <m:endChr m:val="}"/>
                                        <m:ctrlPr>
                                          <a:rPr lang="en-US" altLang="zh-TW" sz="2205" i="1">
                                            <a:solidFill>
                                              <a:srgbClr val="0000FF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altLang="zh-TW" sz="2205">
                                            <a:solidFill>
                                              <a:srgbClr val="0000FF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𝑎</m:t>
                                        </m:r>
                                        <m:r>
                                          <a:rPr lang="fr-CA" altLang="zh-TW" sz="2205" b="0" i="0" smtClean="0">
                                            <a:solidFill>
                                              <a:srgbClr val="0000FF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,</m:t>
                                        </m:r>
                                        <m:r>
                                          <m:rPr>
                                            <m:sty m:val="p"/>
                                          </m:rPr>
                                          <a:rPr lang="fr-CA" altLang="zh-TW" sz="2205" b="0" i="0" smtClean="0">
                                            <a:solidFill>
                                              <a:srgbClr val="0000FF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b</m:t>
                                        </m:r>
                                      </m:e>
                                    </m:d>
                                  </m:e>
                                </m:d>
                              </m:oMath>
                            </m:oMathPara>
                          </a14:m>
                          <a:endParaRPr lang="en-US" sz="2205" dirty="0">
                            <a:solidFill>
                              <a:srgbClr val="0000FF"/>
                            </a:solidFill>
                          </a:endParaRPr>
                        </a:p>
                      </a:txBody>
                      <a:tcPr marL="100795" marR="100795" marT="50397" marB="50397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p>
                          <a:r>
                            <a:rPr lang="fr-CA" sz="2205" dirty="0"/>
                            <a:t>2</a:t>
                          </a:r>
                          <a:endParaRPr lang="en-US" sz="2205" dirty="0"/>
                        </a:p>
                      </a:txBody>
                      <a:tcPr marL="100795" marR="100795" marT="50397" marB="50397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defRPr/>
                          </a:pPr>
                          <a:r>
                            <a:rPr lang="fr-CA" altLang="zh-TW" sz="2200" b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sym typeface="+mn-ea"/>
                            </a:rPr>
                            <a:t>[3,3], [7,7]</a:t>
                          </a:r>
                          <a:endParaRPr lang="fr-CA" altLang="zh-TW" sz="2200" b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+mn-ea"/>
                          </a:endParaRPr>
                        </a:p>
                      </a:txBody>
                      <a:tcPr marL="100795" marR="100795" marT="50397" marB="50397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3" name="Table 2"/>
              <p:cNvGraphicFramePr>
                <a:graphicFrameLocks noGrp="1"/>
              </p:cNvGraphicFramePr>
              <p:nvPr/>
            </p:nvGraphicFramePr>
            <p:xfrm>
              <a:off x="1001395" y="1874520"/>
              <a:ext cx="7519670" cy="2783205"/>
            </p:xfrm>
            <a:graphic>
              <a:graphicData uri="http://schemas.openxmlformats.org/drawingml/2006/table">
                <a:tbl>
                  <a:tblPr firstRow="1" bandRow="1">
                    <a:tableStyleId>{B301B821-A1FF-4177-AEE7-76D212191A09}</a:tableStyleId>
                  </a:tblPr>
                  <a:tblGrid>
                    <a:gridCol w="1754505"/>
                    <a:gridCol w="1134110"/>
                    <a:gridCol w="4631055"/>
                  </a:tblGrid>
                  <a:tr h="784225">
                    <a:tc>
                      <a:txBody>
                        <a:bodyPr/>
                        <a:p>
                          <a:r>
                            <a:rPr lang="fr-CA" sz="2205" dirty="0" err="1"/>
                            <a:t>Episode</a:t>
                          </a:r>
                          <a:endParaRPr lang="en-US" sz="2205" dirty="0"/>
                        </a:p>
                      </a:txBody>
                      <a:tcPr marL="100795" marR="100795" marT="50397" marB="50397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p>
                          <a:r>
                            <a:rPr lang="fr-CA" sz="2205" dirty="0"/>
                            <a:t>Support</a:t>
                          </a:r>
                          <a:endParaRPr lang="en-US" sz="2205" dirty="0"/>
                        </a:p>
                      </a:txBody>
                      <a:tcPr marL="100795" marR="100795" marT="50397" marB="50397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p>
                          <a:pPr>
                            <a:buNone/>
                          </a:pPr>
                          <a:r>
                            <a:rPr lang="fr-CA" altLang="en-US" sz="2205" dirty="0"/>
                            <a:t>Bound-list</a:t>
                          </a:r>
                          <a:endParaRPr lang="fr-CA" altLang="en-US" sz="2205" dirty="0"/>
                        </a:p>
                      </a:txBody>
                      <a:tcPr marL="100795" marR="100795" marT="50397" marB="50397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518795">
                    <a:tc>
                      <a:txBody>
                        <a:bodyPr/>
                        <a:lstStyle/>
                        <a:p>
                          <a:endParaRPr lang="fr-CA"/>
                        </a:p>
                      </a:txBody>
                      <a:tcPr marL="100795" marR="100795" marT="50397" marB="50397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1"/>
                        </a:blipFill>
                      </a:tcPr>
                    </a:tc>
                    <a:tc>
                      <a:txBody>
                        <a:bodyPr/>
                        <a:p>
                          <a:r>
                            <a:rPr lang="fr-CA" sz="2205" dirty="0"/>
                            <a:t>5</a:t>
                          </a:r>
                          <a:endParaRPr lang="en-US" sz="2205" dirty="0"/>
                        </a:p>
                      </a:txBody>
                      <a:tcPr marL="100795" marR="100795" marT="50397" marB="50397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defRPr/>
                          </a:pPr>
                          <a:r>
                            <a:rPr lang="fr-CA" altLang="zh-TW" sz="2205" b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a:t>[1,1], [2,2], [3,3], [6,6], [7,7]</a:t>
                          </a:r>
                          <a:endParaRPr lang="fr-CA" altLang="zh-TW" sz="2205" b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endParaRPr>
                        </a:p>
                      </a:txBody>
                      <a:tcPr marL="100795" marR="100795" marT="50397" marB="50397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518795">
                    <a:tc>
                      <a:txBody>
                        <a:bodyPr/>
                        <a:lstStyle/>
                        <a:p>
                          <a:endParaRPr lang="fr-CA"/>
                        </a:p>
                      </a:txBody>
                      <a:tcPr marL="100795" marR="100795" marT="50397" marB="50397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1"/>
                        </a:blipFill>
                      </a:tcPr>
                    </a:tc>
                    <a:tc>
                      <a:txBody>
                        <a:bodyPr/>
                        <a:p>
                          <a:r>
                            <a:rPr lang="fr-CA" sz="2205" dirty="0"/>
                            <a:t>3</a:t>
                          </a:r>
                          <a:endParaRPr lang="en-US" sz="2205" dirty="0"/>
                        </a:p>
                      </a:txBody>
                      <a:tcPr marL="100795" marR="100795" marT="50397" marB="50397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p>
                          <a:pPr algn="l">
                            <a:buNone/>
                          </a:pPr>
                          <a:r>
                            <a:rPr lang="fr-CA" altLang="zh-TW" sz="2200" b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sym typeface="+mn-ea"/>
                            </a:rPr>
                            <a:t>[3,3], [7,7], [9,9]</a:t>
                          </a:r>
                          <a:endParaRPr lang="fr-CA" altLang="zh-TW" sz="2200" b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+mn-ea"/>
                          </a:endParaRPr>
                        </a:p>
                      </a:txBody>
                      <a:tcPr marL="100795" marR="100795" marT="50397" marB="50397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518795">
                    <a:tc>
                      <a:txBody>
                        <a:bodyPr/>
                        <a:lstStyle/>
                        <a:p>
                          <a:endParaRPr lang="fr-CA"/>
                        </a:p>
                      </a:txBody>
                      <a:tcPr marL="100795" marR="100795" marT="50397" marB="50397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1"/>
                        </a:blipFill>
                      </a:tcPr>
                    </a:tc>
                    <a:tc>
                      <a:txBody>
                        <a:bodyPr/>
                        <a:p>
                          <a:r>
                            <a:rPr lang="fr-CA" sz="2205" dirty="0"/>
                            <a:t>2</a:t>
                          </a:r>
                          <a:endParaRPr lang="en-US" sz="2205" dirty="0"/>
                        </a:p>
                      </a:txBody>
                      <a:tcPr marL="100795" marR="100795" marT="50397" marB="50397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defRPr/>
                          </a:pPr>
                          <a:r>
                            <a:rPr lang="fr-CA" altLang="zh-TW" sz="2200" b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sym typeface="+mn-ea"/>
                            </a:rPr>
                            <a:t>[1,1], [8,8]</a:t>
                          </a:r>
                          <a:endParaRPr lang="fr-CA" altLang="zh-TW" sz="2200" b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+mn-ea"/>
                          </a:endParaRPr>
                        </a:p>
                      </a:txBody>
                      <a:tcPr marL="100795" marR="100795" marT="50397" marB="50397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442595">
                    <a:tc>
                      <a:txBody>
                        <a:bodyPr/>
                        <a:lstStyle/>
                        <a:p>
                          <a:endParaRPr lang="fr-CA"/>
                        </a:p>
                      </a:txBody>
                      <a:tcPr marL="100795" marR="100795" marT="50397" marB="50397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1"/>
                        </a:blipFill>
                      </a:tcPr>
                    </a:tc>
                    <a:tc>
                      <a:txBody>
                        <a:bodyPr/>
                        <a:p>
                          <a:r>
                            <a:rPr lang="fr-CA" sz="2205" dirty="0"/>
                            <a:t>2</a:t>
                          </a:r>
                          <a:endParaRPr lang="en-US" sz="2205" dirty="0"/>
                        </a:p>
                      </a:txBody>
                      <a:tcPr marL="100795" marR="100795" marT="50397" marB="50397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defRPr/>
                          </a:pPr>
                          <a:r>
                            <a:rPr lang="fr-CA" altLang="zh-TW" sz="2200" b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sym typeface="+mn-ea"/>
                            </a:rPr>
                            <a:t>[3,3], [7,7]</a:t>
                          </a:r>
                          <a:endParaRPr lang="fr-CA" altLang="zh-TW" sz="2200" b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+mn-ea"/>
                          </a:endParaRPr>
                        </a:p>
                      </a:txBody>
                      <a:tcPr marL="100795" marR="100795" marT="50397" marB="50397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</a:tr>
                </a:tbl>
              </a:graphicData>
            </a:graphic>
          </p:graphicFrame>
        </mc:Fallback>
      </mc:AlternateContent>
      <p:sp>
        <p:nvSpPr>
          <p:cNvPr id="6" name="內容版面配置區 2"/>
          <p:cNvSpPr>
            <a:spLocks noGrp="1"/>
          </p:cNvSpPr>
          <p:nvPr/>
        </p:nvSpPr>
        <p:spPr>
          <a:xfrm>
            <a:off x="467995" y="5552440"/>
            <a:ext cx="9575800" cy="4287520"/>
          </a:xfrm>
          <a:prstGeom prst="rect">
            <a:avLst/>
          </a:prstGeom>
          <a:noFill/>
          <a:ln w="57150">
            <a:noFill/>
            <a:miter lim="800000"/>
          </a:ln>
        </p:spPr>
        <p:txBody>
          <a:bodyPr vert="horz" wrap="square" lIns="100756" tIns="50379" rIns="100756" bIns="50379" numCol="1" anchor="t" anchorCtr="0" compatLnSpc="1">
            <a:normAutofit/>
          </a:bodyPr>
          <a:lstStyle>
            <a:lvl1pPr marL="377825" indent="-377825" algn="l" defTabSz="1006475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17880" indent="-314325" algn="l" defTabSz="1006475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3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59205" indent="-250825" algn="l" defTabSz="1006475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762125" indent="-250825" algn="l" defTabSz="1006475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266950" indent="-250825" algn="l" defTabSz="1006475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70505" indent="-252095" algn="l" defTabSz="100774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74695" indent="-252095" algn="l" defTabSz="100774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78250" indent="-252095" algn="l" defTabSz="100774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82440" indent="-252095" algn="l" defTabSz="100774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r-CA" altLang="zh-TW" sz="2800" dirty="0"/>
              <a:t>The algorithm recursively appends a parallel episode to a composite episode to create larger composite episode.</a:t>
            </a:r>
            <a:br>
              <a:rPr lang="fr-CA" altLang="zh-TW" sz="2800" dirty="0"/>
            </a:br>
            <a:r>
              <a:rPr lang="fr-CA" altLang="zh-TW" sz="2800" dirty="0"/>
              <a:t>This process is called </a:t>
            </a:r>
            <a:r>
              <a:rPr lang="fr-CA" altLang="zh-TW" sz="2800" b="1" dirty="0"/>
              <a:t>serial extension</a:t>
            </a:r>
            <a:r>
              <a:rPr lang="fr-CA" altLang="zh-TW" sz="2800" dirty="0"/>
              <a:t> --&gt; </a:t>
            </a:r>
            <a:endParaRPr lang="fr-CA" altLang="zh-TW" sz="2800" dirty="0"/>
          </a:p>
          <a:p>
            <a:endParaRPr lang="en-US" altLang="zh-TW" sz="2800" dirty="0"/>
          </a:p>
          <a:p>
            <a:pPr lvl="1"/>
            <a:endParaRPr lang="en-US" altLang="zh-TW" sz="2800" dirty="0"/>
          </a:p>
        </p:txBody>
      </p:sp>
    </p:spTree>
  </p:cSld>
  <p:clrMapOvr>
    <a:masterClrMapping/>
  </p:clrMapOvr>
  <p:transition spd="med" advClick="0"/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>
              <a:defRPr/>
            </a:pPr>
            <a:fld id="{02CE1AC3-715D-4D80-8097-7A9D29DF156E}" type="slidenum">
              <a:rPr lang="en-GB"/>
            </a:fld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" name="Espace réservé du contenu 4"/>
              <p:cNvGraphicFramePr>
                <a:graphicFrameLocks noGrp="1"/>
              </p:cNvGraphicFramePr>
              <p:nvPr>
                <p:ph idx="1"/>
              </p:nvPr>
            </p:nvGraphicFramePr>
            <p:xfrm>
              <a:off x="163195" y="655955"/>
              <a:ext cx="6800215" cy="2225675"/>
            </p:xfrm>
            <a:graphic>
              <a:graphicData uri="http://schemas.openxmlformats.org/drawingml/2006/table">
                <a:tbl>
                  <a:tblPr firstRow="1" bandRow="1">
                    <a:tableStyleId>{B301B821-A1FF-4177-AEE7-76D212191A09}</a:tableStyleId>
                  </a:tblPr>
                  <a:tblGrid>
                    <a:gridCol w="1586230"/>
                    <a:gridCol w="1222375"/>
                    <a:gridCol w="3991610"/>
                  </a:tblGrid>
                  <a:tr h="405130">
                    <a:tc>
                      <a:txBody>
                        <a:bodyPr/>
                        <a:p>
                          <a:r>
                            <a:rPr lang="fr-CA" sz="2000" dirty="0" err="1"/>
                            <a:t>Episode</a:t>
                          </a:r>
                          <a:endParaRPr lang="fr-CA" sz="2000" dirty="0" err="1"/>
                        </a:p>
                      </a:txBody>
                      <a:tcPr marL="100795" marR="100795" marT="50397" marB="50397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p>
                          <a:r>
                            <a:rPr lang="fr-CA" sz="2000" dirty="0"/>
                            <a:t>Support</a:t>
                          </a:r>
                          <a:endParaRPr lang="fr-CA" sz="2000" dirty="0"/>
                        </a:p>
                      </a:txBody>
                      <a:tcPr marL="100795" marR="100795" marT="50397" marB="50397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p>
                          <a:pPr>
                            <a:buNone/>
                          </a:pPr>
                          <a:r>
                            <a:rPr lang="fr-CA" altLang="en-US" sz="2000" dirty="0"/>
                            <a:t>Bound-list</a:t>
                          </a:r>
                          <a:endParaRPr lang="fr-CA" altLang="en-US" sz="2000" dirty="0"/>
                        </a:p>
                      </a:txBody>
                      <a:tcPr marL="100795" marR="100795" marT="50397" marB="50397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471805">
                    <a:tc>
                      <a:txBody>
                        <a:bodyPr/>
                        <a:p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d>
                                  <m:dPr>
                                    <m:begChr m:val="⟨"/>
                                    <m:endChr m:val="⟩"/>
                                    <m:ctrlPr>
                                      <a:rPr lang="en-US" altLang="zh-TW" sz="2000" smtClean="0">
                                        <a:solidFill>
                                          <a:srgbClr val="0000FF"/>
                                        </a:solidFill>
                                      </a:rPr>
                                    </m:ctrlPr>
                                  </m:dPr>
                                  <m:e>
                                    <m:d>
                                      <m:dPr>
                                        <m:begChr m:val="{"/>
                                        <m:endChr m:val="}"/>
                                        <m:ctrlPr>
                                          <a:rPr lang="en-US" altLang="zh-TW" sz="2000">
                                            <a:solidFill>
                                              <a:srgbClr val="0000FF"/>
                                            </a:solidFill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altLang="zh-TW" sz="2000">
                                            <a:solidFill>
                                              <a:srgbClr val="0000FF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𝑎</m:t>
                                        </m:r>
                                      </m:e>
                                    </m:d>
                                  </m:e>
                                </m:d>
                              </m:oMath>
                            </m:oMathPara>
                          </a14:m>
                          <a:endParaRPr lang="en-US" altLang="zh-TW" sz="2000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endParaRPr>
                        </a:p>
                      </a:txBody>
                      <a:tcPr marL="100795" marR="100795" marT="50397" marB="50397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p>
                          <a:r>
                            <a:rPr lang="fr-CA" sz="2000" dirty="0"/>
                            <a:t>5</a:t>
                          </a:r>
                          <a:endParaRPr lang="fr-CA" sz="2000" dirty="0"/>
                        </a:p>
                      </a:txBody>
                      <a:tcPr marL="100795" marR="100795" marT="50397" marB="50397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defRPr/>
                          </a:pPr>
                          <a:r>
                            <a:rPr lang="fr-CA" altLang="zh-TW" sz="2000" b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a:t>[1,1], [2,2], [3,3], [6,6], [7,7]</a:t>
                          </a:r>
                          <a:endParaRPr lang="fr-CA" altLang="zh-TW" sz="2000" b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endParaRPr>
                        </a:p>
                      </a:txBody>
                      <a:tcPr marL="100795" marR="100795" marT="50397" marB="50397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471805">
                    <a:tc>
                      <a:txBody>
                        <a:bodyPr/>
                        <a:p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d>
                                  <m:dPr>
                                    <m:begChr m:val="⟨"/>
                                    <m:endChr m:val="⟩"/>
                                    <m:ctrlPr>
                                      <a:rPr lang="en-US" altLang="zh-TW" sz="2000" smtClean="0">
                                        <a:solidFill>
                                          <a:srgbClr val="0000FF"/>
                                        </a:solidFill>
                                      </a:rPr>
                                    </m:ctrlPr>
                                  </m:dPr>
                                  <m:e>
                                    <m:d>
                                      <m:dPr>
                                        <m:begChr m:val="{"/>
                                        <m:endChr m:val="}"/>
                                        <m:ctrlPr>
                                          <a:rPr lang="en-US" altLang="zh-TW" sz="2000">
                                            <a:solidFill>
                                              <a:srgbClr val="0000FF"/>
                                            </a:solidFill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altLang="zh-TW" sz="2000" smtClean="0">
                                            <a:solidFill>
                                              <a:srgbClr val="0000FF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𝑏</m:t>
                                        </m:r>
                                      </m:e>
                                    </m:d>
                                  </m:e>
                                </m:d>
                              </m:oMath>
                            </m:oMathPara>
                          </a14:m>
                          <a:endParaRPr lang="en-US" altLang="zh-TW" sz="2000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endParaRPr>
                        </a:p>
                      </a:txBody>
                      <a:tcPr marL="100795" marR="100795" marT="50397" marB="50397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p>
                          <a:r>
                            <a:rPr lang="fr-CA" sz="2000" dirty="0"/>
                            <a:t>3</a:t>
                          </a:r>
                          <a:endParaRPr lang="fr-CA" sz="2000" dirty="0"/>
                        </a:p>
                      </a:txBody>
                      <a:tcPr marL="100795" marR="100795" marT="50397" marB="50397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p>
                          <a:pPr algn="l">
                            <a:buNone/>
                          </a:pPr>
                          <a:r>
                            <a:rPr lang="fr-CA" altLang="zh-TW" sz="2000" b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sym typeface="+mn-ea"/>
                            </a:rPr>
                            <a:t>[3,3], [7,7], [9,9]</a:t>
                          </a:r>
                          <a:endParaRPr lang="fr-CA" altLang="zh-TW" sz="2000" b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+mn-ea"/>
                          </a:endParaRPr>
                        </a:p>
                      </a:txBody>
                      <a:tcPr marL="100795" marR="100795" marT="50397" marB="50397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471805">
                    <a:tc>
                      <a:txBody>
                        <a:bodyPr/>
                        <a:p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d>
                                  <m:dPr>
                                    <m:begChr m:val="⟨"/>
                                    <m:endChr m:val="⟩"/>
                                    <m:ctrlPr>
                                      <a:rPr lang="en-US" altLang="zh-TW" sz="2000" smtClean="0">
                                        <a:solidFill>
                                          <a:srgbClr val="0000FF"/>
                                        </a:solidFill>
                                      </a:rPr>
                                    </m:ctrlPr>
                                  </m:dPr>
                                  <m:e>
                                    <m:d>
                                      <m:dPr>
                                        <m:begChr m:val="{"/>
                                        <m:endChr m:val="}"/>
                                        <m:ctrlPr>
                                          <a:rPr lang="en-US" altLang="zh-TW" sz="2000">
                                            <a:solidFill>
                                              <a:srgbClr val="0000FF"/>
                                            </a:solidFill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altLang="zh-TW" sz="2000" smtClean="0">
                                            <a:solidFill>
                                              <a:srgbClr val="0000FF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𝑐</m:t>
                                        </m:r>
                                      </m:e>
                                    </m:d>
                                    <m:r>
                                      <a:rPr lang="en-US" altLang="zh-TW" sz="2000" smtClean="0">
                                        <a:solidFill>
                                          <a:srgbClr val="0000FF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 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en-US" altLang="zh-TW" sz="2000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endParaRPr>
                        </a:p>
                      </a:txBody>
                      <a:tcPr marL="100795" marR="100795" marT="50397" marB="50397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p>
                          <a:r>
                            <a:rPr lang="fr-CA" sz="2000" dirty="0"/>
                            <a:t>2</a:t>
                          </a:r>
                          <a:endParaRPr lang="fr-CA" sz="2000" dirty="0"/>
                        </a:p>
                      </a:txBody>
                      <a:tcPr marL="100795" marR="100795" marT="50397" marB="50397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defRPr/>
                          </a:pPr>
                          <a:r>
                            <a:rPr lang="fr-CA" altLang="zh-TW" sz="2000" b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sym typeface="+mn-ea"/>
                            </a:rPr>
                            <a:t>[1,1], [8,8]</a:t>
                          </a:r>
                          <a:endParaRPr lang="fr-CA" altLang="zh-TW" sz="2000" b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+mn-ea"/>
                          </a:endParaRPr>
                        </a:p>
                      </a:txBody>
                      <a:tcPr marL="100795" marR="100795" marT="50397" marB="50397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405130">
                    <a:tc>
                      <a:txBody>
                        <a:bodyPr/>
                        <a:p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d>
                                  <m:dPr>
                                    <m:begChr m:val="⟨"/>
                                    <m:endChr m:val="⟩"/>
                                    <m:ctrlPr>
                                      <a:rPr lang="en-US" altLang="zh-TW" sz="2000" i="1" smtClean="0">
                                        <a:solidFill>
                                          <a:srgbClr val="0000FF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d>
                                      <m:dPr>
                                        <m:begChr m:val="{"/>
                                        <m:endChr m:val="}"/>
                                        <m:ctrlPr>
                                          <a:rPr lang="en-US" altLang="zh-TW" sz="2000" i="1">
                                            <a:solidFill>
                                              <a:srgbClr val="0000FF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altLang="zh-TW" sz="2000">
                                            <a:solidFill>
                                              <a:srgbClr val="0000FF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𝑎</m:t>
                                        </m:r>
                                        <m:r>
                                          <a:rPr lang="fr-CA" altLang="zh-TW" sz="2000" b="0" i="0" smtClean="0">
                                            <a:solidFill>
                                              <a:srgbClr val="0000FF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,</m:t>
                                        </m:r>
                                        <m:r>
                                          <m:rPr>
                                            <m:sty m:val="p"/>
                                          </m:rPr>
                                          <a:rPr lang="fr-CA" altLang="zh-TW" sz="2000" b="0" i="0" smtClean="0">
                                            <a:solidFill>
                                              <a:srgbClr val="0000FF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b</m:t>
                                        </m:r>
                                      </m:e>
                                    </m:d>
                                  </m:e>
                                </m:d>
                              </m:oMath>
                            </m:oMathPara>
                          </a14:m>
                          <a:endParaRPr lang="fr-CA" altLang="zh-TW" sz="2000" b="0" i="0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endParaRPr>
                        </a:p>
                      </a:txBody>
                      <a:tcPr marL="100795" marR="100795" marT="50397" marB="50397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p>
                          <a:r>
                            <a:rPr lang="fr-CA" sz="2000" dirty="0"/>
                            <a:t>2</a:t>
                          </a:r>
                          <a:endParaRPr lang="fr-CA" sz="2000" dirty="0"/>
                        </a:p>
                      </a:txBody>
                      <a:tcPr marL="100795" marR="100795" marT="50397" marB="50397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defRPr/>
                          </a:pPr>
                          <a:r>
                            <a:rPr lang="fr-CA" altLang="zh-TW" sz="2000" b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sym typeface="+mn-ea"/>
                            </a:rPr>
                            <a:t>[3,3], [7,7]</a:t>
                          </a:r>
                          <a:endParaRPr lang="fr-CA" altLang="zh-TW" sz="2000" b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+mn-ea"/>
                          </a:endParaRPr>
                        </a:p>
                      </a:txBody>
                      <a:tcPr marL="100795" marR="100795" marT="50397" marB="50397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5" name="Espace réservé du contenu 4"/>
              <p:cNvGraphicFramePr>
                <a:graphicFrameLocks noGrp="1"/>
              </p:cNvGraphicFramePr>
              <p:nvPr>
                <p:ph idx="1"/>
              </p:nvPr>
            </p:nvGraphicFramePr>
            <p:xfrm>
              <a:off x="163195" y="655955"/>
              <a:ext cx="6800215" cy="2225675"/>
            </p:xfrm>
            <a:graphic>
              <a:graphicData uri="http://schemas.openxmlformats.org/drawingml/2006/table">
                <a:tbl>
                  <a:tblPr firstRow="1" bandRow="1">
                    <a:tableStyleId>{B301B821-A1FF-4177-AEE7-76D212191A09}</a:tableStyleId>
                  </a:tblPr>
                  <a:tblGrid>
                    <a:gridCol w="1586230"/>
                    <a:gridCol w="1222375"/>
                    <a:gridCol w="3991610"/>
                  </a:tblGrid>
                  <a:tr h="405130">
                    <a:tc>
                      <a:txBody>
                        <a:bodyPr/>
                        <a:p>
                          <a:r>
                            <a:rPr lang="fr-CA" sz="2000" dirty="0" err="1"/>
                            <a:t>Episode</a:t>
                          </a:r>
                          <a:endParaRPr lang="fr-CA" sz="2000" dirty="0" err="1"/>
                        </a:p>
                      </a:txBody>
                      <a:tcPr marL="100795" marR="100795" marT="50397" marB="50397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p>
                          <a:r>
                            <a:rPr lang="fr-CA" sz="2000" dirty="0"/>
                            <a:t>Support</a:t>
                          </a:r>
                          <a:endParaRPr lang="fr-CA" sz="2000" dirty="0"/>
                        </a:p>
                      </a:txBody>
                      <a:tcPr marL="100795" marR="100795" marT="50397" marB="50397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p>
                          <a:pPr>
                            <a:buNone/>
                          </a:pPr>
                          <a:r>
                            <a:rPr lang="fr-CA" altLang="en-US" sz="2000" dirty="0"/>
                            <a:t>Bound-list</a:t>
                          </a:r>
                          <a:endParaRPr lang="fr-CA" altLang="en-US" sz="2000" dirty="0"/>
                        </a:p>
                      </a:txBody>
                      <a:tcPr marL="100795" marR="100795" marT="50397" marB="50397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471805">
                    <a:tc>
                      <a:txBody>
                        <a:bodyPr/>
                        <a:lstStyle/>
                        <a:p>
                          <a:endParaRPr lang="fr-CA"/>
                        </a:p>
                      </a:txBody>
                      <a:tcPr marL="100795" marR="100795" marT="50397" marB="50397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1"/>
                        </a:blipFill>
                      </a:tcPr>
                    </a:tc>
                    <a:tc>
                      <a:txBody>
                        <a:bodyPr/>
                        <a:p>
                          <a:r>
                            <a:rPr lang="fr-CA" sz="2000" dirty="0"/>
                            <a:t>5</a:t>
                          </a:r>
                          <a:endParaRPr lang="fr-CA" sz="2000" dirty="0"/>
                        </a:p>
                      </a:txBody>
                      <a:tcPr marL="100795" marR="100795" marT="50397" marB="50397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defRPr/>
                          </a:pPr>
                          <a:r>
                            <a:rPr lang="fr-CA" altLang="zh-TW" sz="2000" b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a:t>[1,1], [2,2], [3,3], [6,6], [7,7]</a:t>
                          </a:r>
                          <a:endParaRPr lang="fr-CA" altLang="zh-TW" sz="2000" b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endParaRPr>
                        </a:p>
                      </a:txBody>
                      <a:tcPr marL="100795" marR="100795" marT="50397" marB="50397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471805">
                    <a:tc>
                      <a:txBody>
                        <a:bodyPr/>
                        <a:lstStyle/>
                        <a:p>
                          <a:endParaRPr lang="fr-CA"/>
                        </a:p>
                      </a:txBody>
                      <a:tcPr marL="100795" marR="100795" marT="50397" marB="50397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1"/>
                        </a:blipFill>
                      </a:tcPr>
                    </a:tc>
                    <a:tc>
                      <a:txBody>
                        <a:bodyPr/>
                        <a:p>
                          <a:r>
                            <a:rPr lang="fr-CA" sz="2000" dirty="0"/>
                            <a:t>3</a:t>
                          </a:r>
                          <a:endParaRPr lang="fr-CA" sz="2000" dirty="0"/>
                        </a:p>
                      </a:txBody>
                      <a:tcPr marL="100795" marR="100795" marT="50397" marB="50397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p>
                          <a:pPr algn="l">
                            <a:buNone/>
                          </a:pPr>
                          <a:r>
                            <a:rPr lang="fr-CA" altLang="zh-TW" sz="2000" b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sym typeface="+mn-ea"/>
                            </a:rPr>
                            <a:t>[3,3], [7,7], [9,9]</a:t>
                          </a:r>
                          <a:endParaRPr lang="fr-CA" altLang="zh-TW" sz="2000" b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+mn-ea"/>
                          </a:endParaRPr>
                        </a:p>
                      </a:txBody>
                      <a:tcPr marL="100795" marR="100795" marT="50397" marB="50397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471805">
                    <a:tc>
                      <a:txBody>
                        <a:bodyPr/>
                        <a:lstStyle/>
                        <a:p>
                          <a:endParaRPr lang="fr-CA"/>
                        </a:p>
                      </a:txBody>
                      <a:tcPr marL="100795" marR="100795" marT="50397" marB="50397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1"/>
                        </a:blipFill>
                      </a:tcPr>
                    </a:tc>
                    <a:tc>
                      <a:txBody>
                        <a:bodyPr/>
                        <a:p>
                          <a:r>
                            <a:rPr lang="fr-CA" sz="2000" dirty="0"/>
                            <a:t>2</a:t>
                          </a:r>
                          <a:endParaRPr lang="fr-CA" sz="2000" dirty="0"/>
                        </a:p>
                      </a:txBody>
                      <a:tcPr marL="100795" marR="100795" marT="50397" marB="50397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defRPr/>
                          </a:pPr>
                          <a:r>
                            <a:rPr lang="fr-CA" altLang="zh-TW" sz="2000" b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sym typeface="+mn-ea"/>
                            </a:rPr>
                            <a:t>[1,1], [8,8]</a:t>
                          </a:r>
                          <a:endParaRPr lang="fr-CA" altLang="zh-TW" sz="2000" b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+mn-ea"/>
                          </a:endParaRPr>
                        </a:p>
                      </a:txBody>
                      <a:tcPr marL="100795" marR="100795" marT="50397" marB="50397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405130">
                    <a:tc>
                      <a:txBody>
                        <a:bodyPr/>
                        <a:lstStyle/>
                        <a:p>
                          <a:endParaRPr lang="fr-CA"/>
                        </a:p>
                      </a:txBody>
                      <a:tcPr marL="100795" marR="100795" marT="50397" marB="50397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1"/>
                        </a:blipFill>
                      </a:tcPr>
                    </a:tc>
                    <a:tc>
                      <a:txBody>
                        <a:bodyPr/>
                        <a:p>
                          <a:r>
                            <a:rPr lang="fr-CA" sz="2000" dirty="0"/>
                            <a:t>2</a:t>
                          </a:r>
                          <a:endParaRPr lang="fr-CA" sz="2000" dirty="0"/>
                        </a:p>
                      </a:txBody>
                      <a:tcPr marL="100795" marR="100795" marT="50397" marB="50397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defRPr/>
                          </a:pPr>
                          <a:r>
                            <a:rPr lang="fr-CA" altLang="zh-TW" sz="2000" b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sym typeface="+mn-ea"/>
                            </a:rPr>
                            <a:t>[3,3], [7,7]</a:t>
                          </a:r>
                          <a:endParaRPr lang="fr-CA" altLang="zh-TW" sz="2000" b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+mn-ea"/>
                          </a:endParaRPr>
                        </a:p>
                      </a:txBody>
                      <a:tcPr marL="100795" marR="100795" marT="50397" marB="50397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</a:tr>
                </a:tbl>
              </a:graphicData>
            </a:graphic>
          </p:graphicFrame>
        </mc:Fallback>
      </mc:AlternateContent>
      <p:sp>
        <p:nvSpPr>
          <p:cNvPr id="7" name="Zone de texte 6"/>
          <p:cNvSpPr txBox="1"/>
          <p:nvPr/>
        </p:nvSpPr>
        <p:spPr>
          <a:xfrm>
            <a:off x="231140" y="142240"/>
            <a:ext cx="587565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fr-CA" altLang="en-US" b="1"/>
              <a:t>Parallel episodes</a:t>
            </a:r>
            <a:endParaRPr lang="fr-CA" altLang="en-US" b="1"/>
          </a:p>
        </p:txBody>
      </p:sp>
      <p:sp>
        <p:nvSpPr>
          <p:cNvPr id="8" name="Zone de texte 7"/>
          <p:cNvSpPr txBox="1"/>
          <p:nvPr/>
        </p:nvSpPr>
        <p:spPr>
          <a:xfrm>
            <a:off x="163195" y="3322955"/>
            <a:ext cx="587565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fr-CA" altLang="en-US" b="1"/>
              <a:t>Composite episodes</a:t>
            </a:r>
            <a:endParaRPr lang="fr-CA" altLang="en-US" b="1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9" name="Table 8"/>
              <p:cNvGraphicFramePr>
                <a:graphicFrameLocks noGrp="1"/>
              </p:cNvGraphicFramePr>
              <p:nvPr/>
            </p:nvGraphicFramePr>
            <p:xfrm>
              <a:off x="163195" y="3703955"/>
              <a:ext cx="6800215" cy="2630805"/>
            </p:xfrm>
            <a:graphic>
              <a:graphicData uri="http://schemas.openxmlformats.org/drawingml/2006/table">
                <a:tbl>
                  <a:tblPr firstRow="1" bandRow="1">
                    <a:tableStyleId>{B301B821-A1FF-4177-AEE7-76D212191A09}</a:tableStyleId>
                  </a:tblPr>
                  <a:tblGrid>
                    <a:gridCol w="1586230"/>
                    <a:gridCol w="1222375"/>
                    <a:gridCol w="3991610"/>
                  </a:tblGrid>
                  <a:tr h="405130">
                    <a:tc>
                      <a:txBody>
                        <a:bodyPr/>
                        <a:p>
                          <a:r>
                            <a:rPr lang="fr-CA" sz="2000" dirty="0" err="1"/>
                            <a:t>Episode</a:t>
                          </a:r>
                          <a:endParaRPr lang="fr-CA" sz="2000" dirty="0" err="1"/>
                        </a:p>
                      </a:txBody>
                      <a:tcPr marL="100795" marR="100795" marT="50397" marB="50397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p>
                          <a:r>
                            <a:rPr lang="fr-CA" sz="2000" dirty="0"/>
                            <a:t>Support</a:t>
                          </a:r>
                          <a:endParaRPr lang="fr-CA" sz="2000" dirty="0"/>
                        </a:p>
                      </a:txBody>
                      <a:tcPr marL="100795" marR="100795" marT="50397" marB="50397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p>
                          <a:pPr>
                            <a:buNone/>
                          </a:pPr>
                          <a:r>
                            <a:rPr lang="fr-CA" altLang="en-US" sz="2000" dirty="0"/>
                            <a:t>Bound-list</a:t>
                          </a:r>
                          <a:endParaRPr lang="fr-CA" altLang="en-US" sz="2000" dirty="0"/>
                        </a:p>
                      </a:txBody>
                      <a:tcPr marL="100795" marR="100795" marT="50397" marB="50397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471805">
                    <a:tc>
                      <a:txBody>
                        <a:bodyPr/>
                        <a:p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d>
                                  <m:dPr>
                                    <m:begChr m:val="⟨"/>
                                    <m:endChr m:val="⟩"/>
                                    <m:ctrlPr>
                                      <a:rPr lang="en-US" altLang="zh-TW" sz="2000" smtClean="0">
                                        <a:solidFill>
                                          <a:srgbClr val="0000FF"/>
                                        </a:solidFill>
                                      </a:rPr>
                                    </m:ctrlPr>
                                  </m:dPr>
                                  <m:e>
                                    <m:d>
                                      <m:dPr>
                                        <m:begChr m:val="{"/>
                                        <m:endChr m:val="}"/>
                                        <m:ctrlPr>
                                          <a:rPr lang="en-US" altLang="zh-TW" sz="2000">
                                            <a:solidFill>
                                              <a:srgbClr val="0000FF"/>
                                            </a:solidFill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altLang="zh-TW" sz="2000">
                                            <a:solidFill>
                                              <a:srgbClr val="0000FF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𝑎</m:t>
                                        </m:r>
                                      </m:e>
                                    </m:d>
                                  </m:e>
                                </m:d>
                              </m:oMath>
                            </m:oMathPara>
                          </a14:m>
                          <a:endParaRPr lang="en-US" altLang="zh-TW" sz="2000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endParaRPr>
                        </a:p>
                      </a:txBody>
                      <a:tcPr marL="100795" marR="100795" marT="50397" marB="50397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p>
                          <a:r>
                            <a:rPr lang="fr-CA" sz="2000" dirty="0"/>
                            <a:t>5</a:t>
                          </a:r>
                          <a:endParaRPr lang="fr-CA" sz="2000" dirty="0"/>
                        </a:p>
                      </a:txBody>
                      <a:tcPr marL="100795" marR="100795" marT="50397" marB="50397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defRPr/>
                          </a:pPr>
                          <a:r>
                            <a:rPr lang="fr-CA" altLang="zh-TW" sz="2000" b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a:t>[1,1], [2,2], [3,3], [6,6], [7,7]</a:t>
                          </a:r>
                          <a:endParaRPr lang="fr-CA" altLang="zh-TW" sz="2000" b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endParaRPr>
                        </a:p>
                      </a:txBody>
                      <a:tcPr marL="100795" marR="100795" marT="50397" marB="50397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471805">
                    <a:tc>
                      <a:txBody>
                        <a:bodyPr/>
                        <a:p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d>
                                  <m:dPr>
                                    <m:begChr m:val="⟨"/>
                                    <m:endChr m:val="⟩"/>
                                    <m:ctrlPr>
                                      <a:rPr lang="en-US" altLang="zh-TW" sz="2000" smtClean="0">
                                        <a:solidFill>
                                          <a:srgbClr val="0000FF"/>
                                        </a:solidFill>
                                      </a:rPr>
                                    </m:ctrlPr>
                                  </m:dPr>
                                  <m:e>
                                    <m:d>
                                      <m:dPr>
                                        <m:begChr m:val="{"/>
                                        <m:endChr m:val="}"/>
                                        <m:ctrlPr>
                                          <a:rPr lang="en-US" altLang="zh-TW" sz="2000">
                                            <a:solidFill>
                                              <a:srgbClr val="0000FF"/>
                                            </a:solidFill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altLang="zh-TW" sz="2000" smtClean="0">
                                            <a:solidFill>
                                              <a:srgbClr val="0000FF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𝑏</m:t>
                                        </m:r>
                                      </m:e>
                                    </m:d>
                                  </m:e>
                                </m:d>
                              </m:oMath>
                            </m:oMathPara>
                          </a14:m>
                          <a:endParaRPr lang="en-US" altLang="zh-TW" sz="2000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endParaRPr>
                        </a:p>
                      </a:txBody>
                      <a:tcPr marL="100795" marR="100795" marT="50397" marB="50397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p>
                          <a:r>
                            <a:rPr lang="fr-CA" sz="2000" dirty="0"/>
                            <a:t>3</a:t>
                          </a:r>
                          <a:endParaRPr lang="fr-CA" sz="2000" dirty="0"/>
                        </a:p>
                      </a:txBody>
                      <a:tcPr marL="100795" marR="100795" marT="50397" marB="50397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p>
                          <a:pPr algn="l">
                            <a:buNone/>
                          </a:pPr>
                          <a:r>
                            <a:rPr lang="fr-CA" altLang="zh-TW" sz="2000" b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sym typeface="+mn-ea"/>
                            </a:rPr>
                            <a:t>[3,3], [7,7], [9,9]</a:t>
                          </a:r>
                          <a:endParaRPr lang="fr-CA" altLang="zh-TW" sz="2000" b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+mn-ea"/>
                          </a:endParaRPr>
                        </a:p>
                      </a:txBody>
                      <a:tcPr marL="100795" marR="100795" marT="50397" marB="50397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471805">
                    <a:tc>
                      <a:txBody>
                        <a:bodyPr/>
                        <a:p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d>
                                  <m:dPr>
                                    <m:begChr m:val="⟨"/>
                                    <m:endChr m:val="⟩"/>
                                    <m:ctrlPr>
                                      <a:rPr lang="en-US" altLang="zh-TW" sz="2000" smtClean="0">
                                        <a:solidFill>
                                          <a:srgbClr val="0000FF"/>
                                        </a:solidFill>
                                      </a:rPr>
                                    </m:ctrlPr>
                                  </m:dPr>
                                  <m:e>
                                    <m:d>
                                      <m:dPr>
                                        <m:begChr m:val="{"/>
                                        <m:endChr m:val="}"/>
                                        <m:ctrlPr>
                                          <a:rPr lang="en-US" altLang="zh-TW" sz="2000">
                                            <a:solidFill>
                                              <a:srgbClr val="0000FF"/>
                                            </a:solidFill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altLang="zh-TW" sz="2000" smtClean="0">
                                            <a:solidFill>
                                              <a:srgbClr val="0000FF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𝑐</m:t>
                                        </m:r>
                                      </m:e>
                                    </m:d>
                                    <m:r>
                                      <a:rPr lang="en-US" altLang="zh-TW" sz="2000" smtClean="0">
                                        <a:solidFill>
                                          <a:srgbClr val="0000FF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 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en-US" altLang="zh-TW" sz="2000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endParaRPr>
                        </a:p>
                      </a:txBody>
                      <a:tcPr marL="100795" marR="100795" marT="50397" marB="50397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p>
                          <a:r>
                            <a:rPr lang="fr-CA" sz="2000" dirty="0"/>
                            <a:t>2</a:t>
                          </a:r>
                          <a:endParaRPr lang="fr-CA" sz="2000" dirty="0"/>
                        </a:p>
                      </a:txBody>
                      <a:tcPr marL="100795" marR="100795" marT="50397" marB="50397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defRPr/>
                          </a:pPr>
                          <a:r>
                            <a:rPr lang="fr-CA" altLang="zh-TW" sz="2000" b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sym typeface="+mn-ea"/>
                            </a:rPr>
                            <a:t>[1,1], [8,8]</a:t>
                          </a:r>
                          <a:endParaRPr lang="fr-CA" altLang="zh-TW" sz="2000" b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+mn-ea"/>
                          </a:endParaRPr>
                        </a:p>
                      </a:txBody>
                      <a:tcPr marL="100795" marR="100795" marT="50397" marB="50397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405130">
                    <a:tc>
                      <a:txBody>
                        <a:bodyPr/>
                        <a:p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d>
                                  <m:dPr>
                                    <m:begChr m:val="⟨"/>
                                    <m:endChr m:val="⟩"/>
                                    <m:ctrlPr>
                                      <a:rPr lang="en-US" altLang="zh-TW" sz="2000" i="1" smtClean="0">
                                        <a:solidFill>
                                          <a:srgbClr val="0000FF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d>
                                      <m:dPr>
                                        <m:begChr m:val="{"/>
                                        <m:endChr m:val="}"/>
                                        <m:ctrlPr>
                                          <a:rPr lang="en-US" altLang="zh-TW" sz="2000" i="1">
                                            <a:solidFill>
                                              <a:srgbClr val="0000FF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altLang="zh-TW" sz="2000">
                                            <a:solidFill>
                                              <a:srgbClr val="0000FF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𝑎</m:t>
                                        </m:r>
                                        <m:r>
                                          <a:rPr lang="fr-CA" altLang="zh-TW" sz="2000" b="0" i="0" smtClean="0">
                                            <a:solidFill>
                                              <a:srgbClr val="0000FF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,</m:t>
                                        </m:r>
                                        <m:r>
                                          <m:rPr>
                                            <m:sty m:val="p"/>
                                          </m:rPr>
                                          <a:rPr lang="fr-CA" altLang="zh-TW" sz="2000" b="0" i="0" smtClean="0">
                                            <a:solidFill>
                                              <a:srgbClr val="0000FF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b</m:t>
                                        </m:r>
                                      </m:e>
                                    </m:d>
                                  </m:e>
                                </m:d>
                              </m:oMath>
                            </m:oMathPara>
                          </a14:m>
                          <a:endParaRPr lang="fr-CA" altLang="zh-TW" sz="2000" b="0" i="0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endParaRPr>
                        </a:p>
                      </a:txBody>
                      <a:tcPr marL="100795" marR="100795" marT="50397" marB="50397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p>
                          <a:r>
                            <a:rPr lang="fr-CA" sz="2000" dirty="0"/>
                            <a:t>2</a:t>
                          </a:r>
                          <a:endParaRPr lang="fr-CA" sz="2000" dirty="0"/>
                        </a:p>
                      </a:txBody>
                      <a:tcPr marL="100795" marR="100795" marT="50397" marB="50397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defRPr/>
                          </a:pPr>
                          <a:r>
                            <a:rPr lang="fr-CA" altLang="zh-TW" sz="2000" b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sym typeface="+mn-ea"/>
                            </a:rPr>
                            <a:t>[3,3], [7,7]</a:t>
                          </a:r>
                          <a:endParaRPr lang="fr-CA" altLang="zh-TW" sz="2000" b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+mn-ea"/>
                          </a:endParaRPr>
                        </a:p>
                      </a:txBody>
                      <a:tcPr marL="100795" marR="100795" marT="50397" marB="50397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9" name="Table 8"/>
              <p:cNvGraphicFramePr>
                <a:graphicFrameLocks noGrp="1"/>
              </p:cNvGraphicFramePr>
              <p:nvPr/>
            </p:nvGraphicFramePr>
            <p:xfrm>
              <a:off x="163195" y="3703955"/>
              <a:ext cx="6800215" cy="2630805"/>
            </p:xfrm>
            <a:graphic>
              <a:graphicData uri="http://schemas.openxmlformats.org/drawingml/2006/table">
                <a:tbl>
                  <a:tblPr firstRow="1" bandRow="1">
                    <a:tableStyleId>{B301B821-A1FF-4177-AEE7-76D212191A09}</a:tableStyleId>
                  </a:tblPr>
                  <a:tblGrid>
                    <a:gridCol w="1586230"/>
                    <a:gridCol w="1222375"/>
                    <a:gridCol w="3991610"/>
                  </a:tblGrid>
                  <a:tr h="405130">
                    <a:tc>
                      <a:txBody>
                        <a:bodyPr/>
                        <a:p>
                          <a:r>
                            <a:rPr lang="fr-CA" sz="2000" dirty="0" err="1"/>
                            <a:t>Episode</a:t>
                          </a:r>
                          <a:endParaRPr lang="fr-CA" sz="2000" dirty="0" err="1"/>
                        </a:p>
                      </a:txBody>
                      <a:tcPr marL="100795" marR="100795" marT="50397" marB="50397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p>
                          <a:r>
                            <a:rPr lang="fr-CA" sz="2000" dirty="0"/>
                            <a:t>Support</a:t>
                          </a:r>
                          <a:endParaRPr lang="fr-CA" sz="2000" dirty="0"/>
                        </a:p>
                      </a:txBody>
                      <a:tcPr marL="100795" marR="100795" marT="50397" marB="50397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p>
                          <a:pPr>
                            <a:buNone/>
                          </a:pPr>
                          <a:r>
                            <a:rPr lang="fr-CA" altLang="en-US" sz="2000" dirty="0"/>
                            <a:t>Bound-list</a:t>
                          </a:r>
                          <a:endParaRPr lang="fr-CA" altLang="en-US" sz="2000" dirty="0"/>
                        </a:p>
                      </a:txBody>
                      <a:tcPr marL="100795" marR="100795" marT="50397" marB="50397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471805">
                    <a:tc>
                      <a:txBody>
                        <a:bodyPr/>
                        <a:lstStyle/>
                        <a:p>
                          <a:endParaRPr lang="fr-CA"/>
                        </a:p>
                      </a:txBody>
                      <a:tcPr marL="100795" marR="100795" marT="50397" marB="50397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1"/>
                        </a:blipFill>
                      </a:tcPr>
                    </a:tc>
                    <a:tc>
                      <a:txBody>
                        <a:bodyPr/>
                        <a:p>
                          <a:r>
                            <a:rPr lang="fr-CA" sz="2000" dirty="0"/>
                            <a:t>5</a:t>
                          </a:r>
                          <a:endParaRPr lang="fr-CA" sz="2000" dirty="0"/>
                        </a:p>
                      </a:txBody>
                      <a:tcPr marL="100795" marR="100795" marT="50397" marB="50397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defRPr/>
                          </a:pPr>
                          <a:r>
                            <a:rPr lang="fr-CA" altLang="zh-TW" sz="2000" b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a:t>[1,1], [2,2], [3,3], [6,6], [7,7]</a:t>
                          </a:r>
                          <a:endParaRPr lang="fr-CA" altLang="zh-TW" sz="2000" b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endParaRPr>
                        </a:p>
                      </a:txBody>
                      <a:tcPr marL="100795" marR="100795" marT="50397" marB="50397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471805">
                    <a:tc>
                      <a:txBody>
                        <a:bodyPr/>
                        <a:lstStyle/>
                        <a:p>
                          <a:endParaRPr lang="fr-CA"/>
                        </a:p>
                      </a:txBody>
                      <a:tcPr marL="100795" marR="100795" marT="50397" marB="50397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1"/>
                        </a:blipFill>
                      </a:tcPr>
                    </a:tc>
                    <a:tc>
                      <a:txBody>
                        <a:bodyPr/>
                        <a:p>
                          <a:r>
                            <a:rPr lang="fr-CA" sz="2000" dirty="0"/>
                            <a:t>3</a:t>
                          </a:r>
                          <a:endParaRPr lang="fr-CA" sz="2000" dirty="0"/>
                        </a:p>
                      </a:txBody>
                      <a:tcPr marL="100795" marR="100795" marT="50397" marB="50397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p>
                          <a:pPr algn="l">
                            <a:buNone/>
                          </a:pPr>
                          <a:r>
                            <a:rPr lang="fr-CA" altLang="zh-TW" sz="2000" b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sym typeface="+mn-ea"/>
                            </a:rPr>
                            <a:t>[3,3], [7,7], [9,9]</a:t>
                          </a:r>
                          <a:endParaRPr lang="fr-CA" altLang="zh-TW" sz="2000" b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+mn-ea"/>
                          </a:endParaRPr>
                        </a:p>
                      </a:txBody>
                      <a:tcPr marL="100795" marR="100795" marT="50397" marB="50397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471805">
                    <a:tc>
                      <a:txBody>
                        <a:bodyPr/>
                        <a:lstStyle/>
                        <a:p>
                          <a:endParaRPr lang="fr-CA"/>
                        </a:p>
                      </a:txBody>
                      <a:tcPr marL="100795" marR="100795" marT="50397" marB="50397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1"/>
                        </a:blipFill>
                      </a:tcPr>
                    </a:tc>
                    <a:tc>
                      <a:txBody>
                        <a:bodyPr/>
                        <a:p>
                          <a:r>
                            <a:rPr lang="fr-CA" sz="2000" dirty="0"/>
                            <a:t>2</a:t>
                          </a:r>
                          <a:endParaRPr lang="fr-CA" sz="2000" dirty="0"/>
                        </a:p>
                      </a:txBody>
                      <a:tcPr marL="100795" marR="100795" marT="50397" marB="50397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defRPr/>
                          </a:pPr>
                          <a:r>
                            <a:rPr lang="fr-CA" altLang="zh-TW" sz="2000" b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sym typeface="+mn-ea"/>
                            </a:rPr>
                            <a:t>[1,1], [8,8]</a:t>
                          </a:r>
                          <a:endParaRPr lang="fr-CA" altLang="zh-TW" sz="2000" b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+mn-ea"/>
                          </a:endParaRPr>
                        </a:p>
                      </a:txBody>
                      <a:tcPr marL="100795" marR="100795" marT="50397" marB="50397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405130">
                    <a:tc>
                      <a:txBody>
                        <a:bodyPr/>
                        <a:lstStyle/>
                        <a:p>
                          <a:endParaRPr lang="fr-CA"/>
                        </a:p>
                      </a:txBody>
                      <a:tcPr marL="100795" marR="100795" marT="50397" marB="50397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1"/>
                        </a:blipFill>
                      </a:tcPr>
                    </a:tc>
                    <a:tc>
                      <a:txBody>
                        <a:bodyPr/>
                        <a:p>
                          <a:r>
                            <a:rPr lang="fr-CA" sz="2000" dirty="0"/>
                            <a:t>2</a:t>
                          </a:r>
                          <a:endParaRPr lang="fr-CA" sz="2000" dirty="0"/>
                        </a:p>
                      </a:txBody>
                      <a:tcPr marL="100795" marR="100795" marT="50397" marB="50397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defRPr/>
                          </a:pPr>
                          <a:r>
                            <a:rPr lang="fr-CA" altLang="zh-TW" sz="2000" b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sym typeface="+mn-ea"/>
                            </a:rPr>
                            <a:t>[3,3], [7,7]</a:t>
                          </a:r>
                          <a:endParaRPr lang="fr-CA" altLang="zh-TW" sz="2000" b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+mn-ea"/>
                          </a:endParaRPr>
                        </a:p>
                      </a:txBody>
                      <a:tcPr marL="100795" marR="100795" marT="50397" marB="50397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</a:tr>
                </a:tbl>
              </a:graphicData>
            </a:graphic>
          </p:graphicFrame>
        </mc:Fallback>
      </mc:AlternateContent>
    </p:spTree>
  </p:cSld>
  <p:clrMapOvr>
    <a:masterClrMapping/>
  </p:clrMapOvr>
  <p:transition spd="med" advClick="0"/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>
              <a:defRPr/>
            </a:pPr>
            <a:fld id="{02CE1AC3-715D-4D80-8097-7A9D29DF156E}" type="slidenum">
              <a:rPr lang="en-GB"/>
            </a:fld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" name="Espace réservé du contenu 4"/>
              <p:cNvGraphicFramePr>
                <a:graphicFrameLocks noGrp="1"/>
              </p:cNvGraphicFramePr>
              <p:nvPr>
                <p:ph idx="1"/>
              </p:nvPr>
            </p:nvGraphicFramePr>
            <p:xfrm>
              <a:off x="163195" y="655955"/>
              <a:ext cx="6800215" cy="2225675"/>
            </p:xfrm>
            <a:graphic>
              <a:graphicData uri="http://schemas.openxmlformats.org/drawingml/2006/table">
                <a:tbl>
                  <a:tblPr firstRow="1" bandRow="1">
                    <a:tableStyleId>{B301B821-A1FF-4177-AEE7-76D212191A09}</a:tableStyleId>
                  </a:tblPr>
                  <a:tblGrid>
                    <a:gridCol w="1586230"/>
                    <a:gridCol w="1222375"/>
                    <a:gridCol w="3991610"/>
                  </a:tblGrid>
                  <a:tr h="405130">
                    <a:tc>
                      <a:txBody>
                        <a:bodyPr/>
                        <a:p>
                          <a:r>
                            <a:rPr lang="fr-CA" sz="2000" dirty="0" err="1"/>
                            <a:t>Episode</a:t>
                          </a:r>
                          <a:endParaRPr lang="fr-CA" sz="2000" dirty="0" err="1"/>
                        </a:p>
                      </a:txBody>
                      <a:tcPr marL="100795" marR="100795" marT="50397" marB="50397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p>
                          <a:r>
                            <a:rPr lang="fr-CA" sz="2000" dirty="0"/>
                            <a:t>Support</a:t>
                          </a:r>
                          <a:endParaRPr lang="fr-CA" sz="2000" dirty="0"/>
                        </a:p>
                      </a:txBody>
                      <a:tcPr marL="100795" marR="100795" marT="50397" marB="50397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p>
                          <a:pPr>
                            <a:buNone/>
                          </a:pPr>
                          <a:r>
                            <a:rPr lang="fr-CA" altLang="en-US" sz="2000" dirty="0"/>
                            <a:t>Bound-list</a:t>
                          </a:r>
                          <a:endParaRPr lang="fr-CA" altLang="en-US" sz="2000" dirty="0"/>
                        </a:p>
                      </a:txBody>
                      <a:tcPr marL="100795" marR="100795" marT="50397" marB="50397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471805">
                    <a:tc>
                      <a:txBody>
                        <a:bodyPr/>
                        <a:p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d>
                                  <m:dPr>
                                    <m:begChr m:val="⟨"/>
                                    <m:endChr m:val="⟩"/>
                                    <m:ctrlPr>
                                      <a:rPr lang="en-US" altLang="zh-TW" sz="2000" smtClean="0">
                                        <a:solidFill>
                                          <a:srgbClr val="0000FF"/>
                                        </a:solidFill>
                                      </a:rPr>
                                    </m:ctrlPr>
                                  </m:dPr>
                                  <m:e>
                                    <m:d>
                                      <m:dPr>
                                        <m:begChr m:val="{"/>
                                        <m:endChr m:val="}"/>
                                        <m:ctrlPr>
                                          <a:rPr lang="en-US" altLang="zh-TW" sz="2000">
                                            <a:solidFill>
                                              <a:srgbClr val="0000FF"/>
                                            </a:solidFill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altLang="zh-TW" sz="2000">
                                            <a:solidFill>
                                              <a:srgbClr val="0000FF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𝑎</m:t>
                                        </m:r>
                                      </m:e>
                                    </m:d>
                                  </m:e>
                                </m:d>
                              </m:oMath>
                            </m:oMathPara>
                          </a14:m>
                          <a:endParaRPr lang="en-US" altLang="zh-TW" sz="2000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endParaRPr>
                        </a:p>
                      </a:txBody>
                      <a:tcPr marL="100795" marR="100795" marT="50397" marB="50397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p>
                          <a:r>
                            <a:rPr lang="fr-CA" sz="2000" dirty="0"/>
                            <a:t>5</a:t>
                          </a:r>
                          <a:endParaRPr lang="fr-CA" sz="2000" dirty="0"/>
                        </a:p>
                      </a:txBody>
                      <a:tcPr marL="100795" marR="100795" marT="50397" marB="50397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defRPr/>
                          </a:pPr>
                          <a:r>
                            <a:rPr lang="fr-CA" altLang="zh-TW" sz="2000" b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a:t>[1,1], [2,2], [3,3], [6,6], [7,7]</a:t>
                          </a:r>
                          <a:endParaRPr lang="fr-CA" altLang="zh-TW" sz="2000" b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endParaRPr>
                        </a:p>
                      </a:txBody>
                      <a:tcPr marL="100795" marR="100795" marT="50397" marB="50397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471805">
                    <a:tc>
                      <a:txBody>
                        <a:bodyPr/>
                        <a:p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d>
                                  <m:dPr>
                                    <m:begChr m:val="⟨"/>
                                    <m:endChr m:val="⟩"/>
                                    <m:ctrlPr>
                                      <a:rPr lang="en-US" altLang="zh-TW" sz="2000" smtClean="0">
                                        <a:solidFill>
                                          <a:srgbClr val="0000FF"/>
                                        </a:solidFill>
                                      </a:rPr>
                                    </m:ctrlPr>
                                  </m:dPr>
                                  <m:e>
                                    <m:d>
                                      <m:dPr>
                                        <m:begChr m:val="{"/>
                                        <m:endChr m:val="}"/>
                                        <m:ctrlPr>
                                          <a:rPr lang="en-US" altLang="zh-TW" sz="2000">
                                            <a:solidFill>
                                              <a:srgbClr val="0000FF"/>
                                            </a:solidFill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altLang="zh-TW" sz="2000" smtClean="0">
                                            <a:solidFill>
                                              <a:srgbClr val="0000FF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𝑏</m:t>
                                        </m:r>
                                      </m:e>
                                    </m:d>
                                  </m:e>
                                </m:d>
                              </m:oMath>
                            </m:oMathPara>
                          </a14:m>
                          <a:endParaRPr lang="en-US" altLang="zh-TW" sz="2000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endParaRPr>
                        </a:p>
                      </a:txBody>
                      <a:tcPr marL="100795" marR="100795" marT="50397" marB="50397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p>
                          <a:r>
                            <a:rPr lang="fr-CA" sz="2000" dirty="0"/>
                            <a:t>3</a:t>
                          </a:r>
                          <a:endParaRPr lang="fr-CA" sz="2000" dirty="0"/>
                        </a:p>
                      </a:txBody>
                      <a:tcPr marL="100795" marR="100795" marT="50397" marB="50397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p>
                          <a:pPr algn="l">
                            <a:buNone/>
                          </a:pPr>
                          <a:r>
                            <a:rPr lang="fr-CA" altLang="zh-TW" sz="2000" b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sym typeface="+mn-ea"/>
                            </a:rPr>
                            <a:t>[3,3], [7,7], [9,9]</a:t>
                          </a:r>
                          <a:endParaRPr lang="fr-CA" altLang="zh-TW" sz="2000" b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+mn-ea"/>
                          </a:endParaRPr>
                        </a:p>
                      </a:txBody>
                      <a:tcPr marL="100795" marR="100795" marT="50397" marB="50397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471805">
                    <a:tc>
                      <a:txBody>
                        <a:bodyPr/>
                        <a:p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d>
                                  <m:dPr>
                                    <m:begChr m:val="⟨"/>
                                    <m:endChr m:val="⟩"/>
                                    <m:ctrlPr>
                                      <a:rPr lang="en-US" altLang="zh-TW" sz="2000" smtClean="0">
                                        <a:solidFill>
                                          <a:srgbClr val="0000FF"/>
                                        </a:solidFill>
                                      </a:rPr>
                                    </m:ctrlPr>
                                  </m:dPr>
                                  <m:e>
                                    <m:d>
                                      <m:dPr>
                                        <m:begChr m:val="{"/>
                                        <m:endChr m:val="}"/>
                                        <m:ctrlPr>
                                          <a:rPr lang="en-US" altLang="zh-TW" sz="2000">
                                            <a:solidFill>
                                              <a:srgbClr val="0000FF"/>
                                            </a:solidFill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altLang="zh-TW" sz="2000" smtClean="0">
                                            <a:solidFill>
                                              <a:srgbClr val="0000FF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𝑐</m:t>
                                        </m:r>
                                      </m:e>
                                    </m:d>
                                    <m:r>
                                      <a:rPr lang="en-US" altLang="zh-TW" sz="2000" smtClean="0">
                                        <a:solidFill>
                                          <a:srgbClr val="0000FF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 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en-US" altLang="zh-TW" sz="2000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endParaRPr>
                        </a:p>
                      </a:txBody>
                      <a:tcPr marL="100795" marR="100795" marT="50397" marB="50397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p>
                          <a:r>
                            <a:rPr lang="fr-CA" sz="2000" dirty="0"/>
                            <a:t>2</a:t>
                          </a:r>
                          <a:endParaRPr lang="fr-CA" sz="2000" dirty="0"/>
                        </a:p>
                      </a:txBody>
                      <a:tcPr marL="100795" marR="100795" marT="50397" marB="50397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defRPr/>
                          </a:pPr>
                          <a:r>
                            <a:rPr lang="fr-CA" altLang="zh-TW" sz="2000" b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sym typeface="+mn-ea"/>
                            </a:rPr>
                            <a:t>[1,1], [8,8]</a:t>
                          </a:r>
                          <a:endParaRPr lang="fr-CA" altLang="zh-TW" sz="2000" b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+mn-ea"/>
                          </a:endParaRPr>
                        </a:p>
                      </a:txBody>
                      <a:tcPr marL="100795" marR="100795" marT="50397" marB="50397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405130">
                    <a:tc>
                      <a:txBody>
                        <a:bodyPr/>
                        <a:p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d>
                                  <m:dPr>
                                    <m:begChr m:val="⟨"/>
                                    <m:endChr m:val="⟩"/>
                                    <m:ctrlPr>
                                      <a:rPr lang="en-US" altLang="zh-TW" sz="2000" i="1" smtClean="0">
                                        <a:solidFill>
                                          <a:srgbClr val="0000FF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d>
                                      <m:dPr>
                                        <m:begChr m:val="{"/>
                                        <m:endChr m:val="}"/>
                                        <m:ctrlPr>
                                          <a:rPr lang="en-US" altLang="zh-TW" sz="2000" i="1">
                                            <a:solidFill>
                                              <a:srgbClr val="0000FF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altLang="zh-TW" sz="2000">
                                            <a:solidFill>
                                              <a:srgbClr val="0000FF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𝑎</m:t>
                                        </m:r>
                                        <m:r>
                                          <a:rPr lang="fr-CA" altLang="zh-TW" sz="2000" b="0" i="0" smtClean="0">
                                            <a:solidFill>
                                              <a:srgbClr val="0000FF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,</m:t>
                                        </m:r>
                                        <m:r>
                                          <m:rPr>
                                            <m:sty m:val="p"/>
                                          </m:rPr>
                                          <a:rPr lang="fr-CA" altLang="zh-TW" sz="2000" b="0" i="0" smtClean="0">
                                            <a:solidFill>
                                              <a:srgbClr val="0000FF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b</m:t>
                                        </m:r>
                                      </m:e>
                                    </m:d>
                                  </m:e>
                                </m:d>
                              </m:oMath>
                            </m:oMathPara>
                          </a14:m>
                          <a:endParaRPr lang="fr-CA" altLang="zh-TW" sz="2000" b="0" i="0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endParaRPr>
                        </a:p>
                      </a:txBody>
                      <a:tcPr marL="100795" marR="100795" marT="50397" marB="50397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p>
                          <a:r>
                            <a:rPr lang="fr-CA" sz="2000" dirty="0"/>
                            <a:t>2</a:t>
                          </a:r>
                          <a:endParaRPr lang="fr-CA" sz="2000" dirty="0"/>
                        </a:p>
                      </a:txBody>
                      <a:tcPr marL="100795" marR="100795" marT="50397" marB="50397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defRPr/>
                          </a:pPr>
                          <a:r>
                            <a:rPr lang="fr-CA" altLang="zh-TW" sz="2000" b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sym typeface="+mn-ea"/>
                            </a:rPr>
                            <a:t>[3,3], [7,7]</a:t>
                          </a:r>
                          <a:endParaRPr lang="fr-CA" altLang="zh-TW" sz="2000" b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+mn-ea"/>
                          </a:endParaRPr>
                        </a:p>
                      </a:txBody>
                      <a:tcPr marL="100795" marR="100795" marT="50397" marB="50397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5" name="Espace réservé du contenu 4"/>
              <p:cNvGraphicFramePr>
                <a:graphicFrameLocks noGrp="1"/>
              </p:cNvGraphicFramePr>
              <p:nvPr>
                <p:ph idx="1"/>
              </p:nvPr>
            </p:nvGraphicFramePr>
            <p:xfrm>
              <a:off x="163195" y="655955"/>
              <a:ext cx="6800215" cy="2225675"/>
            </p:xfrm>
            <a:graphic>
              <a:graphicData uri="http://schemas.openxmlformats.org/drawingml/2006/table">
                <a:tbl>
                  <a:tblPr firstRow="1" bandRow="1">
                    <a:tableStyleId>{B301B821-A1FF-4177-AEE7-76D212191A09}</a:tableStyleId>
                  </a:tblPr>
                  <a:tblGrid>
                    <a:gridCol w="1586230"/>
                    <a:gridCol w="1222375"/>
                    <a:gridCol w="3991610"/>
                  </a:tblGrid>
                  <a:tr h="405130">
                    <a:tc>
                      <a:txBody>
                        <a:bodyPr/>
                        <a:p>
                          <a:r>
                            <a:rPr lang="fr-CA" sz="2000" dirty="0" err="1"/>
                            <a:t>Episode</a:t>
                          </a:r>
                          <a:endParaRPr lang="fr-CA" sz="2000" dirty="0" err="1"/>
                        </a:p>
                      </a:txBody>
                      <a:tcPr marL="100795" marR="100795" marT="50397" marB="50397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p>
                          <a:r>
                            <a:rPr lang="fr-CA" sz="2000" dirty="0"/>
                            <a:t>Support</a:t>
                          </a:r>
                          <a:endParaRPr lang="fr-CA" sz="2000" dirty="0"/>
                        </a:p>
                      </a:txBody>
                      <a:tcPr marL="100795" marR="100795" marT="50397" marB="50397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p>
                          <a:pPr>
                            <a:buNone/>
                          </a:pPr>
                          <a:r>
                            <a:rPr lang="fr-CA" altLang="en-US" sz="2000" dirty="0"/>
                            <a:t>Bound-list</a:t>
                          </a:r>
                          <a:endParaRPr lang="fr-CA" altLang="en-US" sz="2000" dirty="0"/>
                        </a:p>
                      </a:txBody>
                      <a:tcPr marL="100795" marR="100795" marT="50397" marB="50397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471805">
                    <a:tc>
                      <a:txBody>
                        <a:bodyPr/>
                        <a:lstStyle/>
                        <a:p>
                          <a:endParaRPr lang="fr-CA"/>
                        </a:p>
                      </a:txBody>
                      <a:tcPr marL="100795" marR="100795" marT="50397" marB="50397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1"/>
                        </a:blipFill>
                      </a:tcPr>
                    </a:tc>
                    <a:tc>
                      <a:txBody>
                        <a:bodyPr/>
                        <a:p>
                          <a:r>
                            <a:rPr lang="fr-CA" sz="2000" dirty="0"/>
                            <a:t>5</a:t>
                          </a:r>
                          <a:endParaRPr lang="fr-CA" sz="2000" dirty="0"/>
                        </a:p>
                      </a:txBody>
                      <a:tcPr marL="100795" marR="100795" marT="50397" marB="50397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defRPr/>
                          </a:pPr>
                          <a:r>
                            <a:rPr lang="fr-CA" altLang="zh-TW" sz="2000" b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a:t>[1,1], [2,2], [3,3], [6,6], [7,7]</a:t>
                          </a:r>
                          <a:endParaRPr lang="fr-CA" altLang="zh-TW" sz="2000" b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endParaRPr>
                        </a:p>
                      </a:txBody>
                      <a:tcPr marL="100795" marR="100795" marT="50397" marB="50397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471805">
                    <a:tc>
                      <a:txBody>
                        <a:bodyPr/>
                        <a:lstStyle/>
                        <a:p>
                          <a:endParaRPr lang="fr-CA"/>
                        </a:p>
                      </a:txBody>
                      <a:tcPr marL="100795" marR="100795" marT="50397" marB="50397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1"/>
                        </a:blipFill>
                      </a:tcPr>
                    </a:tc>
                    <a:tc>
                      <a:txBody>
                        <a:bodyPr/>
                        <a:p>
                          <a:r>
                            <a:rPr lang="fr-CA" sz="2000" dirty="0"/>
                            <a:t>3</a:t>
                          </a:r>
                          <a:endParaRPr lang="fr-CA" sz="2000" dirty="0"/>
                        </a:p>
                      </a:txBody>
                      <a:tcPr marL="100795" marR="100795" marT="50397" marB="50397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p>
                          <a:pPr algn="l">
                            <a:buNone/>
                          </a:pPr>
                          <a:r>
                            <a:rPr lang="fr-CA" altLang="zh-TW" sz="2000" b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sym typeface="+mn-ea"/>
                            </a:rPr>
                            <a:t>[3,3], [7,7], [9,9]</a:t>
                          </a:r>
                          <a:endParaRPr lang="fr-CA" altLang="zh-TW" sz="2000" b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+mn-ea"/>
                          </a:endParaRPr>
                        </a:p>
                      </a:txBody>
                      <a:tcPr marL="100795" marR="100795" marT="50397" marB="50397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471805">
                    <a:tc>
                      <a:txBody>
                        <a:bodyPr/>
                        <a:lstStyle/>
                        <a:p>
                          <a:endParaRPr lang="fr-CA"/>
                        </a:p>
                      </a:txBody>
                      <a:tcPr marL="100795" marR="100795" marT="50397" marB="50397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1"/>
                        </a:blipFill>
                      </a:tcPr>
                    </a:tc>
                    <a:tc>
                      <a:txBody>
                        <a:bodyPr/>
                        <a:p>
                          <a:r>
                            <a:rPr lang="fr-CA" sz="2000" dirty="0"/>
                            <a:t>2</a:t>
                          </a:r>
                          <a:endParaRPr lang="fr-CA" sz="2000" dirty="0"/>
                        </a:p>
                      </a:txBody>
                      <a:tcPr marL="100795" marR="100795" marT="50397" marB="50397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defRPr/>
                          </a:pPr>
                          <a:r>
                            <a:rPr lang="fr-CA" altLang="zh-TW" sz="2000" b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sym typeface="+mn-ea"/>
                            </a:rPr>
                            <a:t>[1,1], [8,8]</a:t>
                          </a:r>
                          <a:endParaRPr lang="fr-CA" altLang="zh-TW" sz="2000" b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+mn-ea"/>
                          </a:endParaRPr>
                        </a:p>
                      </a:txBody>
                      <a:tcPr marL="100795" marR="100795" marT="50397" marB="50397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405130">
                    <a:tc>
                      <a:txBody>
                        <a:bodyPr/>
                        <a:lstStyle/>
                        <a:p>
                          <a:endParaRPr lang="fr-CA"/>
                        </a:p>
                      </a:txBody>
                      <a:tcPr marL="100795" marR="100795" marT="50397" marB="50397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1"/>
                        </a:blipFill>
                      </a:tcPr>
                    </a:tc>
                    <a:tc>
                      <a:txBody>
                        <a:bodyPr/>
                        <a:p>
                          <a:r>
                            <a:rPr lang="fr-CA" sz="2000" dirty="0"/>
                            <a:t>2</a:t>
                          </a:r>
                          <a:endParaRPr lang="fr-CA" sz="2000" dirty="0"/>
                        </a:p>
                      </a:txBody>
                      <a:tcPr marL="100795" marR="100795" marT="50397" marB="50397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defRPr/>
                          </a:pPr>
                          <a:r>
                            <a:rPr lang="fr-CA" altLang="zh-TW" sz="2000" b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sym typeface="+mn-ea"/>
                            </a:rPr>
                            <a:t>[3,3], [7,7]</a:t>
                          </a:r>
                          <a:endParaRPr lang="fr-CA" altLang="zh-TW" sz="2000" b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+mn-ea"/>
                          </a:endParaRPr>
                        </a:p>
                      </a:txBody>
                      <a:tcPr marL="100795" marR="100795" marT="50397" marB="50397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</a:tr>
                </a:tbl>
              </a:graphicData>
            </a:graphic>
          </p:graphicFrame>
        </mc:Fallback>
      </mc:AlternateContent>
      <p:sp>
        <p:nvSpPr>
          <p:cNvPr id="7" name="Zone de texte 6"/>
          <p:cNvSpPr txBox="1"/>
          <p:nvPr/>
        </p:nvSpPr>
        <p:spPr>
          <a:xfrm>
            <a:off x="231140" y="142240"/>
            <a:ext cx="587565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fr-CA" altLang="en-US" b="1"/>
              <a:t>Parallel episodes</a:t>
            </a:r>
            <a:endParaRPr lang="fr-CA" altLang="en-US" b="1"/>
          </a:p>
        </p:txBody>
      </p:sp>
      <p:sp>
        <p:nvSpPr>
          <p:cNvPr id="8" name="Zone de texte 7"/>
          <p:cNvSpPr txBox="1"/>
          <p:nvPr/>
        </p:nvSpPr>
        <p:spPr>
          <a:xfrm>
            <a:off x="163195" y="3322955"/>
            <a:ext cx="587565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fr-CA" altLang="en-US" b="1"/>
              <a:t>Composite episodes</a:t>
            </a:r>
            <a:endParaRPr lang="fr-CA" altLang="en-US" b="1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9" name="Table 8"/>
              <p:cNvGraphicFramePr>
                <a:graphicFrameLocks noGrp="1"/>
              </p:cNvGraphicFramePr>
              <p:nvPr/>
            </p:nvGraphicFramePr>
            <p:xfrm>
              <a:off x="163195" y="3703955"/>
              <a:ext cx="6800215" cy="2630805"/>
            </p:xfrm>
            <a:graphic>
              <a:graphicData uri="http://schemas.openxmlformats.org/drawingml/2006/table">
                <a:tbl>
                  <a:tblPr firstRow="1" bandRow="1">
                    <a:tableStyleId>{B301B821-A1FF-4177-AEE7-76D212191A09}</a:tableStyleId>
                  </a:tblPr>
                  <a:tblGrid>
                    <a:gridCol w="1586230"/>
                    <a:gridCol w="1222375"/>
                    <a:gridCol w="3991610"/>
                  </a:tblGrid>
                  <a:tr h="405130">
                    <a:tc>
                      <a:txBody>
                        <a:bodyPr/>
                        <a:p>
                          <a:r>
                            <a:rPr lang="fr-CA" sz="2000" dirty="0" err="1"/>
                            <a:t>Episode</a:t>
                          </a:r>
                          <a:endParaRPr lang="fr-CA" sz="2000" dirty="0" err="1"/>
                        </a:p>
                      </a:txBody>
                      <a:tcPr marL="100795" marR="100795" marT="50397" marB="50397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p>
                          <a:r>
                            <a:rPr lang="fr-CA" sz="2000" dirty="0"/>
                            <a:t>Support</a:t>
                          </a:r>
                          <a:endParaRPr lang="fr-CA" sz="2000" dirty="0"/>
                        </a:p>
                      </a:txBody>
                      <a:tcPr marL="100795" marR="100795" marT="50397" marB="50397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p>
                          <a:pPr>
                            <a:buNone/>
                          </a:pPr>
                          <a:r>
                            <a:rPr lang="fr-CA" altLang="en-US" sz="2000" dirty="0"/>
                            <a:t>Bound-list</a:t>
                          </a:r>
                          <a:endParaRPr lang="fr-CA" altLang="en-US" sz="2000" dirty="0"/>
                        </a:p>
                      </a:txBody>
                      <a:tcPr marL="100795" marR="100795" marT="50397" marB="50397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471805">
                    <a:tc>
                      <a:txBody>
                        <a:bodyPr/>
                        <a:p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d>
                                  <m:dPr>
                                    <m:begChr m:val="⟨"/>
                                    <m:endChr m:val="⟩"/>
                                    <m:ctrlPr>
                                      <a:rPr lang="en-US" altLang="zh-TW" sz="2000" smtClean="0">
                                        <a:solidFill>
                                          <a:srgbClr val="0000FF"/>
                                        </a:solidFill>
                                      </a:rPr>
                                    </m:ctrlPr>
                                  </m:dPr>
                                  <m:e>
                                    <m:d>
                                      <m:dPr>
                                        <m:begChr m:val="{"/>
                                        <m:endChr m:val="}"/>
                                        <m:ctrlPr>
                                          <a:rPr lang="en-US" altLang="zh-TW" sz="2000">
                                            <a:solidFill>
                                              <a:srgbClr val="0000FF"/>
                                            </a:solidFill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altLang="zh-TW" sz="2000">
                                            <a:solidFill>
                                              <a:srgbClr val="0000FF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𝑎</m:t>
                                        </m:r>
                                      </m:e>
                                    </m:d>
                                  </m:e>
                                </m:d>
                              </m:oMath>
                            </m:oMathPara>
                          </a14:m>
                          <a:endParaRPr lang="en-US" altLang="zh-TW" sz="2000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endParaRPr>
                        </a:p>
                      </a:txBody>
                      <a:tcPr marL="100795" marR="100795" marT="50397" marB="50397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p>
                          <a:r>
                            <a:rPr lang="fr-CA" sz="2000" dirty="0"/>
                            <a:t>5</a:t>
                          </a:r>
                          <a:endParaRPr lang="fr-CA" sz="2000" dirty="0"/>
                        </a:p>
                      </a:txBody>
                      <a:tcPr marL="100795" marR="100795" marT="50397" marB="50397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defRPr/>
                          </a:pPr>
                          <a:r>
                            <a:rPr lang="fr-CA" altLang="zh-TW" sz="2000" b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a:t>[1,1], [2,2], [3,3], [6,6], [7,7]</a:t>
                          </a:r>
                          <a:endParaRPr lang="fr-CA" altLang="zh-TW" sz="2000" b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endParaRPr>
                        </a:p>
                      </a:txBody>
                      <a:tcPr marL="100795" marR="100795" marT="50397" marB="50397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471805">
                    <a:tc>
                      <a:txBody>
                        <a:bodyPr/>
                        <a:p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d>
                                  <m:dPr>
                                    <m:begChr m:val="⟨"/>
                                    <m:endChr m:val="⟩"/>
                                    <m:ctrlPr>
                                      <a:rPr lang="en-US" altLang="zh-TW" sz="2000" smtClean="0">
                                        <a:solidFill>
                                          <a:srgbClr val="0000FF"/>
                                        </a:solidFill>
                                      </a:rPr>
                                    </m:ctrlPr>
                                  </m:dPr>
                                  <m:e>
                                    <m:d>
                                      <m:dPr>
                                        <m:begChr m:val="{"/>
                                        <m:endChr m:val="}"/>
                                        <m:ctrlPr>
                                          <a:rPr lang="en-US" altLang="zh-TW" sz="2000">
                                            <a:solidFill>
                                              <a:srgbClr val="0000FF"/>
                                            </a:solidFill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altLang="zh-TW" sz="2000" smtClean="0">
                                            <a:solidFill>
                                              <a:srgbClr val="0000FF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𝑏</m:t>
                                        </m:r>
                                      </m:e>
                                    </m:d>
                                  </m:e>
                                </m:d>
                              </m:oMath>
                            </m:oMathPara>
                          </a14:m>
                          <a:endParaRPr lang="en-US" altLang="zh-TW" sz="2000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endParaRPr>
                        </a:p>
                      </a:txBody>
                      <a:tcPr marL="100795" marR="100795" marT="50397" marB="50397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p>
                          <a:r>
                            <a:rPr lang="fr-CA" sz="2000" dirty="0"/>
                            <a:t>3</a:t>
                          </a:r>
                          <a:endParaRPr lang="fr-CA" sz="2000" dirty="0"/>
                        </a:p>
                      </a:txBody>
                      <a:tcPr marL="100795" marR="100795" marT="50397" marB="50397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p>
                          <a:pPr algn="l">
                            <a:buNone/>
                          </a:pPr>
                          <a:r>
                            <a:rPr lang="fr-CA" altLang="zh-TW" sz="2000" b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sym typeface="+mn-ea"/>
                            </a:rPr>
                            <a:t>[3,3], [7,7], [9,9]</a:t>
                          </a:r>
                          <a:endParaRPr lang="fr-CA" altLang="zh-TW" sz="2000" b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+mn-ea"/>
                          </a:endParaRPr>
                        </a:p>
                      </a:txBody>
                      <a:tcPr marL="100795" marR="100795" marT="50397" marB="50397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471805">
                    <a:tc>
                      <a:txBody>
                        <a:bodyPr/>
                        <a:p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d>
                                  <m:dPr>
                                    <m:begChr m:val="⟨"/>
                                    <m:endChr m:val="⟩"/>
                                    <m:ctrlPr>
                                      <a:rPr lang="en-US" altLang="zh-TW" sz="2000" smtClean="0">
                                        <a:solidFill>
                                          <a:srgbClr val="0000FF"/>
                                        </a:solidFill>
                                      </a:rPr>
                                    </m:ctrlPr>
                                  </m:dPr>
                                  <m:e>
                                    <m:d>
                                      <m:dPr>
                                        <m:begChr m:val="{"/>
                                        <m:endChr m:val="}"/>
                                        <m:ctrlPr>
                                          <a:rPr lang="en-US" altLang="zh-TW" sz="2000">
                                            <a:solidFill>
                                              <a:srgbClr val="0000FF"/>
                                            </a:solidFill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altLang="zh-TW" sz="2000" smtClean="0">
                                            <a:solidFill>
                                              <a:srgbClr val="0000FF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𝑐</m:t>
                                        </m:r>
                                      </m:e>
                                    </m:d>
                                    <m:r>
                                      <a:rPr lang="en-US" altLang="zh-TW" sz="2000" smtClean="0">
                                        <a:solidFill>
                                          <a:srgbClr val="0000FF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 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en-US" altLang="zh-TW" sz="2000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endParaRPr>
                        </a:p>
                      </a:txBody>
                      <a:tcPr marL="100795" marR="100795" marT="50397" marB="50397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p>
                          <a:r>
                            <a:rPr lang="fr-CA" sz="2000" dirty="0"/>
                            <a:t>2</a:t>
                          </a:r>
                          <a:endParaRPr lang="fr-CA" sz="2000" dirty="0"/>
                        </a:p>
                      </a:txBody>
                      <a:tcPr marL="100795" marR="100795" marT="50397" marB="50397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defRPr/>
                          </a:pPr>
                          <a:r>
                            <a:rPr lang="fr-CA" altLang="zh-TW" sz="2000" b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sym typeface="+mn-ea"/>
                            </a:rPr>
                            <a:t>[1,1], [8,8]</a:t>
                          </a:r>
                          <a:endParaRPr lang="fr-CA" altLang="zh-TW" sz="2000" b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+mn-ea"/>
                          </a:endParaRPr>
                        </a:p>
                      </a:txBody>
                      <a:tcPr marL="100795" marR="100795" marT="50397" marB="50397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405130">
                    <a:tc>
                      <a:txBody>
                        <a:bodyPr/>
                        <a:p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d>
                                  <m:dPr>
                                    <m:begChr m:val="⟨"/>
                                    <m:endChr m:val="⟩"/>
                                    <m:ctrlPr>
                                      <a:rPr lang="en-US" altLang="zh-TW" sz="2000" i="1" smtClean="0">
                                        <a:solidFill>
                                          <a:srgbClr val="0000FF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d>
                                      <m:dPr>
                                        <m:begChr m:val="{"/>
                                        <m:endChr m:val="}"/>
                                        <m:ctrlPr>
                                          <a:rPr lang="en-US" altLang="zh-TW" sz="2000" i="1">
                                            <a:solidFill>
                                              <a:srgbClr val="0000FF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altLang="zh-TW" sz="2000">
                                            <a:solidFill>
                                              <a:srgbClr val="0000FF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𝑎</m:t>
                                        </m:r>
                                        <m:r>
                                          <a:rPr lang="fr-CA" altLang="zh-TW" sz="2000" b="0" i="0" smtClean="0">
                                            <a:solidFill>
                                              <a:srgbClr val="0000FF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,</m:t>
                                        </m:r>
                                        <m:r>
                                          <m:rPr>
                                            <m:sty m:val="p"/>
                                          </m:rPr>
                                          <a:rPr lang="fr-CA" altLang="zh-TW" sz="2000" b="0" i="0" smtClean="0">
                                            <a:solidFill>
                                              <a:srgbClr val="0000FF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b</m:t>
                                        </m:r>
                                      </m:e>
                                    </m:d>
                                  </m:e>
                                </m:d>
                              </m:oMath>
                            </m:oMathPara>
                          </a14:m>
                          <a:endParaRPr lang="fr-CA" altLang="zh-TW" sz="2000" b="0" i="0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endParaRPr>
                        </a:p>
                      </a:txBody>
                      <a:tcPr marL="100795" marR="100795" marT="50397" marB="50397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p>
                          <a:r>
                            <a:rPr lang="fr-CA" sz="2000" dirty="0"/>
                            <a:t>2</a:t>
                          </a:r>
                          <a:endParaRPr lang="fr-CA" sz="2000" dirty="0"/>
                        </a:p>
                      </a:txBody>
                      <a:tcPr marL="100795" marR="100795" marT="50397" marB="50397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defRPr/>
                          </a:pPr>
                          <a:r>
                            <a:rPr lang="fr-CA" altLang="zh-TW" sz="2000" b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sym typeface="+mn-ea"/>
                            </a:rPr>
                            <a:t>[3,3], [7,7]</a:t>
                          </a:r>
                          <a:endParaRPr lang="fr-CA" altLang="zh-TW" sz="2000" b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+mn-ea"/>
                          </a:endParaRPr>
                        </a:p>
                      </a:txBody>
                      <a:tcPr marL="100795" marR="100795" marT="50397" marB="50397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</a:tr>
                  <a:tr h="405130">
                    <a:tc>
                      <a:txBody>
                        <a:bodyPr/>
                        <a:p>
                          <a:pPr>
                            <a:buNone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d>
                                  <m:dPr>
                                    <m:begChr m:val="⟨"/>
                                    <m:endChr m:val="⟩"/>
                                    <m:ctrlPr>
                                      <a:rPr lang="en-US" altLang="zh-TW" sz="2000" smtClean="0">
                                        <a:solidFill>
                                          <a:srgbClr val="0000FF"/>
                                        </a:solidFill>
                                      </a:rPr>
                                    </m:ctrlPr>
                                  </m:dPr>
                                  <m:e>
                                    <m:d>
                                      <m:dPr>
                                        <m:begChr m:val="{"/>
                                        <m:endChr m:val="}"/>
                                        <m:ctrlPr>
                                          <a:rPr lang="en-US" altLang="zh-TW" sz="2000">
                                            <a:solidFill>
                                              <a:srgbClr val="0000FF"/>
                                            </a:solidFill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altLang="zh-TW" sz="2000">
                                            <a:solidFill>
                                              <a:srgbClr val="0000FF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𝑎</m:t>
                                        </m:r>
                                      </m:e>
                                    </m:d>
                                    <m:r>
                                      <a:rPr lang="en-US" altLang="zh-TW" sz="2000">
                                        <a:solidFill>
                                          <a:srgbClr val="0000FF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.{</m:t>
                                    </m:r>
                                    <m:r>
                                      <m:rPr>
                                        <m:sty m:val="p"/>
                                      </m:rPr>
                                      <a:rPr lang="en-US" altLang="zh-TW" sz="2000">
                                        <a:solidFill>
                                          <a:srgbClr val="0000FF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a</m:t>
                                    </m:r>
                                    <m:r>
                                      <a:rPr lang="en-US" altLang="zh-TW" sz="2000">
                                        <a:solidFill>
                                          <a:srgbClr val="0000FF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}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fr-CA" altLang="zh-TW" sz="2000" b="0" i="0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endParaRPr>
                        </a:p>
                      </a:txBody>
                      <a:tcPr marL="100795" marR="100795" marT="50397" marB="50397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p>
                          <a:pPr>
                            <a:buNone/>
                          </a:pPr>
                          <a:endParaRPr lang="fr-CA" altLang="en-US" sz="2000" dirty="0"/>
                        </a:p>
                      </a:txBody>
                      <a:tcPr marL="100795" marR="100795" marT="50397" marB="50397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defRPr/>
                          </a:pPr>
                          <a:endParaRPr lang="fr-CA" altLang="zh-TW" sz="2000" b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+mn-ea"/>
                          </a:endParaRPr>
                        </a:p>
                      </a:txBody>
                      <a:tcPr marL="100795" marR="100795" marT="50397" marB="50397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9" name="Table 8"/>
              <p:cNvGraphicFramePr>
                <a:graphicFrameLocks noGrp="1"/>
              </p:cNvGraphicFramePr>
              <p:nvPr/>
            </p:nvGraphicFramePr>
            <p:xfrm>
              <a:off x="163195" y="3703955"/>
              <a:ext cx="6800215" cy="2630805"/>
            </p:xfrm>
            <a:graphic>
              <a:graphicData uri="http://schemas.openxmlformats.org/drawingml/2006/table">
                <a:tbl>
                  <a:tblPr firstRow="1" bandRow="1">
                    <a:tableStyleId>{B301B821-A1FF-4177-AEE7-76D212191A09}</a:tableStyleId>
                  </a:tblPr>
                  <a:tblGrid>
                    <a:gridCol w="1586230"/>
                    <a:gridCol w="1222375"/>
                    <a:gridCol w="3991610"/>
                  </a:tblGrid>
                  <a:tr h="405130">
                    <a:tc>
                      <a:txBody>
                        <a:bodyPr/>
                        <a:p>
                          <a:r>
                            <a:rPr lang="fr-CA" sz="2000" dirty="0" err="1"/>
                            <a:t>Episode</a:t>
                          </a:r>
                          <a:endParaRPr lang="fr-CA" sz="2000" dirty="0" err="1"/>
                        </a:p>
                      </a:txBody>
                      <a:tcPr marL="100795" marR="100795" marT="50397" marB="50397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p>
                          <a:r>
                            <a:rPr lang="fr-CA" sz="2000" dirty="0"/>
                            <a:t>Support</a:t>
                          </a:r>
                          <a:endParaRPr lang="fr-CA" sz="2000" dirty="0"/>
                        </a:p>
                      </a:txBody>
                      <a:tcPr marL="100795" marR="100795" marT="50397" marB="50397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p>
                          <a:pPr>
                            <a:buNone/>
                          </a:pPr>
                          <a:r>
                            <a:rPr lang="fr-CA" altLang="en-US" sz="2000" dirty="0"/>
                            <a:t>Bound-list</a:t>
                          </a:r>
                          <a:endParaRPr lang="fr-CA" altLang="en-US" sz="2000" dirty="0"/>
                        </a:p>
                      </a:txBody>
                      <a:tcPr marL="100795" marR="100795" marT="50397" marB="50397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471805">
                    <a:tc>
                      <a:txBody>
                        <a:bodyPr/>
                        <a:lstStyle/>
                        <a:p>
                          <a:endParaRPr lang="fr-CA"/>
                        </a:p>
                      </a:txBody>
                      <a:tcPr marL="100795" marR="100795" marT="50397" marB="50397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</a:blipFill>
                      </a:tcPr>
                    </a:tc>
                    <a:tc>
                      <a:txBody>
                        <a:bodyPr/>
                        <a:p>
                          <a:r>
                            <a:rPr lang="fr-CA" sz="2000" dirty="0"/>
                            <a:t>5</a:t>
                          </a:r>
                          <a:endParaRPr lang="fr-CA" sz="2000" dirty="0"/>
                        </a:p>
                      </a:txBody>
                      <a:tcPr marL="100795" marR="100795" marT="50397" marB="50397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defRPr/>
                          </a:pPr>
                          <a:r>
                            <a:rPr lang="fr-CA" altLang="zh-TW" sz="2000" b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a:t>[1,1], [2,2], [3,3], [6,6], [7,7]</a:t>
                          </a:r>
                          <a:endParaRPr lang="fr-CA" altLang="zh-TW" sz="2000" b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endParaRPr>
                        </a:p>
                      </a:txBody>
                      <a:tcPr marL="100795" marR="100795" marT="50397" marB="50397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471805">
                    <a:tc>
                      <a:txBody>
                        <a:bodyPr/>
                        <a:lstStyle/>
                        <a:p>
                          <a:endParaRPr lang="fr-CA"/>
                        </a:p>
                      </a:txBody>
                      <a:tcPr marL="100795" marR="100795" marT="50397" marB="50397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</a:blipFill>
                      </a:tcPr>
                    </a:tc>
                    <a:tc>
                      <a:txBody>
                        <a:bodyPr/>
                        <a:p>
                          <a:r>
                            <a:rPr lang="fr-CA" sz="2000" dirty="0"/>
                            <a:t>3</a:t>
                          </a:r>
                          <a:endParaRPr lang="fr-CA" sz="2000" dirty="0"/>
                        </a:p>
                      </a:txBody>
                      <a:tcPr marL="100795" marR="100795" marT="50397" marB="50397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p>
                          <a:pPr algn="l">
                            <a:buNone/>
                          </a:pPr>
                          <a:r>
                            <a:rPr lang="fr-CA" altLang="zh-TW" sz="2000" b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sym typeface="+mn-ea"/>
                            </a:rPr>
                            <a:t>[3,3], [7,7], [9,9]</a:t>
                          </a:r>
                          <a:endParaRPr lang="fr-CA" altLang="zh-TW" sz="2000" b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+mn-ea"/>
                          </a:endParaRPr>
                        </a:p>
                      </a:txBody>
                      <a:tcPr marL="100795" marR="100795" marT="50397" marB="50397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471805">
                    <a:tc>
                      <a:txBody>
                        <a:bodyPr/>
                        <a:lstStyle/>
                        <a:p>
                          <a:endParaRPr lang="fr-CA"/>
                        </a:p>
                      </a:txBody>
                      <a:tcPr marL="100795" marR="100795" marT="50397" marB="50397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</a:blipFill>
                      </a:tcPr>
                    </a:tc>
                    <a:tc>
                      <a:txBody>
                        <a:bodyPr/>
                        <a:p>
                          <a:r>
                            <a:rPr lang="fr-CA" sz="2000" dirty="0"/>
                            <a:t>2</a:t>
                          </a:r>
                          <a:endParaRPr lang="fr-CA" sz="2000" dirty="0"/>
                        </a:p>
                      </a:txBody>
                      <a:tcPr marL="100795" marR="100795" marT="50397" marB="50397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defRPr/>
                          </a:pPr>
                          <a:r>
                            <a:rPr lang="fr-CA" altLang="zh-TW" sz="2000" b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sym typeface="+mn-ea"/>
                            </a:rPr>
                            <a:t>[1,1], [8,8]</a:t>
                          </a:r>
                          <a:endParaRPr lang="fr-CA" altLang="zh-TW" sz="2000" b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+mn-ea"/>
                          </a:endParaRPr>
                        </a:p>
                      </a:txBody>
                      <a:tcPr marL="100795" marR="100795" marT="50397" marB="50397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405130">
                    <a:tc>
                      <a:txBody>
                        <a:bodyPr/>
                        <a:lstStyle/>
                        <a:p>
                          <a:endParaRPr lang="fr-CA"/>
                        </a:p>
                      </a:txBody>
                      <a:tcPr marL="100795" marR="100795" marT="50397" marB="50397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</a:blipFill>
                      </a:tcPr>
                    </a:tc>
                    <a:tc>
                      <a:txBody>
                        <a:bodyPr/>
                        <a:p>
                          <a:r>
                            <a:rPr lang="fr-CA" sz="2000" dirty="0"/>
                            <a:t>2</a:t>
                          </a:r>
                          <a:endParaRPr lang="fr-CA" sz="2000" dirty="0"/>
                        </a:p>
                      </a:txBody>
                      <a:tcPr marL="100795" marR="100795" marT="50397" marB="50397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defRPr/>
                          </a:pPr>
                          <a:r>
                            <a:rPr lang="fr-CA" altLang="zh-TW" sz="2000" b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sym typeface="+mn-ea"/>
                            </a:rPr>
                            <a:t>[3,3], [7,7]</a:t>
                          </a:r>
                          <a:endParaRPr lang="fr-CA" altLang="zh-TW" sz="2000" b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+mn-ea"/>
                          </a:endParaRPr>
                        </a:p>
                      </a:txBody>
                      <a:tcPr marL="100795" marR="100795" marT="50397" marB="50397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</a:tr>
                  <a:tr h="471805">
                    <a:tc>
                      <a:txBody>
                        <a:bodyPr/>
                        <a:lstStyle/>
                        <a:p>
                          <a:endParaRPr lang="fr-CA"/>
                        </a:p>
                      </a:txBody>
                      <a:tcPr marL="100795" marR="100795" marT="50397" marB="50397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</a:blipFill>
                      </a:tcPr>
                    </a:tc>
                    <a:tc>
                      <a:txBody>
                        <a:bodyPr/>
                        <a:p>
                          <a:pPr>
                            <a:buNone/>
                          </a:pPr>
                          <a:endParaRPr lang="fr-CA" altLang="en-US" sz="2000" dirty="0"/>
                        </a:p>
                      </a:txBody>
                      <a:tcPr marL="100795" marR="100795" marT="50397" marB="50397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defRPr/>
                          </a:pPr>
                          <a:endParaRPr lang="fr-CA" altLang="zh-TW" sz="2000" b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+mn-ea"/>
                          </a:endParaRPr>
                        </a:p>
                      </a:txBody>
                      <a:tcPr marL="100795" marR="100795" marT="50397" marB="50397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</a:tr>
                </a:tbl>
              </a:graphicData>
            </a:graphic>
          </p:graphicFrame>
        </mc:Fallback>
      </mc:AlternateContent>
      <p:cxnSp>
        <p:nvCxnSpPr>
          <p:cNvPr id="10" name="Straight Arrow Connector 8"/>
          <p:cNvCxnSpPr/>
          <p:nvPr/>
        </p:nvCxnSpPr>
        <p:spPr>
          <a:xfrm flipH="1">
            <a:off x="6868795" y="5913755"/>
            <a:ext cx="990600" cy="30480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6563995" y="4389755"/>
            <a:ext cx="0" cy="167640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12" name="Rectangle 11"/>
              <p:cNvSpPr/>
              <p:nvPr/>
            </p:nvSpPr>
            <p:spPr>
              <a:xfrm>
                <a:off x="6792537" y="5609135"/>
                <a:ext cx="461010" cy="499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CA" altLang="zh-TW" sz="2645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∩</m:t>
                      </m:r>
                    </m:oMath>
                  </m:oMathPara>
                </a14:m>
                <a:endParaRPr lang="en-US" sz="2645" dirty="0"/>
              </a:p>
            </p:txBody>
          </p:sp>
        </mc:Choice>
        <mc:Fallback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92537" y="5609135"/>
                <a:ext cx="461010" cy="499110"/>
              </a:xfrm>
              <a:prstGeom prst="rect">
                <a:avLst/>
              </a:prstGeom>
              <a:blipFill rotWithShape="1">
                <a:blip r:embed="rId3"/>
                <a:stretch>
                  <a:fillRect l="-125" t="-36" r="125" b="36"/>
                </a:stretch>
              </a:blipFill>
            </p:spPr>
            <p:txBody>
              <a:bodyPr/>
              <a:lstStyle/>
              <a:p>
                <a:r>
                  <a:rPr lang="fr-CA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3" name="Straight Arrow Connector 8"/>
          <p:cNvCxnSpPr/>
          <p:nvPr/>
        </p:nvCxnSpPr>
        <p:spPr>
          <a:xfrm>
            <a:off x="6563995" y="1341755"/>
            <a:ext cx="1219200" cy="4587875"/>
          </a:xfrm>
          <a:prstGeom prst="straightConnector1">
            <a:avLst/>
          </a:prstGeom>
          <a:ln w="57150"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med" advClick="0"/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>
              <a:defRPr/>
            </a:pPr>
            <a:fld id="{02CE1AC3-715D-4D80-8097-7A9D29DF156E}" type="slidenum">
              <a:rPr lang="en-GB"/>
            </a:fld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" name="Espace réservé du contenu 4"/>
              <p:cNvGraphicFramePr>
                <a:graphicFrameLocks noGrp="1"/>
              </p:cNvGraphicFramePr>
              <p:nvPr>
                <p:ph idx="1"/>
              </p:nvPr>
            </p:nvGraphicFramePr>
            <p:xfrm>
              <a:off x="163195" y="655955"/>
              <a:ext cx="6800215" cy="2225675"/>
            </p:xfrm>
            <a:graphic>
              <a:graphicData uri="http://schemas.openxmlformats.org/drawingml/2006/table">
                <a:tbl>
                  <a:tblPr firstRow="1" bandRow="1">
                    <a:tableStyleId>{B301B821-A1FF-4177-AEE7-76D212191A09}</a:tableStyleId>
                  </a:tblPr>
                  <a:tblGrid>
                    <a:gridCol w="1586230"/>
                    <a:gridCol w="1222375"/>
                    <a:gridCol w="3991610"/>
                  </a:tblGrid>
                  <a:tr h="405130">
                    <a:tc>
                      <a:txBody>
                        <a:bodyPr/>
                        <a:p>
                          <a:r>
                            <a:rPr lang="fr-CA" sz="2000" dirty="0" err="1"/>
                            <a:t>Episode</a:t>
                          </a:r>
                          <a:endParaRPr lang="fr-CA" sz="2000" dirty="0" err="1"/>
                        </a:p>
                      </a:txBody>
                      <a:tcPr marL="100795" marR="100795" marT="50397" marB="50397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p>
                          <a:r>
                            <a:rPr lang="fr-CA" sz="2000" dirty="0"/>
                            <a:t>Support</a:t>
                          </a:r>
                          <a:endParaRPr lang="fr-CA" sz="2000" dirty="0"/>
                        </a:p>
                      </a:txBody>
                      <a:tcPr marL="100795" marR="100795" marT="50397" marB="50397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p>
                          <a:pPr>
                            <a:buNone/>
                          </a:pPr>
                          <a:r>
                            <a:rPr lang="fr-CA" altLang="en-US" sz="2000" dirty="0"/>
                            <a:t>Bound-list</a:t>
                          </a:r>
                          <a:endParaRPr lang="fr-CA" altLang="en-US" sz="2000" dirty="0"/>
                        </a:p>
                      </a:txBody>
                      <a:tcPr marL="100795" marR="100795" marT="50397" marB="50397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471805">
                    <a:tc>
                      <a:txBody>
                        <a:bodyPr/>
                        <a:p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d>
                                  <m:dPr>
                                    <m:begChr m:val="⟨"/>
                                    <m:endChr m:val="⟩"/>
                                    <m:ctrlPr>
                                      <a:rPr lang="en-US" altLang="zh-TW" sz="2000" smtClean="0">
                                        <a:solidFill>
                                          <a:srgbClr val="0000FF"/>
                                        </a:solidFill>
                                      </a:rPr>
                                    </m:ctrlPr>
                                  </m:dPr>
                                  <m:e>
                                    <m:d>
                                      <m:dPr>
                                        <m:begChr m:val="{"/>
                                        <m:endChr m:val="}"/>
                                        <m:ctrlPr>
                                          <a:rPr lang="en-US" altLang="zh-TW" sz="2000">
                                            <a:solidFill>
                                              <a:srgbClr val="0000FF"/>
                                            </a:solidFill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altLang="zh-TW" sz="2000">
                                            <a:solidFill>
                                              <a:srgbClr val="0000FF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𝑎</m:t>
                                        </m:r>
                                      </m:e>
                                    </m:d>
                                  </m:e>
                                </m:d>
                              </m:oMath>
                            </m:oMathPara>
                          </a14:m>
                          <a:endParaRPr lang="en-US" altLang="zh-TW" sz="2000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endParaRPr>
                        </a:p>
                      </a:txBody>
                      <a:tcPr marL="100795" marR="100795" marT="50397" marB="50397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p>
                          <a:r>
                            <a:rPr lang="fr-CA" sz="2000" dirty="0"/>
                            <a:t>5</a:t>
                          </a:r>
                          <a:endParaRPr lang="fr-CA" sz="2000" dirty="0"/>
                        </a:p>
                      </a:txBody>
                      <a:tcPr marL="100795" marR="100795" marT="50397" marB="50397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defRPr/>
                          </a:pPr>
                          <a:r>
                            <a:rPr lang="fr-CA" altLang="zh-TW" sz="2000" b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a:t>[1,1], [2,2], [3,3], [6,6], [7,7]</a:t>
                          </a:r>
                          <a:endParaRPr lang="fr-CA" altLang="zh-TW" sz="2000" b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endParaRPr>
                        </a:p>
                      </a:txBody>
                      <a:tcPr marL="100795" marR="100795" marT="50397" marB="50397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471805">
                    <a:tc>
                      <a:txBody>
                        <a:bodyPr/>
                        <a:p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d>
                                  <m:dPr>
                                    <m:begChr m:val="⟨"/>
                                    <m:endChr m:val="⟩"/>
                                    <m:ctrlPr>
                                      <a:rPr lang="en-US" altLang="zh-TW" sz="2000" smtClean="0">
                                        <a:solidFill>
                                          <a:srgbClr val="0000FF"/>
                                        </a:solidFill>
                                      </a:rPr>
                                    </m:ctrlPr>
                                  </m:dPr>
                                  <m:e>
                                    <m:d>
                                      <m:dPr>
                                        <m:begChr m:val="{"/>
                                        <m:endChr m:val="}"/>
                                        <m:ctrlPr>
                                          <a:rPr lang="en-US" altLang="zh-TW" sz="2000">
                                            <a:solidFill>
                                              <a:srgbClr val="0000FF"/>
                                            </a:solidFill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altLang="zh-TW" sz="2000" smtClean="0">
                                            <a:solidFill>
                                              <a:srgbClr val="0000FF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𝑏</m:t>
                                        </m:r>
                                      </m:e>
                                    </m:d>
                                  </m:e>
                                </m:d>
                              </m:oMath>
                            </m:oMathPara>
                          </a14:m>
                          <a:endParaRPr lang="en-US" altLang="zh-TW" sz="2000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endParaRPr>
                        </a:p>
                      </a:txBody>
                      <a:tcPr marL="100795" marR="100795" marT="50397" marB="50397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p>
                          <a:r>
                            <a:rPr lang="fr-CA" sz="2000" dirty="0"/>
                            <a:t>3</a:t>
                          </a:r>
                          <a:endParaRPr lang="fr-CA" sz="2000" dirty="0"/>
                        </a:p>
                      </a:txBody>
                      <a:tcPr marL="100795" marR="100795" marT="50397" marB="50397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p>
                          <a:pPr algn="l">
                            <a:buNone/>
                          </a:pPr>
                          <a:r>
                            <a:rPr lang="fr-CA" altLang="zh-TW" sz="2000" b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sym typeface="+mn-ea"/>
                            </a:rPr>
                            <a:t>[3,3], [7,7], [9,9]</a:t>
                          </a:r>
                          <a:endParaRPr lang="fr-CA" altLang="zh-TW" sz="2000" b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+mn-ea"/>
                          </a:endParaRPr>
                        </a:p>
                      </a:txBody>
                      <a:tcPr marL="100795" marR="100795" marT="50397" marB="50397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471805">
                    <a:tc>
                      <a:txBody>
                        <a:bodyPr/>
                        <a:p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d>
                                  <m:dPr>
                                    <m:begChr m:val="⟨"/>
                                    <m:endChr m:val="⟩"/>
                                    <m:ctrlPr>
                                      <a:rPr lang="en-US" altLang="zh-TW" sz="2000" smtClean="0">
                                        <a:solidFill>
                                          <a:srgbClr val="0000FF"/>
                                        </a:solidFill>
                                      </a:rPr>
                                    </m:ctrlPr>
                                  </m:dPr>
                                  <m:e>
                                    <m:d>
                                      <m:dPr>
                                        <m:begChr m:val="{"/>
                                        <m:endChr m:val="}"/>
                                        <m:ctrlPr>
                                          <a:rPr lang="en-US" altLang="zh-TW" sz="2000">
                                            <a:solidFill>
                                              <a:srgbClr val="0000FF"/>
                                            </a:solidFill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altLang="zh-TW" sz="2000" smtClean="0">
                                            <a:solidFill>
                                              <a:srgbClr val="0000FF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𝑐</m:t>
                                        </m:r>
                                      </m:e>
                                    </m:d>
                                    <m:r>
                                      <a:rPr lang="en-US" altLang="zh-TW" sz="2000" smtClean="0">
                                        <a:solidFill>
                                          <a:srgbClr val="0000FF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 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en-US" altLang="zh-TW" sz="2000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endParaRPr>
                        </a:p>
                      </a:txBody>
                      <a:tcPr marL="100795" marR="100795" marT="50397" marB="50397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p>
                          <a:r>
                            <a:rPr lang="fr-CA" sz="2000" dirty="0"/>
                            <a:t>2</a:t>
                          </a:r>
                          <a:endParaRPr lang="fr-CA" sz="2000" dirty="0"/>
                        </a:p>
                      </a:txBody>
                      <a:tcPr marL="100795" marR="100795" marT="50397" marB="50397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defRPr/>
                          </a:pPr>
                          <a:r>
                            <a:rPr lang="fr-CA" altLang="zh-TW" sz="2000" b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sym typeface="+mn-ea"/>
                            </a:rPr>
                            <a:t>[1,1], [8,8]</a:t>
                          </a:r>
                          <a:endParaRPr lang="fr-CA" altLang="zh-TW" sz="2000" b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+mn-ea"/>
                          </a:endParaRPr>
                        </a:p>
                      </a:txBody>
                      <a:tcPr marL="100795" marR="100795" marT="50397" marB="50397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405130">
                    <a:tc>
                      <a:txBody>
                        <a:bodyPr/>
                        <a:p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d>
                                  <m:dPr>
                                    <m:begChr m:val="⟨"/>
                                    <m:endChr m:val="⟩"/>
                                    <m:ctrlPr>
                                      <a:rPr lang="en-US" altLang="zh-TW" sz="2000" i="1" smtClean="0">
                                        <a:solidFill>
                                          <a:srgbClr val="0000FF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d>
                                      <m:dPr>
                                        <m:begChr m:val="{"/>
                                        <m:endChr m:val="}"/>
                                        <m:ctrlPr>
                                          <a:rPr lang="en-US" altLang="zh-TW" sz="2000" i="1">
                                            <a:solidFill>
                                              <a:srgbClr val="0000FF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altLang="zh-TW" sz="2000">
                                            <a:solidFill>
                                              <a:srgbClr val="0000FF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𝑎</m:t>
                                        </m:r>
                                        <m:r>
                                          <a:rPr lang="fr-CA" altLang="zh-TW" sz="2000" b="0" i="0" smtClean="0">
                                            <a:solidFill>
                                              <a:srgbClr val="0000FF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,</m:t>
                                        </m:r>
                                        <m:r>
                                          <m:rPr>
                                            <m:sty m:val="p"/>
                                          </m:rPr>
                                          <a:rPr lang="fr-CA" altLang="zh-TW" sz="2000" b="0" i="0" smtClean="0">
                                            <a:solidFill>
                                              <a:srgbClr val="0000FF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b</m:t>
                                        </m:r>
                                      </m:e>
                                    </m:d>
                                  </m:e>
                                </m:d>
                              </m:oMath>
                            </m:oMathPara>
                          </a14:m>
                          <a:endParaRPr lang="fr-CA" altLang="zh-TW" sz="2000" b="0" i="0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endParaRPr>
                        </a:p>
                      </a:txBody>
                      <a:tcPr marL="100795" marR="100795" marT="50397" marB="50397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p>
                          <a:r>
                            <a:rPr lang="fr-CA" sz="2000" dirty="0"/>
                            <a:t>2</a:t>
                          </a:r>
                          <a:endParaRPr lang="fr-CA" sz="2000" dirty="0"/>
                        </a:p>
                      </a:txBody>
                      <a:tcPr marL="100795" marR="100795" marT="50397" marB="50397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defRPr/>
                          </a:pPr>
                          <a:r>
                            <a:rPr lang="fr-CA" altLang="zh-TW" sz="2000" b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sym typeface="+mn-ea"/>
                            </a:rPr>
                            <a:t>[3,3], [7,7]</a:t>
                          </a:r>
                          <a:endParaRPr lang="fr-CA" altLang="zh-TW" sz="2000" b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+mn-ea"/>
                          </a:endParaRPr>
                        </a:p>
                      </a:txBody>
                      <a:tcPr marL="100795" marR="100795" marT="50397" marB="50397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5" name="Espace réservé du contenu 4"/>
              <p:cNvGraphicFramePr>
                <a:graphicFrameLocks noGrp="1"/>
              </p:cNvGraphicFramePr>
              <p:nvPr>
                <p:ph idx="1"/>
              </p:nvPr>
            </p:nvGraphicFramePr>
            <p:xfrm>
              <a:off x="163195" y="655955"/>
              <a:ext cx="6800215" cy="2225675"/>
            </p:xfrm>
            <a:graphic>
              <a:graphicData uri="http://schemas.openxmlformats.org/drawingml/2006/table">
                <a:tbl>
                  <a:tblPr firstRow="1" bandRow="1">
                    <a:tableStyleId>{B301B821-A1FF-4177-AEE7-76D212191A09}</a:tableStyleId>
                  </a:tblPr>
                  <a:tblGrid>
                    <a:gridCol w="1586230"/>
                    <a:gridCol w="1222375"/>
                    <a:gridCol w="3991610"/>
                  </a:tblGrid>
                  <a:tr h="405130">
                    <a:tc>
                      <a:txBody>
                        <a:bodyPr/>
                        <a:p>
                          <a:r>
                            <a:rPr lang="fr-CA" sz="2000" dirty="0" err="1"/>
                            <a:t>Episode</a:t>
                          </a:r>
                          <a:endParaRPr lang="fr-CA" sz="2000" dirty="0" err="1"/>
                        </a:p>
                      </a:txBody>
                      <a:tcPr marL="100795" marR="100795" marT="50397" marB="50397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p>
                          <a:r>
                            <a:rPr lang="fr-CA" sz="2000" dirty="0"/>
                            <a:t>Support</a:t>
                          </a:r>
                          <a:endParaRPr lang="fr-CA" sz="2000" dirty="0"/>
                        </a:p>
                      </a:txBody>
                      <a:tcPr marL="100795" marR="100795" marT="50397" marB="50397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p>
                          <a:pPr>
                            <a:buNone/>
                          </a:pPr>
                          <a:r>
                            <a:rPr lang="fr-CA" altLang="en-US" sz="2000" dirty="0"/>
                            <a:t>Bound-list</a:t>
                          </a:r>
                          <a:endParaRPr lang="fr-CA" altLang="en-US" sz="2000" dirty="0"/>
                        </a:p>
                      </a:txBody>
                      <a:tcPr marL="100795" marR="100795" marT="50397" marB="50397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471805">
                    <a:tc>
                      <a:txBody>
                        <a:bodyPr/>
                        <a:lstStyle/>
                        <a:p>
                          <a:endParaRPr lang="fr-CA"/>
                        </a:p>
                      </a:txBody>
                      <a:tcPr marL="100795" marR="100795" marT="50397" marB="50397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1"/>
                        </a:blipFill>
                      </a:tcPr>
                    </a:tc>
                    <a:tc>
                      <a:txBody>
                        <a:bodyPr/>
                        <a:p>
                          <a:r>
                            <a:rPr lang="fr-CA" sz="2000" dirty="0"/>
                            <a:t>5</a:t>
                          </a:r>
                          <a:endParaRPr lang="fr-CA" sz="2000" dirty="0"/>
                        </a:p>
                      </a:txBody>
                      <a:tcPr marL="100795" marR="100795" marT="50397" marB="50397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defRPr/>
                          </a:pPr>
                          <a:r>
                            <a:rPr lang="fr-CA" altLang="zh-TW" sz="2000" b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a:t>[1,1], [2,2], [3,3], [6,6], [7,7]</a:t>
                          </a:r>
                          <a:endParaRPr lang="fr-CA" altLang="zh-TW" sz="2000" b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endParaRPr>
                        </a:p>
                      </a:txBody>
                      <a:tcPr marL="100795" marR="100795" marT="50397" marB="50397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471805">
                    <a:tc>
                      <a:txBody>
                        <a:bodyPr/>
                        <a:lstStyle/>
                        <a:p>
                          <a:endParaRPr lang="fr-CA"/>
                        </a:p>
                      </a:txBody>
                      <a:tcPr marL="100795" marR="100795" marT="50397" marB="50397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1"/>
                        </a:blipFill>
                      </a:tcPr>
                    </a:tc>
                    <a:tc>
                      <a:txBody>
                        <a:bodyPr/>
                        <a:p>
                          <a:r>
                            <a:rPr lang="fr-CA" sz="2000" dirty="0"/>
                            <a:t>3</a:t>
                          </a:r>
                          <a:endParaRPr lang="fr-CA" sz="2000" dirty="0"/>
                        </a:p>
                      </a:txBody>
                      <a:tcPr marL="100795" marR="100795" marT="50397" marB="50397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p>
                          <a:pPr algn="l">
                            <a:buNone/>
                          </a:pPr>
                          <a:r>
                            <a:rPr lang="fr-CA" altLang="zh-TW" sz="2000" b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sym typeface="+mn-ea"/>
                            </a:rPr>
                            <a:t>[3,3], [7,7], [9,9]</a:t>
                          </a:r>
                          <a:endParaRPr lang="fr-CA" altLang="zh-TW" sz="2000" b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+mn-ea"/>
                          </a:endParaRPr>
                        </a:p>
                      </a:txBody>
                      <a:tcPr marL="100795" marR="100795" marT="50397" marB="50397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471805">
                    <a:tc>
                      <a:txBody>
                        <a:bodyPr/>
                        <a:lstStyle/>
                        <a:p>
                          <a:endParaRPr lang="fr-CA"/>
                        </a:p>
                      </a:txBody>
                      <a:tcPr marL="100795" marR="100795" marT="50397" marB="50397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1"/>
                        </a:blipFill>
                      </a:tcPr>
                    </a:tc>
                    <a:tc>
                      <a:txBody>
                        <a:bodyPr/>
                        <a:p>
                          <a:r>
                            <a:rPr lang="fr-CA" sz="2000" dirty="0"/>
                            <a:t>2</a:t>
                          </a:r>
                          <a:endParaRPr lang="fr-CA" sz="2000" dirty="0"/>
                        </a:p>
                      </a:txBody>
                      <a:tcPr marL="100795" marR="100795" marT="50397" marB="50397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defRPr/>
                          </a:pPr>
                          <a:r>
                            <a:rPr lang="fr-CA" altLang="zh-TW" sz="2000" b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sym typeface="+mn-ea"/>
                            </a:rPr>
                            <a:t>[1,1], [8,8]</a:t>
                          </a:r>
                          <a:endParaRPr lang="fr-CA" altLang="zh-TW" sz="2000" b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+mn-ea"/>
                          </a:endParaRPr>
                        </a:p>
                      </a:txBody>
                      <a:tcPr marL="100795" marR="100795" marT="50397" marB="50397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405130">
                    <a:tc>
                      <a:txBody>
                        <a:bodyPr/>
                        <a:lstStyle/>
                        <a:p>
                          <a:endParaRPr lang="fr-CA"/>
                        </a:p>
                      </a:txBody>
                      <a:tcPr marL="100795" marR="100795" marT="50397" marB="50397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1"/>
                        </a:blipFill>
                      </a:tcPr>
                    </a:tc>
                    <a:tc>
                      <a:txBody>
                        <a:bodyPr/>
                        <a:p>
                          <a:r>
                            <a:rPr lang="fr-CA" sz="2000" dirty="0"/>
                            <a:t>2</a:t>
                          </a:r>
                          <a:endParaRPr lang="fr-CA" sz="2000" dirty="0"/>
                        </a:p>
                      </a:txBody>
                      <a:tcPr marL="100795" marR="100795" marT="50397" marB="50397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defRPr/>
                          </a:pPr>
                          <a:r>
                            <a:rPr lang="fr-CA" altLang="zh-TW" sz="2000" b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sym typeface="+mn-ea"/>
                            </a:rPr>
                            <a:t>[3,3], [7,7]</a:t>
                          </a:r>
                          <a:endParaRPr lang="fr-CA" altLang="zh-TW" sz="2000" b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+mn-ea"/>
                          </a:endParaRPr>
                        </a:p>
                      </a:txBody>
                      <a:tcPr marL="100795" marR="100795" marT="50397" marB="50397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</a:tr>
                </a:tbl>
              </a:graphicData>
            </a:graphic>
          </p:graphicFrame>
        </mc:Fallback>
      </mc:AlternateContent>
      <p:sp>
        <p:nvSpPr>
          <p:cNvPr id="7" name="Zone de texte 6"/>
          <p:cNvSpPr txBox="1"/>
          <p:nvPr/>
        </p:nvSpPr>
        <p:spPr>
          <a:xfrm>
            <a:off x="231140" y="142240"/>
            <a:ext cx="587565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fr-CA" altLang="en-US" b="1"/>
              <a:t>Parallel episodes</a:t>
            </a:r>
            <a:endParaRPr lang="fr-CA" altLang="en-US" b="1"/>
          </a:p>
        </p:txBody>
      </p:sp>
      <p:sp>
        <p:nvSpPr>
          <p:cNvPr id="8" name="Zone de texte 7"/>
          <p:cNvSpPr txBox="1"/>
          <p:nvPr/>
        </p:nvSpPr>
        <p:spPr>
          <a:xfrm>
            <a:off x="163195" y="3322955"/>
            <a:ext cx="587565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fr-CA" altLang="en-US" b="1"/>
              <a:t>Composite episodes</a:t>
            </a:r>
            <a:endParaRPr lang="fr-CA" altLang="en-US" b="1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9" name="Table 8"/>
              <p:cNvGraphicFramePr>
                <a:graphicFrameLocks noGrp="1"/>
              </p:cNvGraphicFramePr>
              <p:nvPr/>
            </p:nvGraphicFramePr>
            <p:xfrm>
              <a:off x="163195" y="3703955"/>
              <a:ext cx="6800215" cy="2630805"/>
            </p:xfrm>
            <a:graphic>
              <a:graphicData uri="http://schemas.openxmlformats.org/drawingml/2006/table">
                <a:tbl>
                  <a:tblPr firstRow="1" bandRow="1">
                    <a:tableStyleId>{B301B821-A1FF-4177-AEE7-76D212191A09}</a:tableStyleId>
                  </a:tblPr>
                  <a:tblGrid>
                    <a:gridCol w="1586230"/>
                    <a:gridCol w="1222375"/>
                    <a:gridCol w="3991610"/>
                  </a:tblGrid>
                  <a:tr h="405130">
                    <a:tc>
                      <a:txBody>
                        <a:bodyPr/>
                        <a:p>
                          <a:r>
                            <a:rPr lang="fr-CA" sz="2000" dirty="0" err="1"/>
                            <a:t>Episode</a:t>
                          </a:r>
                          <a:endParaRPr lang="fr-CA" sz="2000" dirty="0" err="1"/>
                        </a:p>
                      </a:txBody>
                      <a:tcPr marL="100795" marR="100795" marT="50397" marB="50397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p>
                          <a:r>
                            <a:rPr lang="fr-CA" sz="2000" dirty="0"/>
                            <a:t>Support</a:t>
                          </a:r>
                          <a:endParaRPr lang="fr-CA" sz="2000" dirty="0"/>
                        </a:p>
                      </a:txBody>
                      <a:tcPr marL="100795" marR="100795" marT="50397" marB="50397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p>
                          <a:pPr>
                            <a:buNone/>
                          </a:pPr>
                          <a:r>
                            <a:rPr lang="fr-CA" altLang="en-US" sz="2000" dirty="0"/>
                            <a:t>Bound-list</a:t>
                          </a:r>
                          <a:endParaRPr lang="fr-CA" altLang="en-US" sz="2000" dirty="0"/>
                        </a:p>
                      </a:txBody>
                      <a:tcPr marL="100795" marR="100795" marT="50397" marB="50397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471805">
                    <a:tc>
                      <a:txBody>
                        <a:bodyPr/>
                        <a:p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d>
                                  <m:dPr>
                                    <m:begChr m:val="⟨"/>
                                    <m:endChr m:val="⟩"/>
                                    <m:ctrlPr>
                                      <a:rPr lang="en-US" altLang="zh-TW" sz="2000" smtClean="0">
                                        <a:solidFill>
                                          <a:srgbClr val="0000FF"/>
                                        </a:solidFill>
                                      </a:rPr>
                                    </m:ctrlPr>
                                  </m:dPr>
                                  <m:e>
                                    <m:d>
                                      <m:dPr>
                                        <m:begChr m:val="{"/>
                                        <m:endChr m:val="}"/>
                                        <m:ctrlPr>
                                          <a:rPr lang="en-US" altLang="zh-TW" sz="2000">
                                            <a:solidFill>
                                              <a:srgbClr val="0000FF"/>
                                            </a:solidFill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altLang="zh-TW" sz="2000">
                                            <a:solidFill>
                                              <a:srgbClr val="0000FF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𝑎</m:t>
                                        </m:r>
                                      </m:e>
                                    </m:d>
                                  </m:e>
                                </m:d>
                              </m:oMath>
                            </m:oMathPara>
                          </a14:m>
                          <a:endParaRPr lang="en-US" altLang="zh-TW" sz="2000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endParaRPr>
                        </a:p>
                      </a:txBody>
                      <a:tcPr marL="100795" marR="100795" marT="50397" marB="50397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p>
                          <a:r>
                            <a:rPr lang="fr-CA" sz="2000" dirty="0"/>
                            <a:t>5</a:t>
                          </a:r>
                          <a:endParaRPr lang="fr-CA" sz="2000" dirty="0"/>
                        </a:p>
                      </a:txBody>
                      <a:tcPr marL="100795" marR="100795" marT="50397" marB="50397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defRPr/>
                          </a:pPr>
                          <a:r>
                            <a:rPr lang="fr-CA" altLang="zh-TW" sz="2000" b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a:t>[1,1], [2,2], [3,3], [6,6], [7,7]</a:t>
                          </a:r>
                          <a:endParaRPr lang="fr-CA" altLang="zh-TW" sz="2000" b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endParaRPr>
                        </a:p>
                      </a:txBody>
                      <a:tcPr marL="100795" marR="100795" marT="50397" marB="50397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471805">
                    <a:tc>
                      <a:txBody>
                        <a:bodyPr/>
                        <a:p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d>
                                  <m:dPr>
                                    <m:begChr m:val="⟨"/>
                                    <m:endChr m:val="⟩"/>
                                    <m:ctrlPr>
                                      <a:rPr lang="en-US" altLang="zh-TW" sz="2000" smtClean="0">
                                        <a:solidFill>
                                          <a:srgbClr val="0000FF"/>
                                        </a:solidFill>
                                      </a:rPr>
                                    </m:ctrlPr>
                                  </m:dPr>
                                  <m:e>
                                    <m:d>
                                      <m:dPr>
                                        <m:begChr m:val="{"/>
                                        <m:endChr m:val="}"/>
                                        <m:ctrlPr>
                                          <a:rPr lang="en-US" altLang="zh-TW" sz="2000">
                                            <a:solidFill>
                                              <a:srgbClr val="0000FF"/>
                                            </a:solidFill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altLang="zh-TW" sz="2000" smtClean="0">
                                            <a:solidFill>
                                              <a:srgbClr val="0000FF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𝑏</m:t>
                                        </m:r>
                                      </m:e>
                                    </m:d>
                                  </m:e>
                                </m:d>
                              </m:oMath>
                            </m:oMathPara>
                          </a14:m>
                          <a:endParaRPr lang="en-US" altLang="zh-TW" sz="2000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endParaRPr>
                        </a:p>
                      </a:txBody>
                      <a:tcPr marL="100795" marR="100795" marT="50397" marB="50397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p>
                          <a:r>
                            <a:rPr lang="fr-CA" sz="2000" dirty="0"/>
                            <a:t>3</a:t>
                          </a:r>
                          <a:endParaRPr lang="fr-CA" sz="2000" dirty="0"/>
                        </a:p>
                      </a:txBody>
                      <a:tcPr marL="100795" marR="100795" marT="50397" marB="50397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p>
                          <a:pPr algn="l">
                            <a:buNone/>
                          </a:pPr>
                          <a:r>
                            <a:rPr lang="fr-CA" altLang="zh-TW" sz="2000" b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sym typeface="+mn-ea"/>
                            </a:rPr>
                            <a:t>[3,3], [7,7], [9,9]</a:t>
                          </a:r>
                          <a:endParaRPr lang="fr-CA" altLang="zh-TW" sz="2000" b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+mn-ea"/>
                          </a:endParaRPr>
                        </a:p>
                      </a:txBody>
                      <a:tcPr marL="100795" marR="100795" marT="50397" marB="50397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471805">
                    <a:tc>
                      <a:txBody>
                        <a:bodyPr/>
                        <a:p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d>
                                  <m:dPr>
                                    <m:begChr m:val="⟨"/>
                                    <m:endChr m:val="⟩"/>
                                    <m:ctrlPr>
                                      <a:rPr lang="en-US" altLang="zh-TW" sz="2000" smtClean="0">
                                        <a:solidFill>
                                          <a:srgbClr val="0000FF"/>
                                        </a:solidFill>
                                      </a:rPr>
                                    </m:ctrlPr>
                                  </m:dPr>
                                  <m:e>
                                    <m:d>
                                      <m:dPr>
                                        <m:begChr m:val="{"/>
                                        <m:endChr m:val="}"/>
                                        <m:ctrlPr>
                                          <a:rPr lang="en-US" altLang="zh-TW" sz="2000">
                                            <a:solidFill>
                                              <a:srgbClr val="0000FF"/>
                                            </a:solidFill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altLang="zh-TW" sz="2000" smtClean="0">
                                            <a:solidFill>
                                              <a:srgbClr val="0000FF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𝑐</m:t>
                                        </m:r>
                                      </m:e>
                                    </m:d>
                                    <m:r>
                                      <a:rPr lang="en-US" altLang="zh-TW" sz="2000" smtClean="0">
                                        <a:solidFill>
                                          <a:srgbClr val="0000FF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 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en-US" altLang="zh-TW" sz="2000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endParaRPr>
                        </a:p>
                      </a:txBody>
                      <a:tcPr marL="100795" marR="100795" marT="50397" marB="50397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p>
                          <a:r>
                            <a:rPr lang="fr-CA" sz="2000" dirty="0"/>
                            <a:t>2</a:t>
                          </a:r>
                          <a:endParaRPr lang="fr-CA" sz="2000" dirty="0"/>
                        </a:p>
                      </a:txBody>
                      <a:tcPr marL="100795" marR="100795" marT="50397" marB="50397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defRPr/>
                          </a:pPr>
                          <a:r>
                            <a:rPr lang="fr-CA" altLang="zh-TW" sz="2000" b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sym typeface="+mn-ea"/>
                            </a:rPr>
                            <a:t>[1,1], [8,8]</a:t>
                          </a:r>
                          <a:endParaRPr lang="fr-CA" altLang="zh-TW" sz="2000" b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+mn-ea"/>
                          </a:endParaRPr>
                        </a:p>
                      </a:txBody>
                      <a:tcPr marL="100795" marR="100795" marT="50397" marB="50397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405130">
                    <a:tc>
                      <a:txBody>
                        <a:bodyPr/>
                        <a:p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d>
                                  <m:dPr>
                                    <m:begChr m:val="⟨"/>
                                    <m:endChr m:val="⟩"/>
                                    <m:ctrlPr>
                                      <a:rPr lang="en-US" altLang="zh-TW" sz="2000" i="1" smtClean="0">
                                        <a:solidFill>
                                          <a:srgbClr val="0000FF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d>
                                      <m:dPr>
                                        <m:begChr m:val="{"/>
                                        <m:endChr m:val="}"/>
                                        <m:ctrlPr>
                                          <a:rPr lang="en-US" altLang="zh-TW" sz="2000" i="1">
                                            <a:solidFill>
                                              <a:srgbClr val="0000FF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altLang="zh-TW" sz="2000">
                                            <a:solidFill>
                                              <a:srgbClr val="0000FF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𝑎</m:t>
                                        </m:r>
                                        <m:r>
                                          <a:rPr lang="fr-CA" altLang="zh-TW" sz="2000" b="0" i="0" smtClean="0">
                                            <a:solidFill>
                                              <a:srgbClr val="0000FF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,</m:t>
                                        </m:r>
                                        <m:r>
                                          <m:rPr>
                                            <m:sty m:val="p"/>
                                          </m:rPr>
                                          <a:rPr lang="fr-CA" altLang="zh-TW" sz="2000" b="0" i="0" smtClean="0">
                                            <a:solidFill>
                                              <a:srgbClr val="0000FF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b</m:t>
                                        </m:r>
                                      </m:e>
                                    </m:d>
                                  </m:e>
                                </m:d>
                              </m:oMath>
                            </m:oMathPara>
                          </a14:m>
                          <a:endParaRPr lang="fr-CA" altLang="zh-TW" sz="2000" b="0" i="0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endParaRPr>
                        </a:p>
                      </a:txBody>
                      <a:tcPr marL="100795" marR="100795" marT="50397" marB="50397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p>
                          <a:r>
                            <a:rPr lang="fr-CA" sz="2000" dirty="0"/>
                            <a:t>2</a:t>
                          </a:r>
                          <a:endParaRPr lang="fr-CA" sz="2000" dirty="0"/>
                        </a:p>
                      </a:txBody>
                      <a:tcPr marL="100795" marR="100795" marT="50397" marB="50397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defRPr/>
                          </a:pPr>
                          <a:r>
                            <a:rPr lang="fr-CA" altLang="zh-TW" sz="2000" b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sym typeface="+mn-ea"/>
                            </a:rPr>
                            <a:t>[3,3], [7,7]</a:t>
                          </a:r>
                          <a:endParaRPr lang="fr-CA" altLang="zh-TW" sz="2000" b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+mn-ea"/>
                          </a:endParaRPr>
                        </a:p>
                      </a:txBody>
                      <a:tcPr marL="100795" marR="100795" marT="50397" marB="50397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</a:tr>
                  <a:tr h="405130">
                    <a:tc>
                      <a:txBody>
                        <a:bodyPr/>
                        <a:p>
                          <a:pPr>
                            <a:buNone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d>
                                  <m:dPr>
                                    <m:begChr m:val="⟨"/>
                                    <m:endChr m:val="⟩"/>
                                    <m:ctrlPr>
                                      <a:rPr lang="en-US" altLang="zh-TW" sz="2000" smtClean="0">
                                        <a:solidFill>
                                          <a:srgbClr val="0000FF"/>
                                        </a:solidFill>
                                      </a:rPr>
                                    </m:ctrlPr>
                                  </m:dPr>
                                  <m:e>
                                    <m:d>
                                      <m:dPr>
                                        <m:begChr m:val="{"/>
                                        <m:endChr m:val="}"/>
                                        <m:ctrlPr>
                                          <a:rPr lang="en-US" altLang="zh-TW" sz="2000">
                                            <a:solidFill>
                                              <a:srgbClr val="0000FF"/>
                                            </a:solidFill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altLang="zh-TW" sz="2000">
                                            <a:solidFill>
                                              <a:srgbClr val="0000FF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𝑎</m:t>
                                        </m:r>
                                      </m:e>
                                    </m:d>
                                    <m:r>
                                      <a:rPr lang="en-US" altLang="zh-TW" sz="2000">
                                        <a:solidFill>
                                          <a:srgbClr val="0000FF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.{</m:t>
                                    </m:r>
                                    <m:r>
                                      <m:rPr>
                                        <m:sty m:val="p"/>
                                      </m:rPr>
                                      <a:rPr lang="en-US" altLang="zh-TW" sz="2000">
                                        <a:solidFill>
                                          <a:srgbClr val="0000FF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a</m:t>
                                    </m:r>
                                    <m:r>
                                      <a:rPr lang="en-US" altLang="zh-TW" sz="2000">
                                        <a:solidFill>
                                          <a:srgbClr val="0000FF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}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fr-CA" altLang="zh-TW" sz="2000" b="0" i="0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endParaRPr>
                        </a:p>
                      </a:txBody>
                      <a:tcPr marL="100795" marR="100795" marT="50397" marB="50397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p>
                          <a:pPr>
                            <a:buNone/>
                          </a:pPr>
                          <a:endParaRPr lang="fr-CA" altLang="en-US" sz="2000" dirty="0"/>
                        </a:p>
                      </a:txBody>
                      <a:tcPr marL="100795" marR="100795" marT="50397" marB="50397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defRPr/>
                          </a:pPr>
                          <a:r>
                            <a:rPr lang="fr-CA" altLang="zh-TW" sz="2000" b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sym typeface="+mn-ea"/>
                            </a:rPr>
                            <a:t>[1,2], [2,3], [6,7]</a:t>
                          </a:r>
                          <a:endParaRPr lang="fr-CA" altLang="zh-TW" sz="2000" b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+mn-ea"/>
                          </a:endParaRPr>
                        </a:p>
                      </a:txBody>
                      <a:tcPr marL="100795" marR="100795" marT="50397" marB="50397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FF00"/>
                        </a:solidFill>
                      </a:tcPr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9" name="Table 8"/>
              <p:cNvGraphicFramePr>
                <a:graphicFrameLocks noGrp="1"/>
              </p:cNvGraphicFramePr>
              <p:nvPr/>
            </p:nvGraphicFramePr>
            <p:xfrm>
              <a:off x="163195" y="3703955"/>
              <a:ext cx="6800215" cy="2630805"/>
            </p:xfrm>
            <a:graphic>
              <a:graphicData uri="http://schemas.openxmlformats.org/drawingml/2006/table">
                <a:tbl>
                  <a:tblPr firstRow="1" bandRow="1">
                    <a:tableStyleId>{B301B821-A1FF-4177-AEE7-76D212191A09}</a:tableStyleId>
                  </a:tblPr>
                  <a:tblGrid>
                    <a:gridCol w="1586230"/>
                    <a:gridCol w="1222375"/>
                    <a:gridCol w="3991610"/>
                  </a:tblGrid>
                  <a:tr h="405130">
                    <a:tc>
                      <a:txBody>
                        <a:bodyPr/>
                        <a:p>
                          <a:r>
                            <a:rPr lang="fr-CA" sz="2000" dirty="0" err="1"/>
                            <a:t>Episode</a:t>
                          </a:r>
                          <a:endParaRPr lang="fr-CA" sz="2000" dirty="0" err="1"/>
                        </a:p>
                      </a:txBody>
                      <a:tcPr marL="100795" marR="100795" marT="50397" marB="50397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p>
                          <a:r>
                            <a:rPr lang="fr-CA" sz="2000" dirty="0"/>
                            <a:t>Support</a:t>
                          </a:r>
                          <a:endParaRPr lang="fr-CA" sz="2000" dirty="0"/>
                        </a:p>
                      </a:txBody>
                      <a:tcPr marL="100795" marR="100795" marT="50397" marB="50397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p>
                          <a:pPr>
                            <a:buNone/>
                          </a:pPr>
                          <a:r>
                            <a:rPr lang="fr-CA" altLang="en-US" sz="2000" dirty="0"/>
                            <a:t>Bound-list</a:t>
                          </a:r>
                          <a:endParaRPr lang="fr-CA" altLang="en-US" sz="2000" dirty="0"/>
                        </a:p>
                      </a:txBody>
                      <a:tcPr marL="100795" marR="100795" marT="50397" marB="50397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471805">
                    <a:tc>
                      <a:txBody>
                        <a:bodyPr/>
                        <a:lstStyle/>
                        <a:p>
                          <a:endParaRPr lang="fr-CA"/>
                        </a:p>
                      </a:txBody>
                      <a:tcPr marL="100795" marR="100795" marT="50397" marB="50397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</a:blipFill>
                      </a:tcPr>
                    </a:tc>
                    <a:tc>
                      <a:txBody>
                        <a:bodyPr/>
                        <a:p>
                          <a:r>
                            <a:rPr lang="fr-CA" sz="2000" dirty="0"/>
                            <a:t>5</a:t>
                          </a:r>
                          <a:endParaRPr lang="fr-CA" sz="2000" dirty="0"/>
                        </a:p>
                      </a:txBody>
                      <a:tcPr marL="100795" marR="100795" marT="50397" marB="50397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defRPr/>
                          </a:pPr>
                          <a:r>
                            <a:rPr lang="fr-CA" altLang="zh-TW" sz="2000" b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a:t>[1,1], [2,2], [3,3], [6,6], [7,7]</a:t>
                          </a:r>
                          <a:endParaRPr lang="fr-CA" altLang="zh-TW" sz="2000" b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endParaRPr>
                        </a:p>
                      </a:txBody>
                      <a:tcPr marL="100795" marR="100795" marT="50397" marB="50397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471805">
                    <a:tc>
                      <a:txBody>
                        <a:bodyPr/>
                        <a:lstStyle/>
                        <a:p>
                          <a:endParaRPr lang="fr-CA"/>
                        </a:p>
                      </a:txBody>
                      <a:tcPr marL="100795" marR="100795" marT="50397" marB="50397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</a:blipFill>
                      </a:tcPr>
                    </a:tc>
                    <a:tc>
                      <a:txBody>
                        <a:bodyPr/>
                        <a:p>
                          <a:r>
                            <a:rPr lang="fr-CA" sz="2000" dirty="0"/>
                            <a:t>3</a:t>
                          </a:r>
                          <a:endParaRPr lang="fr-CA" sz="2000" dirty="0"/>
                        </a:p>
                      </a:txBody>
                      <a:tcPr marL="100795" marR="100795" marT="50397" marB="50397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p>
                          <a:pPr algn="l">
                            <a:buNone/>
                          </a:pPr>
                          <a:r>
                            <a:rPr lang="fr-CA" altLang="zh-TW" sz="2000" b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sym typeface="+mn-ea"/>
                            </a:rPr>
                            <a:t>[3,3], [7,7], [9,9]</a:t>
                          </a:r>
                          <a:endParaRPr lang="fr-CA" altLang="zh-TW" sz="2000" b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+mn-ea"/>
                          </a:endParaRPr>
                        </a:p>
                      </a:txBody>
                      <a:tcPr marL="100795" marR="100795" marT="50397" marB="50397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471805">
                    <a:tc>
                      <a:txBody>
                        <a:bodyPr/>
                        <a:lstStyle/>
                        <a:p>
                          <a:endParaRPr lang="fr-CA"/>
                        </a:p>
                      </a:txBody>
                      <a:tcPr marL="100795" marR="100795" marT="50397" marB="50397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</a:blipFill>
                      </a:tcPr>
                    </a:tc>
                    <a:tc>
                      <a:txBody>
                        <a:bodyPr/>
                        <a:p>
                          <a:r>
                            <a:rPr lang="fr-CA" sz="2000" dirty="0"/>
                            <a:t>2</a:t>
                          </a:r>
                          <a:endParaRPr lang="fr-CA" sz="2000" dirty="0"/>
                        </a:p>
                      </a:txBody>
                      <a:tcPr marL="100795" marR="100795" marT="50397" marB="50397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defRPr/>
                          </a:pPr>
                          <a:r>
                            <a:rPr lang="fr-CA" altLang="zh-TW" sz="2000" b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sym typeface="+mn-ea"/>
                            </a:rPr>
                            <a:t>[1,1], [8,8]</a:t>
                          </a:r>
                          <a:endParaRPr lang="fr-CA" altLang="zh-TW" sz="2000" b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+mn-ea"/>
                          </a:endParaRPr>
                        </a:p>
                      </a:txBody>
                      <a:tcPr marL="100795" marR="100795" marT="50397" marB="50397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405130">
                    <a:tc>
                      <a:txBody>
                        <a:bodyPr/>
                        <a:lstStyle/>
                        <a:p>
                          <a:endParaRPr lang="fr-CA"/>
                        </a:p>
                      </a:txBody>
                      <a:tcPr marL="100795" marR="100795" marT="50397" marB="50397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</a:blipFill>
                      </a:tcPr>
                    </a:tc>
                    <a:tc>
                      <a:txBody>
                        <a:bodyPr/>
                        <a:p>
                          <a:r>
                            <a:rPr lang="fr-CA" sz="2000" dirty="0"/>
                            <a:t>2</a:t>
                          </a:r>
                          <a:endParaRPr lang="fr-CA" sz="2000" dirty="0"/>
                        </a:p>
                      </a:txBody>
                      <a:tcPr marL="100795" marR="100795" marT="50397" marB="50397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defRPr/>
                          </a:pPr>
                          <a:r>
                            <a:rPr lang="fr-CA" altLang="zh-TW" sz="2000" b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sym typeface="+mn-ea"/>
                            </a:rPr>
                            <a:t>[3,3], [7,7]</a:t>
                          </a:r>
                          <a:endParaRPr lang="fr-CA" altLang="zh-TW" sz="2000" b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+mn-ea"/>
                          </a:endParaRPr>
                        </a:p>
                      </a:txBody>
                      <a:tcPr marL="100795" marR="100795" marT="50397" marB="50397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</a:tr>
                  <a:tr h="471805">
                    <a:tc>
                      <a:txBody>
                        <a:bodyPr/>
                        <a:lstStyle/>
                        <a:p>
                          <a:endParaRPr lang="fr-CA"/>
                        </a:p>
                      </a:txBody>
                      <a:tcPr marL="100795" marR="100795" marT="50397" marB="50397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</a:blipFill>
                      </a:tcPr>
                    </a:tc>
                    <a:tc>
                      <a:txBody>
                        <a:bodyPr/>
                        <a:p>
                          <a:pPr>
                            <a:buNone/>
                          </a:pPr>
                          <a:endParaRPr lang="fr-CA" altLang="en-US" sz="2000" dirty="0"/>
                        </a:p>
                      </a:txBody>
                      <a:tcPr marL="100795" marR="100795" marT="50397" marB="50397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defRPr/>
                          </a:pPr>
                          <a:r>
                            <a:rPr lang="fr-CA" altLang="zh-TW" sz="2000" b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sym typeface="+mn-ea"/>
                            </a:rPr>
                            <a:t>[1,2], [2,3], [6,7]</a:t>
                          </a:r>
                          <a:endParaRPr lang="fr-CA" altLang="zh-TW" sz="2000" b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+mn-ea"/>
                          </a:endParaRPr>
                        </a:p>
                      </a:txBody>
                      <a:tcPr marL="100795" marR="100795" marT="50397" marB="50397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FF00"/>
                        </a:solidFill>
                      </a:tcPr>
                    </a:tc>
                  </a:tr>
                </a:tbl>
              </a:graphicData>
            </a:graphic>
          </p:graphicFrame>
        </mc:Fallback>
      </mc:AlternateContent>
      <p:cxnSp>
        <p:nvCxnSpPr>
          <p:cNvPr id="10" name="Straight Arrow Connector 8"/>
          <p:cNvCxnSpPr/>
          <p:nvPr/>
        </p:nvCxnSpPr>
        <p:spPr>
          <a:xfrm flipH="1">
            <a:off x="6868795" y="5913755"/>
            <a:ext cx="990600" cy="30480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6563995" y="4389755"/>
            <a:ext cx="0" cy="167640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12" name="Rectangle 11"/>
              <p:cNvSpPr/>
              <p:nvPr/>
            </p:nvSpPr>
            <p:spPr>
              <a:xfrm>
                <a:off x="6792537" y="5609135"/>
                <a:ext cx="461010" cy="499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CA" altLang="zh-TW" sz="2645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∩</m:t>
                      </m:r>
                    </m:oMath>
                  </m:oMathPara>
                </a14:m>
                <a:endParaRPr lang="en-US" sz="2645" dirty="0"/>
              </a:p>
            </p:txBody>
          </p:sp>
        </mc:Choice>
        <mc:Fallback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92537" y="5609135"/>
                <a:ext cx="461010" cy="499110"/>
              </a:xfrm>
              <a:prstGeom prst="rect">
                <a:avLst/>
              </a:prstGeom>
              <a:blipFill rotWithShape="1">
                <a:blip r:embed="rId3"/>
                <a:stretch>
                  <a:fillRect l="-125" t="-36" r="125" b="36"/>
                </a:stretch>
              </a:blipFill>
            </p:spPr>
            <p:txBody>
              <a:bodyPr/>
              <a:lstStyle/>
              <a:p>
                <a:r>
                  <a:rPr lang="fr-CA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3" name="Straight Arrow Connector 8"/>
          <p:cNvCxnSpPr/>
          <p:nvPr/>
        </p:nvCxnSpPr>
        <p:spPr>
          <a:xfrm>
            <a:off x="6563995" y="1341755"/>
            <a:ext cx="1219200" cy="4587875"/>
          </a:xfrm>
          <a:prstGeom prst="straightConnector1">
            <a:avLst/>
          </a:prstGeom>
          <a:ln w="57150"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2" name="Zone de texte 1"/>
              <p:cNvSpPr txBox="1"/>
              <p:nvPr/>
            </p:nvSpPr>
            <p:spPr>
              <a:xfrm>
                <a:off x="1341755" y="6497320"/>
                <a:ext cx="7947025" cy="6807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p>
                <a:r>
                  <a:rPr lang="fr-CA" altLang="en-US"/>
                  <a:t>The bound list of </a:t>
                </a:r>
                <a14:m>
                  <m:oMath xmlns:m="http://schemas.openxmlformats.org/officeDocument/2006/math">
                    <m:d>
                      <m:dPr>
                        <m:begChr m:val="⟨"/>
                        <m:endChr m:val="⟩"/>
                        <m:ctrlPr>
                          <a:rPr lang="en-US" altLang="zh-TW" smtClean="0">
                            <a:solidFill>
                              <a:srgbClr val="0000FF"/>
                            </a:solidFill>
                          </a:rPr>
                        </m:ctrlPr>
                      </m:d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altLang="zh-TW">
                                <a:solidFill>
                                  <a:srgbClr val="0000FF"/>
                                </a:solidFill>
                              </a:rPr>
                            </m:ctrlPr>
                          </m:dPr>
                          <m:e>
                            <m:r>
                              <a:rPr lang="en-US" altLang="zh-TW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</m:d>
                        <m:r>
                          <a:rPr lang="en-US" altLang="zh-TW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.{</m:t>
                        </m:r>
                        <m:r>
                          <m:rPr>
                            <m:sty m:val="p"/>
                          </m:rPr>
                          <a:rPr lang="en-US" altLang="zh-TW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a</m:t>
                        </m:r>
                        <m:r>
                          <a:rPr lang="en-US" altLang="zh-TW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}</m:t>
                        </m:r>
                      </m:e>
                    </m:d>
                  </m:oMath>
                </a14:m>
                <a:r>
                  <a:rPr lang="fr-CA" altLang="zh-TW" b="0" i="0" dirty="0" smtClean="0">
                    <a:solidFill>
                      <a:schemeClr val="tx1"/>
                    </a:solidFill>
                    <a:latin typeface="Cambria Math" panose="02040503050406030204" pitchFamily="18" charset="0"/>
                  </a:rPr>
                  <a:t> is created by intersecting that of </a:t>
                </a:r>
                <a:r>
                  <a:rPr lang="fr-CA" altLang="en-US"/>
                  <a:t> </a:t>
                </a:r>
                <a14:m>
                  <m:oMath xmlns:m="http://schemas.openxmlformats.org/officeDocument/2006/math">
                    <m:d>
                      <m:dPr>
                        <m:begChr m:val="⟨"/>
                        <m:endChr m:val="⟩"/>
                        <m:ctrlPr>
                          <a:rPr lang="en-US" altLang="zh-TW" smtClean="0">
                            <a:solidFill>
                              <a:srgbClr val="0000FF"/>
                            </a:solidFill>
                          </a:rPr>
                        </m:ctrlPr>
                      </m:d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altLang="zh-TW">
                                <a:solidFill>
                                  <a:srgbClr val="0000FF"/>
                                </a:solidFill>
                              </a:rPr>
                            </m:ctrlPr>
                          </m:dPr>
                          <m:e>
                            <m:r>
                              <a:rPr lang="en-US" altLang="zh-TW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</m:d>
                      </m:e>
                    </m:d>
                  </m:oMath>
                </a14:m>
                <a:r>
                  <a:rPr lang="fr-CA" altLang="en-US"/>
                  <a:t> and </a:t>
                </a:r>
                <a14:m>
                  <m:oMath xmlns:m="http://schemas.openxmlformats.org/officeDocument/2006/math">
                    <m:d>
                      <m:dPr>
                        <m:begChr m:val="⟨"/>
                        <m:endChr m:val="⟩"/>
                        <m:ctrlPr>
                          <a:rPr lang="en-US" altLang="zh-TW" smtClean="0">
                            <a:solidFill>
                              <a:srgbClr val="0000FF"/>
                            </a:solidFill>
                          </a:rPr>
                        </m:ctrlPr>
                      </m:d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altLang="zh-TW">
                                <a:solidFill>
                                  <a:srgbClr val="0000FF"/>
                                </a:solidFill>
                              </a:rPr>
                            </m:ctrlPr>
                          </m:dPr>
                          <m:e>
                            <m:r>
                              <a:rPr lang="en-US" altLang="zh-TW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</m:d>
                      </m:e>
                    </m:d>
                  </m:oMath>
                </a14:m>
                <a:r>
                  <a:rPr lang="fr-CA" dirty="0">
                    <a:solidFill>
                      <a:srgbClr val="0000FF"/>
                    </a:solidFill>
                    <a:latin typeface="Cambria Math" panose="02040503050406030204" pitchFamily="18" charset="0"/>
                  </a:rPr>
                  <a:t>.  </a:t>
                </a:r>
                <a:br>
                  <a:rPr lang="fr-CA" dirty="0">
                    <a:solidFill>
                      <a:srgbClr val="0000FF"/>
                    </a:solidFill>
                    <a:latin typeface="Cambria Math" panose="02040503050406030204" pitchFamily="18" charset="0"/>
                  </a:rPr>
                </a:br>
                <a:r>
                  <a:rPr lang="fr-CA" b="1" dirty="0">
                    <a:solidFill>
                      <a:schemeClr val="tx1"/>
                    </a:solidFill>
                    <a:latin typeface="Cambria Math" panose="02040503050406030204" pitchFamily="18" charset="0"/>
                  </a:rPr>
                  <a:t>Note: </a:t>
                </a:r>
                <a:r>
                  <a:rPr lang="fr-CA" dirty="0">
                    <a:solidFill>
                      <a:schemeClr val="tx1"/>
                    </a:solidFill>
                    <a:latin typeface="Cambria Math" panose="02040503050406030204" pitchFamily="18" charset="0"/>
                  </a:rPr>
                  <a:t>Because</a:t>
                </a:r>
                <a:r>
                  <a:rPr lang="fr-CA" dirty="0">
                    <a:solidFill>
                      <a:srgbClr val="0000FF"/>
                    </a:solidFill>
                    <a:latin typeface="Cambria Math" panose="02040503050406030204" pitchFamily="18" charset="0"/>
                  </a:rPr>
                  <a:t> winlen = 2, </a:t>
                </a:r>
                <a:r>
                  <a:rPr lang="fr-CA" dirty="0">
                    <a:solidFill>
                      <a:schemeClr val="tx1"/>
                    </a:solidFill>
                    <a:latin typeface="Cambria Math" panose="02040503050406030204" pitchFamily="18" charset="0"/>
                  </a:rPr>
                  <a:t>some intervals are not considered like</a:t>
                </a:r>
                <a:r>
                  <a:rPr lang="fr-CA" dirty="0">
                    <a:solidFill>
                      <a:srgbClr val="0000FF"/>
                    </a:solidFill>
                    <a:latin typeface="Cambria Math" panose="02040503050406030204" pitchFamily="18" charset="0"/>
                  </a:rPr>
                  <a:t> [1,3] </a:t>
                </a:r>
                <a:r>
                  <a:rPr lang="fr-CA" dirty="0">
                    <a:solidFill>
                      <a:schemeClr val="tx1"/>
                    </a:solidFill>
                    <a:latin typeface="Cambria Math" panose="02040503050406030204" pitchFamily="18" charset="0"/>
                  </a:rPr>
                  <a:t>and </a:t>
                </a:r>
                <a:r>
                  <a:rPr lang="fr-CA" dirty="0">
                    <a:solidFill>
                      <a:srgbClr val="0000FF"/>
                    </a:solidFill>
                    <a:latin typeface="Cambria Math" panose="02040503050406030204" pitchFamily="18" charset="0"/>
                  </a:rPr>
                  <a:t>[1,6]</a:t>
                </a:r>
                <a:endParaRPr lang="fr-CA"/>
              </a:p>
            </p:txBody>
          </p:sp>
        </mc:Choice>
        <mc:Fallback>
          <p:sp>
            <p:nvSpPr>
              <p:cNvPr id="2" name="Zone de texte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41755" y="6497320"/>
                <a:ext cx="7947025" cy="680720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CA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 spd="med" advClick="0"/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>
              <a:defRPr/>
            </a:pPr>
            <a:fld id="{02CE1AC3-715D-4D80-8097-7A9D29DF156E}" type="slidenum">
              <a:rPr lang="en-GB"/>
            </a:fld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" name="Espace réservé du contenu 4"/>
              <p:cNvGraphicFramePr>
                <a:graphicFrameLocks noGrp="1"/>
              </p:cNvGraphicFramePr>
              <p:nvPr>
                <p:ph idx="1"/>
              </p:nvPr>
            </p:nvGraphicFramePr>
            <p:xfrm>
              <a:off x="163195" y="655955"/>
              <a:ext cx="6800215" cy="2225675"/>
            </p:xfrm>
            <a:graphic>
              <a:graphicData uri="http://schemas.openxmlformats.org/drawingml/2006/table">
                <a:tbl>
                  <a:tblPr firstRow="1" bandRow="1">
                    <a:tableStyleId>{B301B821-A1FF-4177-AEE7-76D212191A09}</a:tableStyleId>
                  </a:tblPr>
                  <a:tblGrid>
                    <a:gridCol w="1586230"/>
                    <a:gridCol w="1222375"/>
                    <a:gridCol w="3991610"/>
                  </a:tblGrid>
                  <a:tr h="405130">
                    <a:tc>
                      <a:txBody>
                        <a:bodyPr/>
                        <a:p>
                          <a:r>
                            <a:rPr lang="fr-CA" sz="2000" dirty="0" err="1"/>
                            <a:t>Episode</a:t>
                          </a:r>
                          <a:endParaRPr lang="fr-CA" sz="2000" dirty="0" err="1"/>
                        </a:p>
                      </a:txBody>
                      <a:tcPr marL="100795" marR="100795" marT="50397" marB="50397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p>
                          <a:r>
                            <a:rPr lang="fr-CA" sz="2000" dirty="0"/>
                            <a:t>Support</a:t>
                          </a:r>
                          <a:endParaRPr lang="fr-CA" sz="2000" dirty="0"/>
                        </a:p>
                      </a:txBody>
                      <a:tcPr marL="100795" marR="100795" marT="50397" marB="50397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p>
                          <a:pPr>
                            <a:buNone/>
                          </a:pPr>
                          <a:r>
                            <a:rPr lang="fr-CA" altLang="en-US" sz="2000" dirty="0"/>
                            <a:t>Bound-list</a:t>
                          </a:r>
                          <a:endParaRPr lang="fr-CA" altLang="en-US" sz="2000" dirty="0"/>
                        </a:p>
                      </a:txBody>
                      <a:tcPr marL="100795" marR="100795" marT="50397" marB="50397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471805">
                    <a:tc>
                      <a:txBody>
                        <a:bodyPr/>
                        <a:p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d>
                                  <m:dPr>
                                    <m:begChr m:val="⟨"/>
                                    <m:endChr m:val="⟩"/>
                                    <m:ctrlPr>
                                      <a:rPr lang="en-US" altLang="zh-TW" sz="2000" smtClean="0">
                                        <a:solidFill>
                                          <a:srgbClr val="0000FF"/>
                                        </a:solidFill>
                                      </a:rPr>
                                    </m:ctrlPr>
                                  </m:dPr>
                                  <m:e>
                                    <m:d>
                                      <m:dPr>
                                        <m:begChr m:val="{"/>
                                        <m:endChr m:val="}"/>
                                        <m:ctrlPr>
                                          <a:rPr lang="en-US" altLang="zh-TW" sz="2000">
                                            <a:solidFill>
                                              <a:srgbClr val="0000FF"/>
                                            </a:solidFill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altLang="zh-TW" sz="2000">
                                            <a:solidFill>
                                              <a:srgbClr val="0000FF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𝑎</m:t>
                                        </m:r>
                                      </m:e>
                                    </m:d>
                                  </m:e>
                                </m:d>
                              </m:oMath>
                            </m:oMathPara>
                          </a14:m>
                          <a:endParaRPr lang="en-US" altLang="zh-TW" sz="2000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endParaRPr>
                        </a:p>
                      </a:txBody>
                      <a:tcPr marL="100795" marR="100795" marT="50397" marB="50397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p>
                          <a:r>
                            <a:rPr lang="fr-CA" sz="2000" dirty="0"/>
                            <a:t>5</a:t>
                          </a:r>
                          <a:endParaRPr lang="fr-CA" sz="2000" dirty="0"/>
                        </a:p>
                      </a:txBody>
                      <a:tcPr marL="100795" marR="100795" marT="50397" marB="50397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defRPr/>
                          </a:pPr>
                          <a:r>
                            <a:rPr lang="fr-CA" altLang="zh-TW" sz="2000" b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a:t>[1,1], [2,2], [3,3], [6,6], [7,7]</a:t>
                          </a:r>
                          <a:endParaRPr lang="fr-CA" altLang="zh-TW" sz="2000" b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endParaRPr>
                        </a:p>
                      </a:txBody>
                      <a:tcPr marL="100795" marR="100795" marT="50397" marB="50397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471805">
                    <a:tc>
                      <a:txBody>
                        <a:bodyPr/>
                        <a:p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d>
                                  <m:dPr>
                                    <m:begChr m:val="⟨"/>
                                    <m:endChr m:val="⟩"/>
                                    <m:ctrlPr>
                                      <a:rPr lang="en-US" altLang="zh-TW" sz="2000" smtClean="0">
                                        <a:solidFill>
                                          <a:srgbClr val="0000FF"/>
                                        </a:solidFill>
                                      </a:rPr>
                                    </m:ctrlPr>
                                  </m:dPr>
                                  <m:e>
                                    <m:d>
                                      <m:dPr>
                                        <m:begChr m:val="{"/>
                                        <m:endChr m:val="}"/>
                                        <m:ctrlPr>
                                          <a:rPr lang="en-US" altLang="zh-TW" sz="2000">
                                            <a:solidFill>
                                              <a:srgbClr val="0000FF"/>
                                            </a:solidFill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altLang="zh-TW" sz="2000" smtClean="0">
                                            <a:solidFill>
                                              <a:srgbClr val="0000FF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𝑏</m:t>
                                        </m:r>
                                      </m:e>
                                    </m:d>
                                  </m:e>
                                </m:d>
                              </m:oMath>
                            </m:oMathPara>
                          </a14:m>
                          <a:endParaRPr lang="en-US" altLang="zh-TW" sz="2000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endParaRPr>
                        </a:p>
                      </a:txBody>
                      <a:tcPr marL="100795" marR="100795" marT="50397" marB="50397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p>
                          <a:r>
                            <a:rPr lang="fr-CA" sz="2000" dirty="0"/>
                            <a:t>3</a:t>
                          </a:r>
                          <a:endParaRPr lang="fr-CA" sz="2000" dirty="0"/>
                        </a:p>
                      </a:txBody>
                      <a:tcPr marL="100795" marR="100795" marT="50397" marB="50397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p>
                          <a:pPr algn="l">
                            <a:buNone/>
                          </a:pPr>
                          <a:r>
                            <a:rPr lang="fr-CA" altLang="zh-TW" sz="2000" b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sym typeface="+mn-ea"/>
                            </a:rPr>
                            <a:t>[3,3], [7,7], [9,9]</a:t>
                          </a:r>
                          <a:endParaRPr lang="fr-CA" altLang="zh-TW" sz="2000" b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+mn-ea"/>
                          </a:endParaRPr>
                        </a:p>
                      </a:txBody>
                      <a:tcPr marL="100795" marR="100795" marT="50397" marB="50397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471805">
                    <a:tc>
                      <a:txBody>
                        <a:bodyPr/>
                        <a:p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d>
                                  <m:dPr>
                                    <m:begChr m:val="⟨"/>
                                    <m:endChr m:val="⟩"/>
                                    <m:ctrlPr>
                                      <a:rPr lang="en-US" altLang="zh-TW" sz="2000" smtClean="0">
                                        <a:solidFill>
                                          <a:srgbClr val="0000FF"/>
                                        </a:solidFill>
                                      </a:rPr>
                                    </m:ctrlPr>
                                  </m:dPr>
                                  <m:e>
                                    <m:d>
                                      <m:dPr>
                                        <m:begChr m:val="{"/>
                                        <m:endChr m:val="}"/>
                                        <m:ctrlPr>
                                          <a:rPr lang="en-US" altLang="zh-TW" sz="2000">
                                            <a:solidFill>
                                              <a:srgbClr val="0000FF"/>
                                            </a:solidFill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altLang="zh-TW" sz="2000" smtClean="0">
                                            <a:solidFill>
                                              <a:srgbClr val="0000FF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𝑐</m:t>
                                        </m:r>
                                      </m:e>
                                    </m:d>
                                    <m:r>
                                      <a:rPr lang="en-US" altLang="zh-TW" sz="2000" smtClean="0">
                                        <a:solidFill>
                                          <a:srgbClr val="0000FF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 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en-US" altLang="zh-TW" sz="2000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endParaRPr>
                        </a:p>
                      </a:txBody>
                      <a:tcPr marL="100795" marR="100795" marT="50397" marB="50397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p>
                          <a:r>
                            <a:rPr lang="fr-CA" sz="2000" dirty="0"/>
                            <a:t>2</a:t>
                          </a:r>
                          <a:endParaRPr lang="fr-CA" sz="2000" dirty="0"/>
                        </a:p>
                      </a:txBody>
                      <a:tcPr marL="100795" marR="100795" marT="50397" marB="50397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defRPr/>
                          </a:pPr>
                          <a:r>
                            <a:rPr lang="fr-CA" altLang="zh-TW" sz="2000" b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sym typeface="+mn-ea"/>
                            </a:rPr>
                            <a:t>[1,1], [8,8]</a:t>
                          </a:r>
                          <a:endParaRPr lang="fr-CA" altLang="zh-TW" sz="2000" b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+mn-ea"/>
                          </a:endParaRPr>
                        </a:p>
                      </a:txBody>
                      <a:tcPr marL="100795" marR="100795" marT="50397" marB="50397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405130">
                    <a:tc>
                      <a:txBody>
                        <a:bodyPr/>
                        <a:p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d>
                                  <m:dPr>
                                    <m:begChr m:val="⟨"/>
                                    <m:endChr m:val="⟩"/>
                                    <m:ctrlPr>
                                      <a:rPr lang="en-US" altLang="zh-TW" sz="2000" i="1" smtClean="0">
                                        <a:solidFill>
                                          <a:srgbClr val="0000FF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d>
                                      <m:dPr>
                                        <m:begChr m:val="{"/>
                                        <m:endChr m:val="}"/>
                                        <m:ctrlPr>
                                          <a:rPr lang="en-US" altLang="zh-TW" sz="2000" i="1">
                                            <a:solidFill>
                                              <a:srgbClr val="0000FF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altLang="zh-TW" sz="2000">
                                            <a:solidFill>
                                              <a:srgbClr val="0000FF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𝑎</m:t>
                                        </m:r>
                                        <m:r>
                                          <a:rPr lang="fr-CA" altLang="zh-TW" sz="2000" b="0" i="0" smtClean="0">
                                            <a:solidFill>
                                              <a:srgbClr val="0000FF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,</m:t>
                                        </m:r>
                                        <m:r>
                                          <m:rPr>
                                            <m:sty m:val="p"/>
                                          </m:rPr>
                                          <a:rPr lang="fr-CA" altLang="zh-TW" sz="2000" b="0" i="0" smtClean="0">
                                            <a:solidFill>
                                              <a:srgbClr val="0000FF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b</m:t>
                                        </m:r>
                                      </m:e>
                                    </m:d>
                                  </m:e>
                                </m:d>
                              </m:oMath>
                            </m:oMathPara>
                          </a14:m>
                          <a:endParaRPr lang="fr-CA" altLang="zh-TW" sz="2000" b="0" i="0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endParaRPr>
                        </a:p>
                      </a:txBody>
                      <a:tcPr marL="100795" marR="100795" marT="50397" marB="50397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p>
                          <a:r>
                            <a:rPr lang="fr-CA" sz="2000" dirty="0"/>
                            <a:t>2</a:t>
                          </a:r>
                          <a:endParaRPr lang="fr-CA" sz="2000" dirty="0"/>
                        </a:p>
                      </a:txBody>
                      <a:tcPr marL="100795" marR="100795" marT="50397" marB="50397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defRPr/>
                          </a:pPr>
                          <a:r>
                            <a:rPr lang="fr-CA" altLang="zh-TW" sz="2000" b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sym typeface="+mn-ea"/>
                            </a:rPr>
                            <a:t>[3,3], [7,7]</a:t>
                          </a:r>
                          <a:endParaRPr lang="fr-CA" altLang="zh-TW" sz="2000" b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+mn-ea"/>
                          </a:endParaRPr>
                        </a:p>
                      </a:txBody>
                      <a:tcPr marL="100795" marR="100795" marT="50397" marB="50397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5" name="Espace réservé du contenu 4"/>
              <p:cNvGraphicFramePr>
                <a:graphicFrameLocks noGrp="1"/>
              </p:cNvGraphicFramePr>
              <p:nvPr>
                <p:ph idx="1"/>
              </p:nvPr>
            </p:nvGraphicFramePr>
            <p:xfrm>
              <a:off x="163195" y="655955"/>
              <a:ext cx="6800215" cy="2225675"/>
            </p:xfrm>
            <a:graphic>
              <a:graphicData uri="http://schemas.openxmlformats.org/drawingml/2006/table">
                <a:tbl>
                  <a:tblPr firstRow="1" bandRow="1">
                    <a:tableStyleId>{B301B821-A1FF-4177-AEE7-76D212191A09}</a:tableStyleId>
                  </a:tblPr>
                  <a:tblGrid>
                    <a:gridCol w="1586230"/>
                    <a:gridCol w="1222375"/>
                    <a:gridCol w="3991610"/>
                  </a:tblGrid>
                  <a:tr h="405130">
                    <a:tc>
                      <a:txBody>
                        <a:bodyPr/>
                        <a:p>
                          <a:r>
                            <a:rPr lang="fr-CA" sz="2000" dirty="0" err="1"/>
                            <a:t>Episode</a:t>
                          </a:r>
                          <a:endParaRPr lang="fr-CA" sz="2000" dirty="0" err="1"/>
                        </a:p>
                      </a:txBody>
                      <a:tcPr marL="100795" marR="100795" marT="50397" marB="50397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p>
                          <a:r>
                            <a:rPr lang="fr-CA" sz="2000" dirty="0"/>
                            <a:t>Support</a:t>
                          </a:r>
                          <a:endParaRPr lang="fr-CA" sz="2000" dirty="0"/>
                        </a:p>
                      </a:txBody>
                      <a:tcPr marL="100795" marR="100795" marT="50397" marB="50397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p>
                          <a:pPr>
                            <a:buNone/>
                          </a:pPr>
                          <a:r>
                            <a:rPr lang="fr-CA" altLang="en-US" sz="2000" dirty="0"/>
                            <a:t>Bound-list</a:t>
                          </a:r>
                          <a:endParaRPr lang="fr-CA" altLang="en-US" sz="2000" dirty="0"/>
                        </a:p>
                      </a:txBody>
                      <a:tcPr marL="100795" marR="100795" marT="50397" marB="50397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471805">
                    <a:tc>
                      <a:txBody>
                        <a:bodyPr/>
                        <a:lstStyle/>
                        <a:p>
                          <a:endParaRPr lang="fr-CA"/>
                        </a:p>
                      </a:txBody>
                      <a:tcPr marL="100795" marR="100795" marT="50397" marB="50397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1"/>
                        </a:blipFill>
                      </a:tcPr>
                    </a:tc>
                    <a:tc>
                      <a:txBody>
                        <a:bodyPr/>
                        <a:p>
                          <a:r>
                            <a:rPr lang="fr-CA" sz="2000" dirty="0"/>
                            <a:t>5</a:t>
                          </a:r>
                          <a:endParaRPr lang="fr-CA" sz="2000" dirty="0"/>
                        </a:p>
                      </a:txBody>
                      <a:tcPr marL="100795" marR="100795" marT="50397" marB="50397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defRPr/>
                          </a:pPr>
                          <a:r>
                            <a:rPr lang="fr-CA" altLang="zh-TW" sz="2000" b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a:t>[1,1], [2,2], [3,3], [6,6], [7,7]</a:t>
                          </a:r>
                          <a:endParaRPr lang="fr-CA" altLang="zh-TW" sz="2000" b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endParaRPr>
                        </a:p>
                      </a:txBody>
                      <a:tcPr marL="100795" marR="100795" marT="50397" marB="50397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471805">
                    <a:tc>
                      <a:txBody>
                        <a:bodyPr/>
                        <a:lstStyle/>
                        <a:p>
                          <a:endParaRPr lang="fr-CA"/>
                        </a:p>
                      </a:txBody>
                      <a:tcPr marL="100795" marR="100795" marT="50397" marB="50397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1"/>
                        </a:blipFill>
                      </a:tcPr>
                    </a:tc>
                    <a:tc>
                      <a:txBody>
                        <a:bodyPr/>
                        <a:p>
                          <a:r>
                            <a:rPr lang="fr-CA" sz="2000" dirty="0"/>
                            <a:t>3</a:t>
                          </a:r>
                          <a:endParaRPr lang="fr-CA" sz="2000" dirty="0"/>
                        </a:p>
                      </a:txBody>
                      <a:tcPr marL="100795" marR="100795" marT="50397" marB="50397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p>
                          <a:pPr algn="l">
                            <a:buNone/>
                          </a:pPr>
                          <a:r>
                            <a:rPr lang="fr-CA" altLang="zh-TW" sz="2000" b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sym typeface="+mn-ea"/>
                            </a:rPr>
                            <a:t>[3,3], [7,7], [9,9]</a:t>
                          </a:r>
                          <a:endParaRPr lang="fr-CA" altLang="zh-TW" sz="2000" b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+mn-ea"/>
                          </a:endParaRPr>
                        </a:p>
                      </a:txBody>
                      <a:tcPr marL="100795" marR="100795" marT="50397" marB="50397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471805">
                    <a:tc>
                      <a:txBody>
                        <a:bodyPr/>
                        <a:lstStyle/>
                        <a:p>
                          <a:endParaRPr lang="fr-CA"/>
                        </a:p>
                      </a:txBody>
                      <a:tcPr marL="100795" marR="100795" marT="50397" marB="50397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1"/>
                        </a:blipFill>
                      </a:tcPr>
                    </a:tc>
                    <a:tc>
                      <a:txBody>
                        <a:bodyPr/>
                        <a:p>
                          <a:r>
                            <a:rPr lang="fr-CA" sz="2000" dirty="0"/>
                            <a:t>2</a:t>
                          </a:r>
                          <a:endParaRPr lang="fr-CA" sz="2000" dirty="0"/>
                        </a:p>
                      </a:txBody>
                      <a:tcPr marL="100795" marR="100795" marT="50397" marB="50397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defRPr/>
                          </a:pPr>
                          <a:r>
                            <a:rPr lang="fr-CA" altLang="zh-TW" sz="2000" b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sym typeface="+mn-ea"/>
                            </a:rPr>
                            <a:t>[1,1], [8,8]</a:t>
                          </a:r>
                          <a:endParaRPr lang="fr-CA" altLang="zh-TW" sz="2000" b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+mn-ea"/>
                          </a:endParaRPr>
                        </a:p>
                      </a:txBody>
                      <a:tcPr marL="100795" marR="100795" marT="50397" marB="50397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405130">
                    <a:tc>
                      <a:txBody>
                        <a:bodyPr/>
                        <a:lstStyle/>
                        <a:p>
                          <a:endParaRPr lang="fr-CA"/>
                        </a:p>
                      </a:txBody>
                      <a:tcPr marL="100795" marR="100795" marT="50397" marB="50397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1"/>
                        </a:blipFill>
                      </a:tcPr>
                    </a:tc>
                    <a:tc>
                      <a:txBody>
                        <a:bodyPr/>
                        <a:p>
                          <a:r>
                            <a:rPr lang="fr-CA" sz="2000" dirty="0"/>
                            <a:t>2</a:t>
                          </a:r>
                          <a:endParaRPr lang="fr-CA" sz="2000" dirty="0"/>
                        </a:p>
                      </a:txBody>
                      <a:tcPr marL="100795" marR="100795" marT="50397" marB="50397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defRPr/>
                          </a:pPr>
                          <a:r>
                            <a:rPr lang="fr-CA" altLang="zh-TW" sz="2000" b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sym typeface="+mn-ea"/>
                            </a:rPr>
                            <a:t>[3,3], [7,7]</a:t>
                          </a:r>
                          <a:endParaRPr lang="fr-CA" altLang="zh-TW" sz="2000" b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+mn-ea"/>
                          </a:endParaRPr>
                        </a:p>
                      </a:txBody>
                      <a:tcPr marL="100795" marR="100795" marT="50397" marB="50397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</a:tr>
                </a:tbl>
              </a:graphicData>
            </a:graphic>
          </p:graphicFrame>
        </mc:Fallback>
      </mc:AlternateContent>
      <p:sp>
        <p:nvSpPr>
          <p:cNvPr id="7" name="Zone de texte 6"/>
          <p:cNvSpPr txBox="1"/>
          <p:nvPr/>
        </p:nvSpPr>
        <p:spPr>
          <a:xfrm>
            <a:off x="231140" y="142240"/>
            <a:ext cx="587565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fr-CA" altLang="en-US" b="1"/>
              <a:t>Parallel episodes</a:t>
            </a:r>
            <a:endParaRPr lang="fr-CA" altLang="en-US" b="1"/>
          </a:p>
        </p:txBody>
      </p:sp>
      <p:sp>
        <p:nvSpPr>
          <p:cNvPr id="8" name="Zone de texte 7"/>
          <p:cNvSpPr txBox="1"/>
          <p:nvPr/>
        </p:nvSpPr>
        <p:spPr>
          <a:xfrm>
            <a:off x="163195" y="3322955"/>
            <a:ext cx="587565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fr-CA" altLang="en-US" b="1"/>
              <a:t>Composite episodes</a:t>
            </a:r>
            <a:endParaRPr lang="fr-CA" altLang="en-US" b="1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9" name="Table 8"/>
              <p:cNvGraphicFramePr>
                <a:graphicFrameLocks noGrp="1"/>
              </p:cNvGraphicFramePr>
              <p:nvPr/>
            </p:nvGraphicFramePr>
            <p:xfrm>
              <a:off x="163195" y="3703955"/>
              <a:ext cx="6800215" cy="2630805"/>
            </p:xfrm>
            <a:graphic>
              <a:graphicData uri="http://schemas.openxmlformats.org/drawingml/2006/table">
                <a:tbl>
                  <a:tblPr firstRow="1" bandRow="1">
                    <a:tableStyleId>{B301B821-A1FF-4177-AEE7-76D212191A09}</a:tableStyleId>
                  </a:tblPr>
                  <a:tblGrid>
                    <a:gridCol w="1586230"/>
                    <a:gridCol w="1222375"/>
                    <a:gridCol w="3991610"/>
                  </a:tblGrid>
                  <a:tr h="405130">
                    <a:tc>
                      <a:txBody>
                        <a:bodyPr/>
                        <a:p>
                          <a:r>
                            <a:rPr lang="fr-CA" sz="2000" dirty="0" err="1"/>
                            <a:t>Episode</a:t>
                          </a:r>
                          <a:endParaRPr lang="fr-CA" sz="2000" dirty="0" err="1"/>
                        </a:p>
                      </a:txBody>
                      <a:tcPr marL="100795" marR="100795" marT="50397" marB="50397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p>
                          <a:r>
                            <a:rPr lang="fr-CA" sz="2000" dirty="0"/>
                            <a:t>Support</a:t>
                          </a:r>
                          <a:endParaRPr lang="fr-CA" sz="2000" dirty="0"/>
                        </a:p>
                      </a:txBody>
                      <a:tcPr marL="100795" marR="100795" marT="50397" marB="50397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p>
                          <a:pPr>
                            <a:buNone/>
                          </a:pPr>
                          <a:r>
                            <a:rPr lang="fr-CA" altLang="en-US" sz="2000" dirty="0"/>
                            <a:t>Bound-list</a:t>
                          </a:r>
                          <a:endParaRPr lang="fr-CA" altLang="en-US" sz="2000" dirty="0"/>
                        </a:p>
                      </a:txBody>
                      <a:tcPr marL="100795" marR="100795" marT="50397" marB="50397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471805">
                    <a:tc>
                      <a:txBody>
                        <a:bodyPr/>
                        <a:p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d>
                                  <m:dPr>
                                    <m:begChr m:val="⟨"/>
                                    <m:endChr m:val="⟩"/>
                                    <m:ctrlPr>
                                      <a:rPr lang="en-US" altLang="zh-TW" sz="2000" smtClean="0">
                                        <a:solidFill>
                                          <a:srgbClr val="0000FF"/>
                                        </a:solidFill>
                                      </a:rPr>
                                    </m:ctrlPr>
                                  </m:dPr>
                                  <m:e>
                                    <m:d>
                                      <m:dPr>
                                        <m:begChr m:val="{"/>
                                        <m:endChr m:val="}"/>
                                        <m:ctrlPr>
                                          <a:rPr lang="en-US" altLang="zh-TW" sz="2000">
                                            <a:solidFill>
                                              <a:srgbClr val="0000FF"/>
                                            </a:solidFill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altLang="zh-TW" sz="2000">
                                            <a:solidFill>
                                              <a:srgbClr val="0000FF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𝑎</m:t>
                                        </m:r>
                                      </m:e>
                                    </m:d>
                                  </m:e>
                                </m:d>
                              </m:oMath>
                            </m:oMathPara>
                          </a14:m>
                          <a:endParaRPr lang="en-US" altLang="zh-TW" sz="2000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endParaRPr>
                        </a:p>
                      </a:txBody>
                      <a:tcPr marL="100795" marR="100795" marT="50397" marB="50397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p>
                          <a:r>
                            <a:rPr lang="fr-CA" sz="2000" dirty="0"/>
                            <a:t>5</a:t>
                          </a:r>
                          <a:endParaRPr lang="fr-CA" sz="2000" dirty="0"/>
                        </a:p>
                      </a:txBody>
                      <a:tcPr marL="100795" marR="100795" marT="50397" marB="50397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defRPr/>
                          </a:pPr>
                          <a:r>
                            <a:rPr lang="fr-CA" altLang="zh-TW" sz="2000" b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a:t>[1,1], [2,2], [3,3], [6,6], [7,7]</a:t>
                          </a:r>
                          <a:endParaRPr lang="fr-CA" altLang="zh-TW" sz="2000" b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endParaRPr>
                        </a:p>
                      </a:txBody>
                      <a:tcPr marL="100795" marR="100795" marT="50397" marB="50397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471805">
                    <a:tc>
                      <a:txBody>
                        <a:bodyPr/>
                        <a:p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d>
                                  <m:dPr>
                                    <m:begChr m:val="⟨"/>
                                    <m:endChr m:val="⟩"/>
                                    <m:ctrlPr>
                                      <a:rPr lang="en-US" altLang="zh-TW" sz="2000" smtClean="0">
                                        <a:solidFill>
                                          <a:srgbClr val="0000FF"/>
                                        </a:solidFill>
                                      </a:rPr>
                                    </m:ctrlPr>
                                  </m:dPr>
                                  <m:e>
                                    <m:d>
                                      <m:dPr>
                                        <m:begChr m:val="{"/>
                                        <m:endChr m:val="}"/>
                                        <m:ctrlPr>
                                          <a:rPr lang="en-US" altLang="zh-TW" sz="2000">
                                            <a:solidFill>
                                              <a:srgbClr val="0000FF"/>
                                            </a:solidFill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altLang="zh-TW" sz="2000" smtClean="0">
                                            <a:solidFill>
                                              <a:srgbClr val="0000FF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𝑏</m:t>
                                        </m:r>
                                      </m:e>
                                    </m:d>
                                  </m:e>
                                </m:d>
                              </m:oMath>
                            </m:oMathPara>
                          </a14:m>
                          <a:endParaRPr lang="en-US" altLang="zh-TW" sz="2000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endParaRPr>
                        </a:p>
                      </a:txBody>
                      <a:tcPr marL="100795" marR="100795" marT="50397" marB="50397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p>
                          <a:r>
                            <a:rPr lang="fr-CA" sz="2000" dirty="0"/>
                            <a:t>3</a:t>
                          </a:r>
                          <a:endParaRPr lang="fr-CA" sz="2000" dirty="0"/>
                        </a:p>
                      </a:txBody>
                      <a:tcPr marL="100795" marR="100795" marT="50397" marB="50397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p>
                          <a:pPr algn="l">
                            <a:buNone/>
                          </a:pPr>
                          <a:r>
                            <a:rPr lang="fr-CA" altLang="zh-TW" sz="2000" b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sym typeface="+mn-ea"/>
                            </a:rPr>
                            <a:t>[3,3], [7,7], [9,9]</a:t>
                          </a:r>
                          <a:endParaRPr lang="fr-CA" altLang="zh-TW" sz="2000" b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+mn-ea"/>
                          </a:endParaRPr>
                        </a:p>
                      </a:txBody>
                      <a:tcPr marL="100795" marR="100795" marT="50397" marB="50397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471805">
                    <a:tc>
                      <a:txBody>
                        <a:bodyPr/>
                        <a:p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d>
                                  <m:dPr>
                                    <m:begChr m:val="⟨"/>
                                    <m:endChr m:val="⟩"/>
                                    <m:ctrlPr>
                                      <a:rPr lang="en-US" altLang="zh-TW" sz="2000" smtClean="0">
                                        <a:solidFill>
                                          <a:srgbClr val="0000FF"/>
                                        </a:solidFill>
                                      </a:rPr>
                                    </m:ctrlPr>
                                  </m:dPr>
                                  <m:e>
                                    <m:d>
                                      <m:dPr>
                                        <m:begChr m:val="{"/>
                                        <m:endChr m:val="}"/>
                                        <m:ctrlPr>
                                          <a:rPr lang="en-US" altLang="zh-TW" sz="2000">
                                            <a:solidFill>
                                              <a:srgbClr val="0000FF"/>
                                            </a:solidFill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altLang="zh-TW" sz="2000" smtClean="0">
                                            <a:solidFill>
                                              <a:srgbClr val="0000FF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𝑐</m:t>
                                        </m:r>
                                      </m:e>
                                    </m:d>
                                    <m:r>
                                      <a:rPr lang="en-US" altLang="zh-TW" sz="2000" smtClean="0">
                                        <a:solidFill>
                                          <a:srgbClr val="0000FF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 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en-US" altLang="zh-TW" sz="2000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endParaRPr>
                        </a:p>
                      </a:txBody>
                      <a:tcPr marL="100795" marR="100795" marT="50397" marB="50397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p>
                          <a:r>
                            <a:rPr lang="fr-CA" sz="2000" dirty="0"/>
                            <a:t>2</a:t>
                          </a:r>
                          <a:endParaRPr lang="fr-CA" sz="2000" dirty="0"/>
                        </a:p>
                      </a:txBody>
                      <a:tcPr marL="100795" marR="100795" marT="50397" marB="50397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defRPr/>
                          </a:pPr>
                          <a:r>
                            <a:rPr lang="fr-CA" altLang="zh-TW" sz="2000" b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sym typeface="+mn-ea"/>
                            </a:rPr>
                            <a:t>[1,1], [8,8]</a:t>
                          </a:r>
                          <a:endParaRPr lang="fr-CA" altLang="zh-TW" sz="2000" b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+mn-ea"/>
                          </a:endParaRPr>
                        </a:p>
                      </a:txBody>
                      <a:tcPr marL="100795" marR="100795" marT="50397" marB="50397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405130">
                    <a:tc>
                      <a:txBody>
                        <a:bodyPr/>
                        <a:p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d>
                                  <m:dPr>
                                    <m:begChr m:val="⟨"/>
                                    <m:endChr m:val="⟩"/>
                                    <m:ctrlPr>
                                      <a:rPr lang="en-US" altLang="zh-TW" sz="2000" i="1" smtClean="0">
                                        <a:solidFill>
                                          <a:srgbClr val="0000FF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d>
                                      <m:dPr>
                                        <m:begChr m:val="{"/>
                                        <m:endChr m:val="}"/>
                                        <m:ctrlPr>
                                          <a:rPr lang="en-US" altLang="zh-TW" sz="2000" i="1">
                                            <a:solidFill>
                                              <a:srgbClr val="0000FF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altLang="zh-TW" sz="2000">
                                            <a:solidFill>
                                              <a:srgbClr val="0000FF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𝑎</m:t>
                                        </m:r>
                                        <m:r>
                                          <a:rPr lang="fr-CA" altLang="zh-TW" sz="2000" b="0" i="0" smtClean="0">
                                            <a:solidFill>
                                              <a:srgbClr val="0000FF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,</m:t>
                                        </m:r>
                                        <m:r>
                                          <m:rPr>
                                            <m:sty m:val="p"/>
                                          </m:rPr>
                                          <a:rPr lang="fr-CA" altLang="zh-TW" sz="2000" b="0" i="0" smtClean="0">
                                            <a:solidFill>
                                              <a:srgbClr val="0000FF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b</m:t>
                                        </m:r>
                                      </m:e>
                                    </m:d>
                                  </m:e>
                                </m:d>
                              </m:oMath>
                            </m:oMathPara>
                          </a14:m>
                          <a:endParaRPr lang="fr-CA" altLang="zh-TW" sz="2000" b="0" i="0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endParaRPr>
                        </a:p>
                      </a:txBody>
                      <a:tcPr marL="100795" marR="100795" marT="50397" marB="50397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p>
                          <a:r>
                            <a:rPr lang="fr-CA" sz="2000" dirty="0"/>
                            <a:t>2</a:t>
                          </a:r>
                          <a:endParaRPr lang="fr-CA" sz="2000" dirty="0"/>
                        </a:p>
                      </a:txBody>
                      <a:tcPr marL="100795" marR="100795" marT="50397" marB="50397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defRPr/>
                          </a:pPr>
                          <a:r>
                            <a:rPr lang="fr-CA" altLang="zh-TW" sz="2000" b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sym typeface="+mn-ea"/>
                            </a:rPr>
                            <a:t>[3,3], [7,7]</a:t>
                          </a:r>
                          <a:endParaRPr lang="fr-CA" altLang="zh-TW" sz="2000" b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+mn-ea"/>
                          </a:endParaRPr>
                        </a:p>
                      </a:txBody>
                      <a:tcPr marL="100795" marR="100795" marT="50397" marB="50397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</a:tr>
                  <a:tr h="405130">
                    <a:tc>
                      <a:txBody>
                        <a:bodyPr/>
                        <a:p>
                          <a:pPr>
                            <a:buNone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d>
                                  <m:dPr>
                                    <m:begChr m:val="⟨"/>
                                    <m:endChr m:val="⟩"/>
                                    <m:ctrlPr>
                                      <a:rPr lang="en-US" altLang="zh-TW" sz="2000" smtClean="0">
                                        <a:solidFill>
                                          <a:srgbClr val="0000FF"/>
                                        </a:solidFill>
                                      </a:rPr>
                                    </m:ctrlPr>
                                  </m:dPr>
                                  <m:e>
                                    <m:d>
                                      <m:dPr>
                                        <m:begChr m:val="{"/>
                                        <m:endChr m:val="}"/>
                                        <m:ctrlPr>
                                          <a:rPr lang="en-US" altLang="zh-TW" sz="2000">
                                            <a:solidFill>
                                              <a:srgbClr val="0000FF"/>
                                            </a:solidFill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altLang="zh-TW" sz="2000">
                                            <a:solidFill>
                                              <a:srgbClr val="0000FF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𝑎</m:t>
                                        </m:r>
                                      </m:e>
                                    </m:d>
                                    <m:r>
                                      <a:rPr lang="en-US" altLang="zh-TW" sz="2000">
                                        <a:solidFill>
                                          <a:srgbClr val="0000FF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.{</m:t>
                                    </m:r>
                                    <m:r>
                                      <m:rPr>
                                        <m:sty m:val="p"/>
                                      </m:rPr>
                                      <a:rPr lang="en-US" altLang="zh-TW" sz="2000">
                                        <a:solidFill>
                                          <a:srgbClr val="0000FF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a</m:t>
                                    </m:r>
                                    <m:r>
                                      <a:rPr lang="en-US" altLang="zh-TW" sz="2000">
                                        <a:solidFill>
                                          <a:srgbClr val="0000FF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}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fr-CA" altLang="zh-TW" sz="2000" b="0" i="0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endParaRPr>
                        </a:p>
                      </a:txBody>
                      <a:tcPr marL="100795" marR="100795" marT="50397" marB="50397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p>
                          <a:pPr>
                            <a:buNone/>
                          </a:pPr>
                          <a:r>
                            <a:rPr lang="fr-CA" altLang="en-US" sz="2000" b="1" dirty="0"/>
                            <a:t>3</a:t>
                          </a:r>
                          <a:endParaRPr lang="fr-CA" altLang="en-US" sz="2000" b="1" dirty="0"/>
                        </a:p>
                      </a:txBody>
                      <a:tcPr marL="100795" marR="100795" marT="50397" marB="50397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defRPr/>
                          </a:pPr>
                          <a:r>
                            <a:rPr lang="fr-CA" altLang="zh-TW" sz="2000" b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sym typeface="+mn-ea"/>
                            </a:rPr>
                            <a:t>[1,2], [2,3], [6,7]</a:t>
                          </a:r>
                          <a:endParaRPr lang="fr-CA" altLang="zh-TW" sz="2000" b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+mn-ea"/>
                          </a:endParaRPr>
                        </a:p>
                      </a:txBody>
                      <a:tcPr marL="100795" marR="100795" marT="50397" marB="50397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FF00"/>
                        </a:solidFill>
                      </a:tcPr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9" name="Table 8"/>
              <p:cNvGraphicFramePr>
                <a:graphicFrameLocks noGrp="1"/>
              </p:cNvGraphicFramePr>
              <p:nvPr/>
            </p:nvGraphicFramePr>
            <p:xfrm>
              <a:off x="163195" y="3703955"/>
              <a:ext cx="6800215" cy="2630805"/>
            </p:xfrm>
            <a:graphic>
              <a:graphicData uri="http://schemas.openxmlformats.org/drawingml/2006/table">
                <a:tbl>
                  <a:tblPr firstRow="1" bandRow="1">
                    <a:tableStyleId>{B301B821-A1FF-4177-AEE7-76D212191A09}</a:tableStyleId>
                  </a:tblPr>
                  <a:tblGrid>
                    <a:gridCol w="1586230"/>
                    <a:gridCol w="1222375"/>
                    <a:gridCol w="3991610"/>
                  </a:tblGrid>
                  <a:tr h="405130">
                    <a:tc>
                      <a:txBody>
                        <a:bodyPr/>
                        <a:p>
                          <a:r>
                            <a:rPr lang="fr-CA" sz="2000" dirty="0" err="1"/>
                            <a:t>Episode</a:t>
                          </a:r>
                          <a:endParaRPr lang="fr-CA" sz="2000" dirty="0" err="1"/>
                        </a:p>
                      </a:txBody>
                      <a:tcPr marL="100795" marR="100795" marT="50397" marB="50397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p>
                          <a:r>
                            <a:rPr lang="fr-CA" sz="2000" dirty="0"/>
                            <a:t>Support</a:t>
                          </a:r>
                          <a:endParaRPr lang="fr-CA" sz="2000" dirty="0"/>
                        </a:p>
                      </a:txBody>
                      <a:tcPr marL="100795" marR="100795" marT="50397" marB="50397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p>
                          <a:pPr>
                            <a:buNone/>
                          </a:pPr>
                          <a:r>
                            <a:rPr lang="fr-CA" altLang="en-US" sz="2000" dirty="0"/>
                            <a:t>Bound-list</a:t>
                          </a:r>
                          <a:endParaRPr lang="fr-CA" altLang="en-US" sz="2000" dirty="0"/>
                        </a:p>
                      </a:txBody>
                      <a:tcPr marL="100795" marR="100795" marT="50397" marB="50397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471805">
                    <a:tc>
                      <a:txBody>
                        <a:bodyPr/>
                        <a:lstStyle/>
                        <a:p>
                          <a:endParaRPr lang="fr-CA"/>
                        </a:p>
                      </a:txBody>
                      <a:tcPr marL="100795" marR="100795" marT="50397" marB="50397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</a:blipFill>
                      </a:tcPr>
                    </a:tc>
                    <a:tc>
                      <a:txBody>
                        <a:bodyPr/>
                        <a:p>
                          <a:r>
                            <a:rPr lang="fr-CA" sz="2000" dirty="0"/>
                            <a:t>5</a:t>
                          </a:r>
                          <a:endParaRPr lang="fr-CA" sz="2000" dirty="0"/>
                        </a:p>
                      </a:txBody>
                      <a:tcPr marL="100795" marR="100795" marT="50397" marB="50397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defRPr/>
                          </a:pPr>
                          <a:r>
                            <a:rPr lang="fr-CA" altLang="zh-TW" sz="2000" b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a:t>[1,1], [2,2], [3,3], [6,6], [7,7]</a:t>
                          </a:r>
                          <a:endParaRPr lang="fr-CA" altLang="zh-TW" sz="2000" b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endParaRPr>
                        </a:p>
                      </a:txBody>
                      <a:tcPr marL="100795" marR="100795" marT="50397" marB="50397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471805">
                    <a:tc>
                      <a:txBody>
                        <a:bodyPr/>
                        <a:lstStyle/>
                        <a:p>
                          <a:endParaRPr lang="fr-CA"/>
                        </a:p>
                      </a:txBody>
                      <a:tcPr marL="100795" marR="100795" marT="50397" marB="50397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</a:blipFill>
                      </a:tcPr>
                    </a:tc>
                    <a:tc>
                      <a:txBody>
                        <a:bodyPr/>
                        <a:p>
                          <a:r>
                            <a:rPr lang="fr-CA" sz="2000" dirty="0"/>
                            <a:t>3</a:t>
                          </a:r>
                          <a:endParaRPr lang="fr-CA" sz="2000" dirty="0"/>
                        </a:p>
                      </a:txBody>
                      <a:tcPr marL="100795" marR="100795" marT="50397" marB="50397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p>
                          <a:pPr algn="l">
                            <a:buNone/>
                          </a:pPr>
                          <a:r>
                            <a:rPr lang="fr-CA" altLang="zh-TW" sz="2000" b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sym typeface="+mn-ea"/>
                            </a:rPr>
                            <a:t>[3,3], [7,7], [9,9]</a:t>
                          </a:r>
                          <a:endParaRPr lang="fr-CA" altLang="zh-TW" sz="2000" b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+mn-ea"/>
                          </a:endParaRPr>
                        </a:p>
                      </a:txBody>
                      <a:tcPr marL="100795" marR="100795" marT="50397" marB="50397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471805">
                    <a:tc>
                      <a:txBody>
                        <a:bodyPr/>
                        <a:lstStyle/>
                        <a:p>
                          <a:endParaRPr lang="fr-CA"/>
                        </a:p>
                      </a:txBody>
                      <a:tcPr marL="100795" marR="100795" marT="50397" marB="50397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</a:blipFill>
                      </a:tcPr>
                    </a:tc>
                    <a:tc>
                      <a:txBody>
                        <a:bodyPr/>
                        <a:p>
                          <a:r>
                            <a:rPr lang="fr-CA" sz="2000" dirty="0"/>
                            <a:t>2</a:t>
                          </a:r>
                          <a:endParaRPr lang="fr-CA" sz="2000" dirty="0"/>
                        </a:p>
                      </a:txBody>
                      <a:tcPr marL="100795" marR="100795" marT="50397" marB="50397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defRPr/>
                          </a:pPr>
                          <a:r>
                            <a:rPr lang="fr-CA" altLang="zh-TW" sz="2000" b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sym typeface="+mn-ea"/>
                            </a:rPr>
                            <a:t>[1,1], [8,8]</a:t>
                          </a:r>
                          <a:endParaRPr lang="fr-CA" altLang="zh-TW" sz="2000" b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+mn-ea"/>
                          </a:endParaRPr>
                        </a:p>
                      </a:txBody>
                      <a:tcPr marL="100795" marR="100795" marT="50397" marB="50397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405130">
                    <a:tc>
                      <a:txBody>
                        <a:bodyPr/>
                        <a:lstStyle/>
                        <a:p>
                          <a:endParaRPr lang="fr-CA"/>
                        </a:p>
                      </a:txBody>
                      <a:tcPr marL="100795" marR="100795" marT="50397" marB="50397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</a:blipFill>
                      </a:tcPr>
                    </a:tc>
                    <a:tc>
                      <a:txBody>
                        <a:bodyPr/>
                        <a:p>
                          <a:r>
                            <a:rPr lang="fr-CA" sz="2000" dirty="0"/>
                            <a:t>2</a:t>
                          </a:r>
                          <a:endParaRPr lang="fr-CA" sz="2000" dirty="0"/>
                        </a:p>
                      </a:txBody>
                      <a:tcPr marL="100795" marR="100795" marT="50397" marB="50397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defRPr/>
                          </a:pPr>
                          <a:r>
                            <a:rPr lang="fr-CA" altLang="zh-TW" sz="2000" b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sym typeface="+mn-ea"/>
                            </a:rPr>
                            <a:t>[3,3], [7,7]</a:t>
                          </a:r>
                          <a:endParaRPr lang="fr-CA" altLang="zh-TW" sz="2000" b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+mn-ea"/>
                          </a:endParaRPr>
                        </a:p>
                      </a:txBody>
                      <a:tcPr marL="100795" marR="100795" marT="50397" marB="50397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</a:tr>
                  <a:tr h="471805">
                    <a:tc>
                      <a:txBody>
                        <a:bodyPr/>
                        <a:lstStyle/>
                        <a:p>
                          <a:endParaRPr lang="fr-CA"/>
                        </a:p>
                      </a:txBody>
                      <a:tcPr marL="100795" marR="100795" marT="50397" marB="50397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</a:blipFill>
                      </a:tcPr>
                    </a:tc>
                    <a:tc>
                      <a:txBody>
                        <a:bodyPr/>
                        <a:p>
                          <a:pPr>
                            <a:buNone/>
                          </a:pPr>
                          <a:r>
                            <a:rPr lang="fr-CA" altLang="en-US" sz="2000" b="1" dirty="0"/>
                            <a:t>3</a:t>
                          </a:r>
                          <a:endParaRPr lang="fr-CA" altLang="en-US" sz="2000" b="1" dirty="0"/>
                        </a:p>
                      </a:txBody>
                      <a:tcPr marL="100795" marR="100795" marT="50397" marB="50397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defRPr/>
                          </a:pPr>
                          <a:r>
                            <a:rPr lang="fr-CA" altLang="zh-TW" sz="2000" b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sym typeface="+mn-ea"/>
                            </a:rPr>
                            <a:t>[1,2], [2,3], [6,7]</a:t>
                          </a:r>
                          <a:endParaRPr lang="fr-CA" altLang="zh-TW" sz="2000" b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+mn-ea"/>
                          </a:endParaRPr>
                        </a:p>
                      </a:txBody>
                      <a:tcPr marL="100795" marR="100795" marT="50397" marB="50397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FF00"/>
                        </a:solidFill>
                      </a:tcPr>
                    </a:tc>
                  </a:tr>
                </a:tbl>
              </a:graphicData>
            </a:graphic>
          </p:graphicFrame>
        </mc:Fallback>
      </mc:AlternateContent>
      <p:cxnSp>
        <p:nvCxnSpPr>
          <p:cNvPr id="10" name="Straight Arrow Connector 8"/>
          <p:cNvCxnSpPr/>
          <p:nvPr/>
        </p:nvCxnSpPr>
        <p:spPr>
          <a:xfrm flipH="1">
            <a:off x="6868795" y="5913755"/>
            <a:ext cx="990600" cy="30480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6563995" y="4389755"/>
            <a:ext cx="0" cy="167640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12" name="Rectangle 11"/>
              <p:cNvSpPr/>
              <p:nvPr/>
            </p:nvSpPr>
            <p:spPr>
              <a:xfrm>
                <a:off x="6792537" y="5609135"/>
                <a:ext cx="461010" cy="499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CA" altLang="zh-TW" sz="2645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∩</m:t>
                      </m:r>
                    </m:oMath>
                  </m:oMathPara>
                </a14:m>
                <a:endParaRPr lang="en-US" sz="2645" dirty="0"/>
              </a:p>
            </p:txBody>
          </p:sp>
        </mc:Choice>
        <mc:Fallback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92537" y="5609135"/>
                <a:ext cx="461010" cy="499110"/>
              </a:xfrm>
              <a:prstGeom prst="rect">
                <a:avLst/>
              </a:prstGeom>
              <a:blipFill rotWithShape="1">
                <a:blip r:embed="rId3"/>
                <a:stretch>
                  <a:fillRect l="-125" t="-36" r="125" b="36"/>
                </a:stretch>
              </a:blipFill>
            </p:spPr>
            <p:txBody>
              <a:bodyPr/>
              <a:lstStyle/>
              <a:p>
                <a:r>
                  <a:rPr lang="fr-CA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3" name="Straight Arrow Connector 8"/>
          <p:cNvCxnSpPr/>
          <p:nvPr/>
        </p:nvCxnSpPr>
        <p:spPr>
          <a:xfrm>
            <a:off x="6563995" y="1341755"/>
            <a:ext cx="1219200" cy="4587875"/>
          </a:xfrm>
          <a:prstGeom prst="straightConnector1">
            <a:avLst/>
          </a:prstGeom>
          <a:ln w="57150"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2" name="Zone de texte 1"/>
              <p:cNvSpPr txBox="1"/>
              <p:nvPr/>
            </p:nvSpPr>
            <p:spPr>
              <a:xfrm>
                <a:off x="2067560" y="6497320"/>
                <a:ext cx="4648835" cy="6807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p>
                <a:r>
                  <a:rPr lang="fr-CA" altLang="en-US"/>
                  <a:t>The size of the bound list of </a:t>
                </a:r>
                <a14:m>
                  <m:oMath xmlns:m="http://schemas.openxmlformats.org/officeDocument/2006/math">
                    <m:d>
                      <m:dPr>
                        <m:begChr m:val="⟨"/>
                        <m:endChr m:val="⟩"/>
                        <m:ctrlPr>
                          <a:rPr lang="en-US" altLang="zh-TW" smtClean="0">
                            <a:solidFill>
                              <a:srgbClr val="0000FF"/>
                            </a:solidFill>
                          </a:rPr>
                        </m:ctrlPr>
                      </m:d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altLang="zh-TW">
                                <a:solidFill>
                                  <a:srgbClr val="0000FF"/>
                                </a:solidFill>
                              </a:rPr>
                            </m:ctrlPr>
                          </m:dPr>
                          <m:e>
                            <m:r>
                              <a:rPr lang="en-US" altLang="zh-TW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</m:d>
                        <m:r>
                          <a:rPr lang="en-US" altLang="zh-TW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.{</m:t>
                        </m:r>
                        <m:r>
                          <m:rPr>
                            <m:sty m:val="p"/>
                          </m:rPr>
                          <a:rPr lang="en-US" altLang="zh-TW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a</m:t>
                        </m:r>
                        <m:r>
                          <a:rPr lang="en-US" altLang="zh-TW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}</m:t>
                        </m:r>
                      </m:e>
                    </m:d>
                  </m:oMath>
                </a14:m>
                <a:endParaRPr lang="fr-CA" altLang="zh-TW" b="0" i="0" dirty="0" smtClean="0">
                  <a:solidFill>
                    <a:srgbClr val="0000FF"/>
                  </a:solidFill>
                  <a:latin typeface="Cambria Math" panose="02040503050406030204" pitchFamily="18" charset="0"/>
                </a:endParaRPr>
              </a:p>
              <a:p>
                <a:r>
                  <a:rPr lang="fr-CA" altLang="en-US"/>
                  <a:t>is 3. Thus, its support is 3 and it is frequent! </a:t>
                </a:r>
                <a:endParaRPr lang="fr-CA" altLang="en-US"/>
              </a:p>
            </p:txBody>
          </p:sp>
        </mc:Choice>
        <mc:Fallback>
          <p:sp>
            <p:nvSpPr>
              <p:cNvPr id="2" name="Zone de texte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67560" y="6497320"/>
                <a:ext cx="4648835" cy="680720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CA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 spd="med" advClick="0"/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>
              <a:defRPr/>
            </a:pPr>
            <a:fld id="{02CE1AC3-715D-4D80-8097-7A9D29DF156E}" type="slidenum">
              <a:rPr lang="en-GB"/>
            </a:fld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" name="Espace réservé du contenu 4"/>
              <p:cNvGraphicFramePr>
                <a:graphicFrameLocks noGrp="1"/>
              </p:cNvGraphicFramePr>
              <p:nvPr>
                <p:ph idx="1"/>
              </p:nvPr>
            </p:nvGraphicFramePr>
            <p:xfrm>
              <a:off x="163195" y="655955"/>
              <a:ext cx="6800215" cy="2225675"/>
            </p:xfrm>
            <a:graphic>
              <a:graphicData uri="http://schemas.openxmlformats.org/drawingml/2006/table">
                <a:tbl>
                  <a:tblPr firstRow="1" bandRow="1">
                    <a:tableStyleId>{B301B821-A1FF-4177-AEE7-76D212191A09}</a:tableStyleId>
                  </a:tblPr>
                  <a:tblGrid>
                    <a:gridCol w="1586230"/>
                    <a:gridCol w="1222375"/>
                    <a:gridCol w="3991610"/>
                  </a:tblGrid>
                  <a:tr h="405130">
                    <a:tc>
                      <a:txBody>
                        <a:bodyPr/>
                        <a:p>
                          <a:r>
                            <a:rPr lang="fr-CA" sz="2000" dirty="0" err="1"/>
                            <a:t>Episode</a:t>
                          </a:r>
                          <a:endParaRPr lang="fr-CA" sz="2000" dirty="0" err="1"/>
                        </a:p>
                      </a:txBody>
                      <a:tcPr marL="100795" marR="100795" marT="50397" marB="50397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p>
                          <a:r>
                            <a:rPr lang="fr-CA" sz="2000" dirty="0"/>
                            <a:t>Support</a:t>
                          </a:r>
                          <a:endParaRPr lang="fr-CA" sz="2000" dirty="0"/>
                        </a:p>
                      </a:txBody>
                      <a:tcPr marL="100795" marR="100795" marT="50397" marB="50397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p>
                          <a:pPr>
                            <a:buNone/>
                          </a:pPr>
                          <a:r>
                            <a:rPr lang="fr-CA" altLang="en-US" sz="2000" dirty="0"/>
                            <a:t>Bound-list</a:t>
                          </a:r>
                          <a:endParaRPr lang="fr-CA" altLang="en-US" sz="2000" dirty="0"/>
                        </a:p>
                      </a:txBody>
                      <a:tcPr marL="100795" marR="100795" marT="50397" marB="50397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471805">
                    <a:tc>
                      <a:txBody>
                        <a:bodyPr/>
                        <a:p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d>
                                  <m:dPr>
                                    <m:begChr m:val="⟨"/>
                                    <m:endChr m:val="⟩"/>
                                    <m:ctrlPr>
                                      <a:rPr lang="en-US" altLang="zh-TW" sz="2000" smtClean="0">
                                        <a:solidFill>
                                          <a:srgbClr val="0000FF"/>
                                        </a:solidFill>
                                      </a:rPr>
                                    </m:ctrlPr>
                                  </m:dPr>
                                  <m:e>
                                    <m:d>
                                      <m:dPr>
                                        <m:begChr m:val="{"/>
                                        <m:endChr m:val="}"/>
                                        <m:ctrlPr>
                                          <a:rPr lang="en-US" altLang="zh-TW" sz="2000">
                                            <a:solidFill>
                                              <a:srgbClr val="0000FF"/>
                                            </a:solidFill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altLang="zh-TW" sz="2000">
                                            <a:solidFill>
                                              <a:srgbClr val="0000FF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𝑎</m:t>
                                        </m:r>
                                      </m:e>
                                    </m:d>
                                  </m:e>
                                </m:d>
                              </m:oMath>
                            </m:oMathPara>
                          </a14:m>
                          <a:endParaRPr lang="en-US" altLang="zh-TW" sz="2000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endParaRPr>
                        </a:p>
                      </a:txBody>
                      <a:tcPr marL="100795" marR="100795" marT="50397" marB="50397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p>
                          <a:r>
                            <a:rPr lang="fr-CA" sz="2000" dirty="0"/>
                            <a:t>5</a:t>
                          </a:r>
                          <a:endParaRPr lang="fr-CA" sz="2000" dirty="0"/>
                        </a:p>
                      </a:txBody>
                      <a:tcPr marL="100795" marR="100795" marT="50397" marB="50397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defRPr/>
                          </a:pPr>
                          <a:r>
                            <a:rPr lang="fr-CA" altLang="zh-TW" sz="2000" b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a:t>[1,1], [2,2], [3,3], [6,6], [7,7]</a:t>
                          </a:r>
                          <a:endParaRPr lang="fr-CA" altLang="zh-TW" sz="2000" b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endParaRPr>
                        </a:p>
                      </a:txBody>
                      <a:tcPr marL="100795" marR="100795" marT="50397" marB="50397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471805">
                    <a:tc>
                      <a:txBody>
                        <a:bodyPr/>
                        <a:p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d>
                                  <m:dPr>
                                    <m:begChr m:val="⟨"/>
                                    <m:endChr m:val="⟩"/>
                                    <m:ctrlPr>
                                      <a:rPr lang="en-US" altLang="zh-TW" sz="2000" smtClean="0">
                                        <a:solidFill>
                                          <a:srgbClr val="0000FF"/>
                                        </a:solidFill>
                                      </a:rPr>
                                    </m:ctrlPr>
                                  </m:dPr>
                                  <m:e>
                                    <m:d>
                                      <m:dPr>
                                        <m:begChr m:val="{"/>
                                        <m:endChr m:val="}"/>
                                        <m:ctrlPr>
                                          <a:rPr lang="en-US" altLang="zh-TW" sz="2000">
                                            <a:solidFill>
                                              <a:srgbClr val="0000FF"/>
                                            </a:solidFill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altLang="zh-TW" sz="2000" smtClean="0">
                                            <a:solidFill>
                                              <a:srgbClr val="0000FF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𝑏</m:t>
                                        </m:r>
                                      </m:e>
                                    </m:d>
                                  </m:e>
                                </m:d>
                              </m:oMath>
                            </m:oMathPara>
                          </a14:m>
                          <a:endParaRPr lang="en-US" altLang="zh-TW" sz="2000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endParaRPr>
                        </a:p>
                      </a:txBody>
                      <a:tcPr marL="100795" marR="100795" marT="50397" marB="50397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p>
                          <a:r>
                            <a:rPr lang="fr-CA" sz="2000" dirty="0"/>
                            <a:t>3</a:t>
                          </a:r>
                          <a:endParaRPr lang="fr-CA" sz="2000" dirty="0"/>
                        </a:p>
                      </a:txBody>
                      <a:tcPr marL="100795" marR="100795" marT="50397" marB="50397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p>
                          <a:pPr algn="l">
                            <a:buNone/>
                          </a:pPr>
                          <a:r>
                            <a:rPr lang="fr-CA" altLang="zh-TW" sz="2000" b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sym typeface="+mn-ea"/>
                            </a:rPr>
                            <a:t>[3,3], [7,7], [9,9]</a:t>
                          </a:r>
                          <a:endParaRPr lang="fr-CA" altLang="zh-TW" sz="2000" b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+mn-ea"/>
                          </a:endParaRPr>
                        </a:p>
                      </a:txBody>
                      <a:tcPr marL="100795" marR="100795" marT="50397" marB="50397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471805">
                    <a:tc>
                      <a:txBody>
                        <a:bodyPr/>
                        <a:p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d>
                                  <m:dPr>
                                    <m:begChr m:val="⟨"/>
                                    <m:endChr m:val="⟩"/>
                                    <m:ctrlPr>
                                      <a:rPr lang="en-US" altLang="zh-TW" sz="2000" smtClean="0">
                                        <a:solidFill>
                                          <a:srgbClr val="0000FF"/>
                                        </a:solidFill>
                                      </a:rPr>
                                    </m:ctrlPr>
                                  </m:dPr>
                                  <m:e>
                                    <m:d>
                                      <m:dPr>
                                        <m:begChr m:val="{"/>
                                        <m:endChr m:val="}"/>
                                        <m:ctrlPr>
                                          <a:rPr lang="en-US" altLang="zh-TW" sz="2000">
                                            <a:solidFill>
                                              <a:srgbClr val="0000FF"/>
                                            </a:solidFill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altLang="zh-TW" sz="2000" smtClean="0">
                                            <a:solidFill>
                                              <a:srgbClr val="0000FF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𝑐</m:t>
                                        </m:r>
                                      </m:e>
                                    </m:d>
                                    <m:r>
                                      <a:rPr lang="en-US" altLang="zh-TW" sz="2000" smtClean="0">
                                        <a:solidFill>
                                          <a:srgbClr val="0000FF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 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en-US" altLang="zh-TW" sz="2000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endParaRPr>
                        </a:p>
                      </a:txBody>
                      <a:tcPr marL="100795" marR="100795" marT="50397" marB="50397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p>
                          <a:r>
                            <a:rPr lang="fr-CA" sz="2000" dirty="0"/>
                            <a:t>2</a:t>
                          </a:r>
                          <a:endParaRPr lang="fr-CA" sz="2000" dirty="0"/>
                        </a:p>
                      </a:txBody>
                      <a:tcPr marL="100795" marR="100795" marT="50397" marB="50397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defRPr/>
                          </a:pPr>
                          <a:r>
                            <a:rPr lang="fr-CA" altLang="zh-TW" sz="2000" b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sym typeface="+mn-ea"/>
                            </a:rPr>
                            <a:t>[1,1], [8,8]</a:t>
                          </a:r>
                          <a:endParaRPr lang="fr-CA" altLang="zh-TW" sz="2000" b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+mn-ea"/>
                          </a:endParaRPr>
                        </a:p>
                      </a:txBody>
                      <a:tcPr marL="100795" marR="100795" marT="50397" marB="50397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405130">
                    <a:tc>
                      <a:txBody>
                        <a:bodyPr/>
                        <a:p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d>
                                  <m:dPr>
                                    <m:begChr m:val="⟨"/>
                                    <m:endChr m:val="⟩"/>
                                    <m:ctrlPr>
                                      <a:rPr lang="en-US" altLang="zh-TW" sz="2000" i="1" smtClean="0">
                                        <a:solidFill>
                                          <a:srgbClr val="0000FF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d>
                                      <m:dPr>
                                        <m:begChr m:val="{"/>
                                        <m:endChr m:val="}"/>
                                        <m:ctrlPr>
                                          <a:rPr lang="en-US" altLang="zh-TW" sz="2000" i="1">
                                            <a:solidFill>
                                              <a:srgbClr val="0000FF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altLang="zh-TW" sz="2000">
                                            <a:solidFill>
                                              <a:srgbClr val="0000FF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𝑎</m:t>
                                        </m:r>
                                        <m:r>
                                          <a:rPr lang="fr-CA" altLang="zh-TW" sz="2000" b="0" i="0" smtClean="0">
                                            <a:solidFill>
                                              <a:srgbClr val="0000FF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,</m:t>
                                        </m:r>
                                        <m:r>
                                          <m:rPr>
                                            <m:sty m:val="p"/>
                                          </m:rPr>
                                          <a:rPr lang="fr-CA" altLang="zh-TW" sz="2000" b="0" i="0" smtClean="0">
                                            <a:solidFill>
                                              <a:srgbClr val="0000FF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b</m:t>
                                        </m:r>
                                      </m:e>
                                    </m:d>
                                  </m:e>
                                </m:d>
                              </m:oMath>
                            </m:oMathPara>
                          </a14:m>
                          <a:endParaRPr lang="fr-CA" altLang="zh-TW" sz="2000" b="0" i="0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endParaRPr>
                        </a:p>
                      </a:txBody>
                      <a:tcPr marL="100795" marR="100795" marT="50397" marB="50397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p>
                          <a:r>
                            <a:rPr lang="fr-CA" sz="2000" dirty="0"/>
                            <a:t>2</a:t>
                          </a:r>
                          <a:endParaRPr lang="fr-CA" sz="2000" dirty="0"/>
                        </a:p>
                      </a:txBody>
                      <a:tcPr marL="100795" marR="100795" marT="50397" marB="50397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defRPr/>
                          </a:pPr>
                          <a:r>
                            <a:rPr lang="fr-CA" altLang="zh-TW" sz="2000" b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sym typeface="+mn-ea"/>
                            </a:rPr>
                            <a:t>[3,3], [7,7]</a:t>
                          </a:r>
                          <a:endParaRPr lang="fr-CA" altLang="zh-TW" sz="2000" b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+mn-ea"/>
                          </a:endParaRPr>
                        </a:p>
                      </a:txBody>
                      <a:tcPr marL="100795" marR="100795" marT="50397" marB="50397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5" name="Espace réservé du contenu 4"/>
              <p:cNvGraphicFramePr>
                <a:graphicFrameLocks noGrp="1"/>
              </p:cNvGraphicFramePr>
              <p:nvPr>
                <p:ph idx="1"/>
              </p:nvPr>
            </p:nvGraphicFramePr>
            <p:xfrm>
              <a:off x="163195" y="655955"/>
              <a:ext cx="6800215" cy="2225675"/>
            </p:xfrm>
            <a:graphic>
              <a:graphicData uri="http://schemas.openxmlformats.org/drawingml/2006/table">
                <a:tbl>
                  <a:tblPr firstRow="1" bandRow="1">
                    <a:tableStyleId>{B301B821-A1FF-4177-AEE7-76D212191A09}</a:tableStyleId>
                  </a:tblPr>
                  <a:tblGrid>
                    <a:gridCol w="1586230"/>
                    <a:gridCol w="1222375"/>
                    <a:gridCol w="3991610"/>
                  </a:tblGrid>
                  <a:tr h="405130">
                    <a:tc>
                      <a:txBody>
                        <a:bodyPr/>
                        <a:p>
                          <a:r>
                            <a:rPr lang="fr-CA" sz="2000" dirty="0" err="1"/>
                            <a:t>Episode</a:t>
                          </a:r>
                          <a:endParaRPr lang="fr-CA" sz="2000" dirty="0" err="1"/>
                        </a:p>
                      </a:txBody>
                      <a:tcPr marL="100795" marR="100795" marT="50397" marB="50397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p>
                          <a:r>
                            <a:rPr lang="fr-CA" sz="2000" dirty="0"/>
                            <a:t>Support</a:t>
                          </a:r>
                          <a:endParaRPr lang="fr-CA" sz="2000" dirty="0"/>
                        </a:p>
                      </a:txBody>
                      <a:tcPr marL="100795" marR="100795" marT="50397" marB="50397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p>
                          <a:pPr>
                            <a:buNone/>
                          </a:pPr>
                          <a:r>
                            <a:rPr lang="fr-CA" altLang="en-US" sz="2000" dirty="0"/>
                            <a:t>Bound-list</a:t>
                          </a:r>
                          <a:endParaRPr lang="fr-CA" altLang="en-US" sz="2000" dirty="0"/>
                        </a:p>
                      </a:txBody>
                      <a:tcPr marL="100795" marR="100795" marT="50397" marB="50397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471805">
                    <a:tc>
                      <a:txBody>
                        <a:bodyPr/>
                        <a:lstStyle/>
                        <a:p>
                          <a:endParaRPr lang="fr-CA"/>
                        </a:p>
                      </a:txBody>
                      <a:tcPr marL="100795" marR="100795" marT="50397" marB="50397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1"/>
                        </a:blipFill>
                      </a:tcPr>
                    </a:tc>
                    <a:tc>
                      <a:txBody>
                        <a:bodyPr/>
                        <a:p>
                          <a:r>
                            <a:rPr lang="fr-CA" sz="2000" dirty="0"/>
                            <a:t>5</a:t>
                          </a:r>
                          <a:endParaRPr lang="fr-CA" sz="2000" dirty="0"/>
                        </a:p>
                      </a:txBody>
                      <a:tcPr marL="100795" marR="100795" marT="50397" marB="50397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defRPr/>
                          </a:pPr>
                          <a:r>
                            <a:rPr lang="fr-CA" altLang="zh-TW" sz="2000" b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a:t>[1,1], [2,2], [3,3], [6,6], [7,7]</a:t>
                          </a:r>
                          <a:endParaRPr lang="fr-CA" altLang="zh-TW" sz="2000" b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endParaRPr>
                        </a:p>
                      </a:txBody>
                      <a:tcPr marL="100795" marR="100795" marT="50397" marB="50397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471805">
                    <a:tc>
                      <a:txBody>
                        <a:bodyPr/>
                        <a:lstStyle/>
                        <a:p>
                          <a:endParaRPr lang="fr-CA"/>
                        </a:p>
                      </a:txBody>
                      <a:tcPr marL="100795" marR="100795" marT="50397" marB="50397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1"/>
                        </a:blipFill>
                      </a:tcPr>
                    </a:tc>
                    <a:tc>
                      <a:txBody>
                        <a:bodyPr/>
                        <a:p>
                          <a:r>
                            <a:rPr lang="fr-CA" sz="2000" dirty="0"/>
                            <a:t>3</a:t>
                          </a:r>
                          <a:endParaRPr lang="fr-CA" sz="2000" dirty="0"/>
                        </a:p>
                      </a:txBody>
                      <a:tcPr marL="100795" marR="100795" marT="50397" marB="50397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p>
                          <a:pPr algn="l">
                            <a:buNone/>
                          </a:pPr>
                          <a:r>
                            <a:rPr lang="fr-CA" altLang="zh-TW" sz="2000" b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sym typeface="+mn-ea"/>
                            </a:rPr>
                            <a:t>[3,3], [7,7], [9,9]</a:t>
                          </a:r>
                          <a:endParaRPr lang="fr-CA" altLang="zh-TW" sz="2000" b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+mn-ea"/>
                          </a:endParaRPr>
                        </a:p>
                      </a:txBody>
                      <a:tcPr marL="100795" marR="100795" marT="50397" marB="50397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471805">
                    <a:tc>
                      <a:txBody>
                        <a:bodyPr/>
                        <a:lstStyle/>
                        <a:p>
                          <a:endParaRPr lang="fr-CA"/>
                        </a:p>
                      </a:txBody>
                      <a:tcPr marL="100795" marR="100795" marT="50397" marB="50397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1"/>
                        </a:blipFill>
                      </a:tcPr>
                    </a:tc>
                    <a:tc>
                      <a:txBody>
                        <a:bodyPr/>
                        <a:p>
                          <a:r>
                            <a:rPr lang="fr-CA" sz="2000" dirty="0"/>
                            <a:t>2</a:t>
                          </a:r>
                          <a:endParaRPr lang="fr-CA" sz="2000" dirty="0"/>
                        </a:p>
                      </a:txBody>
                      <a:tcPr marL="100795" marR="100795" marT="50397" marB="50397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defRPr/>
                          </a:pPr>
                          <a:r>
                            <a:rPr lang="fr-CA" altLang="zh-TW" sz="2000" b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sym typeface="+mn-ea"/>
                            </a:rPr>
                            <a:t>[1,1], [8,8]</a:t>
                          </a:r>
                          <a:endParaRPr lang="fr-CA" altLang="zh-TW" sz="2000" b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+mn-ea"/>
                          </a:endParaRPr>
                        </a:p>
                      </a:txBody>
                      <a:tcPr marL="100795" marR="100795" marT="50397" marB="50397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405130">
                    <a:tc>
                      <a:txBody>
                        <a:bodyPr/>
                        <a:lstStyle/>
                        <a:p>
                          <a:endParaRPr lang="fr-CA"/>
                        </a:p>
                      </a:txBody>
                      <a:tcPr marL="100795" marR="100795" marT="50397" marB="50397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1"/>
                        </a:blipFill>
                      </a:tcPr>
                    </a:tc>
                    <a:tc>
                      <a:txBody>
                        <a:bodyPr/>
                        <a:p>
                          <a:r>
                            <a:rPr lang="fr-CA" sz="2000" dirty="0"/>
                            <a:t>2</a:t>
                          </a:r>
                          <a:endParaRPr lang="fr-CA" sz="2000" dirty="0"/>
                        </a:p>
                      </a:txBody>
                      <a:tcPr marL="100795" marR="100795" marT="50397" marB="50397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defRPr/>
                          </a:pPr>
                          <a:r>
                            <a:rPr lang="fr-CA" altLang="zh-TW" sz="2000" b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sym typeface="+mn-ea"/>
                            </a:rPr>
                            <a:t>[3,3], [7,7]</a:t>
                          </a:r>
                          <a:endParaRPr lang="fr-CA" altLang="zh-TW" sz="2000" b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+mn-ea"/>
                          </a:endParaRPr>
                        </a:p>
                      </a:txBody>
                      <a:tcPr marL="100795" marR="100795" marT="50397" marB="50397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</a:tr>
                </a:tbl>
              </a:graphicData>
            </a:graphic>
          </p:graphicFrame>
        </mc:Fallback>
      </mc:AlternateContent>
      <p:sp>
        <p:nvSpPr>
          <p:cNvPr id="7" name="Zone de texte 6"/>
          <p:cNvSpPr txBox="1"/>
          <p:nvPr/>
        </p:nvSpPr>
        <p:spPr>
          <a:xfrm>
            <a:off x="231140" y="142240"/>
            <a:ext cx="587565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fr-CA" altLang="en-US" b="1"/>
              <a:t>Parallel episodes</a:t>
            </a:r>
            <a:endParaRPr lang="fr-CA" altLang="en-US" b="1"/>
          </a:p>
        </p:txBody>
      </p:sp>
      <p:sp>
        <p:nvSpPr>
          <p:cNvPr id="8" name="Zone de texte 7"/>
          <p:cNvSpPr txBox="1"/>
          <p:nvPr/>
        </p:nvSpPr>
        <p:spPr>
          <a:xfrm>
            <a:off x="163195" y="3322955"/>
            <a:ext cx="587565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fr-CA" altLang="en-US" b="1"/>
              <a:t>Composite episodes</a:t>
            </a:r>
            <a:endParaRPr lang="fr-CA" altLang="en-US" b="1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9" name="Table 8"/>
              <p:cNvGraphicFramePr>
                <a:graphicFrameLocks noGrp="1"/>
              </p:cNvGraphicFramePr>
              <p:nvPr/>
            </p:nvGraphicFramePr>
            <p:xfrm>
              <a:off x="163195" y="3703955"/>
              <a:ext cx="6800215" cy="2630805"/>
            </p:xfrm>
            <a:graphic>
              <a:graphicData uri="http://schemas.openxmlformats.org/drawingml/2006/table">
                <a:tbl>
                  <a:tblPr firstRow="1" bandRow="1">
                    <a:tableStyleId>{B301B821-A1FF-4177-AEE7-76D212191A09}</a:tableStyleId>
                  </a:tblPr>
                  <a:tblGrid>
                    <a:gridCol w="1586230"/>
                    <a:gridCol w="1222375"/>
                    <a:gridCol w="3991610"/>
                  </a:tblGrid>
                  <a:tr h="405130">
                    <a:tc>
                      <a:txBody>
                        <a:bodyPr/>
                        <a:p>
                          <a:r>
                            <a:rPr lang="fr-CA" sz="2000" dirty="0" err="1"/>
                            <a:t>Episode</a:t>
                          </a:r>
                          <a:endParaRPr lang="fr-CA" sz="2000" dirty="0" err="1"/>
                        </a:p>
                      </a:txBody>
                      <a:tcPr marL="100795" marR="100795" marT="50397" marB="50397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p>
                          <a:r>
                            <a:rPr lang="fr-CA" sz="2000" dirty="0"/>
                            <a:t>Support</a:t>
                          </a:r>
                          <a:endParaRPr lang="fr-CA" sz="2000" dirty="0"/>
                        </a:p>
                      </a:txBody>
                      <a:tcPr marL="100795" marR="100795" marT="50397" marB="50397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p>
                          <a:pPr>
                            <a:buNone/>
                          </a:pPr>
                          <a:r>
                            <a:rPr lang="fr-CA" altLang="en-US" sz="2000" dirty="0"/>
                            <a:t>Bound-list</a:t>
                          </a:r>
                          <a:endParaRPr lang="fr-CA" altLang="en-US" sz="2000" dirty="0"/>
                        </a:p>
                      </a:txBody>
                      <a:tcPr marL="100795" marR="100795" marT="50397" marB="50397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471805">
                    <a:tc>
                      <a:txBody>
                        <a:bodyPr/>
                        <a:p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d>
                                  <m:dPr>
                                    <m:begChr m:val="⟨"/>
                                    <m:endChr m:val="⟩"/>
                                    <m:ctrlPr>
                                      <a:rPr lang="en-US" altLang="zh-TW" sz="2000" smtClean="0">
                                        <a:solidFill>
                                          <a:srgbClr val="0000FF"/>
                                        </a:solidFill>
                                      </a:rPr>
                                    </m:ctrlPr>
                                  </m:dPr>
                                  <m:e>
                                    <m:d>
                                      <m:dPr>
                                        <m:begChr m:val="{"/>
                                        <m:endChr m:val="}"/>
                                        <m:ctrlPr>
                                          <a:rPr lang="en-US" altLang="zh-TW" sz="2000">
                                            <a:solidFill>
                                              <a:srgbClr val="0000FF"/>
                                            </a:solidFill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altLang="zh-TW" sz="2000">
                                            <a:solidFill>
                                              <a:srgbClr val="0000FF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𝑎</m:t>
                                        </m:r>
                                      </m:e>
                                    </m:d>
                                  </m:e>
                                </m:d>
                              </m:oMath>
                            </m:oMathPara>
                          </a14:m>
                          <a:endParaRPr lang="en-US" altLang="zh-TW" sz="2000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endParaRPr>
                        </a:p>
                      </a:txBody>
                      <a:tcPr marL="100795" marR="100795" marT="50397" marB="50397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p>
                          <a:r>
                            <a:rPr lang="fr-CA" sz="2000" dirty="0"/>
                            <a:t>5</a:t>
                          </a:r>
                          <a:endParaRPr lang="fr-CA" sz="2000" dirty="0"/>
                        </a:p>
                      </a:txBody>
                      <a:tcPr marL="100795" marR="100795" marT="50397" marB="50397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defRPr/>
                          </a:pPr>
                          <a:r>
                            <a:rPr lang="fr-CA" altLang="zh-TW" sz="2000" b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a:t>[1,1], [2,2], [3,3], [6,6], [7,7]</a:t>
                          </a:r>
                          <a:endParaRPr lang="fr-CA" altLang="zh-TW" sz="2000" b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endParaRPr>
                        </a:p>
                      </a:txBody>
                      <a:tcPr marL="100795" marR="100795" marT="50397" marB="50397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471805">
                    <a:tc>
                      <a:txBody>
                        <a:bodyPr/>
                        <a:p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d>
                                  <m:dPr>
                                    <m:begChr m:val="⟨"/>
                                    <m:endChr m:val="⟩"/>
                                    <m:ctrlPr>
                                      <a:rPr lang="en-US" altLang="zh-TW" sz="2000" smtClean="0">
                                        <a:solidFill>
                                          <a:srgbClr val="0000FF"/>
                                        </a:solidFill>
                                      </a:rPr>
                                    </m:ctrlPr>
                                  </m:dPr>
                                  <m:e>
                                    <m:d>
                                      <m:dPr>
                                        <m:begChr m:val="{"/>
                                        <m:endChr m:val="}"/>
                                        <m:ctrlPr>
                                          <a:rPr lang="en-US" altLang="zh-TW" sz="2000">
                                            <a:solidFill>
                                              <a:srgbClr val="0000FF"/>
                                            </a:solidFill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altLang="zh-TW" sz="2000" smtClean="0">
                                            <a:solidFill>
                                              <a:srgbClr val="0000FF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𝑏</m:t>
                                        </m:r>
                                      </m:e>
                                    </m:d>
                                  </m:e>
                                </m:d>
                              </m:oMath>
                            </m:oMathPara>
                          </a14:m>
                          <a:endParaRPr lang="en-US" altLang="zh-TW" sz="2000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endParaRPr>
                        </a:p>
                      </a:txBody>
                      <a:tcPr marL="100795" marR="100795" marT="50397" marB="50397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p>
                          <a:r>
                            <a:rPr lang="fr-CA" sz="2000" dirty="0"/>
                            <a:t>3</a:t>
                          </a:r>
                          <a:endParaRPr lang="fr-CA" sz="2000" dirty="0"/>
                        </a:p>
                      </a:txBody>
                      <a:tcPr marL="100795" marR="100795" marT="50397" marB="50397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p>
                          <a:pPr algn="l">
                            <a:buNone/>
                          </a:pPr>
                          <a:r>
                            <a:rPr lang="fr-CA" altLang="zh-TW" sz="2000" b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sym typeface="+mn-ea"/>
                            </a:rPr>
                            <a:t>[3,3], [7,7], [9,9]</a:t>
                          </a:r>
                          <a:endParaRPr lang="fr-CA" altLang="zh-TW" sz="2000" b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+mn-ea"/>
                          </a:endParaRPr>
                        </a:p>
                      </a:txBody>
                      <a:tcPr marL="100795" marR="100795" marT="50397" marB="50397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471805">
                    <a:tc>
                      <a:txBody>
                        <a:bodyPr/>
                        <a:p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d>
                                  <m:dPr>
                                    <m:begChr m:val="⟨"/>
                                    <m:endChr m:val="⟩"/>
                                    <m:ctrlPr>
                                      <a:rPr lang="en-US" altLang="zh-TW" sz="2000" smtClean="0">
                                        <a:solidFill>
                                          <a:srgbClr val="0000FF"/>
                                        </a:solidFill>
                                      </a:rPr>
                                    </m:ctrlPr>
                                  </m:dPr>
                                  <m:e>
                                    <m:d>
                                      <m:dPr>
                                        <m:begChr m:val="{"/>
                                        <m:endChr m:val="}"/>
                                        <m:ctrlPr>
                                          <a:rPr lang="en-US" altLang="zh-TW" sz="2000">
                                            <a:solidFill>
                                              <a:srgbClr val="0000FF"/>
                                            </a:solidFill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altLang="zh-TW" sz="2000" smtClean="0">
                                            <a:solidFill>
                                              <a:srgbClr val="0000FF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𝑐</m:t>
                                        </m:r>
                                      </m:e>
                                    </m:d>
                                    <m:r>
                                      <a:rPr lang="en-US" altLang="zh-TW" sz="2000" smtClean="0">
                                        <a:solidFill>
                                          <a:srgbClr val="0000FF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 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en-US" altLang="zh-TW" sz="2000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endParaRPr>
                        </a:p>
                      </a:txBody>
                      <a:tcPr marL="100795" marR="100795" marT="50397" marB="50397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p>
                          <a:r>
                            <a:rPr lang="fr-CA" sz="2000" dirty="0"/>
                            <a:t>2</a:t>
                          </a:r>
                          <a:endParaRPr lang="fr-CA" sz="2000" dirty="0"/>
                        </a:p>
                      </a:txBody>
                      <a:tcPr marL="100795" marR="100795" marT="50397" marB="50397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defRPr/>
                          </a:pPr>
                          <a:r>
                            <a:rPr lang="fr-CA" altLang="zh-TW" sz="2000" b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sym typeface="+mn-ea"/>
                            </a:rPr>
                            <a:t>[1,1], [8,8]</a:t>
                          </a:r>
                          <a:endParaRPr lang="fr-CA" altLang="zh-TW" sz="2000" b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+mn-ea"/>
                          </a:endParaRPr>
                        </a:p>
                      </a:txBody>
                      <a:tcPr marL="100795" marR="100795" marT="50397" marB="50397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405130">
                    <a:tc>
                      <a:txBody>
                        <a:bodyPr/>
                        <a:p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d>
                                  <m:dPr>
                                    <m:begChr m:val="⟨"/>
                                    <m:endChr m:val="⟩"/>
                                    <m:ctrlPr>
                                      <a:rPr lang="en-US" altLang="zh-TW" sz="2000" i="1" smtClean="0">
                                        <a:solidFill>
                                          <a:srgbClr val="0000FF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d>
                                      <m:dPr>
                                        <m:begChr m:val="{"/>
                                        <m:endChr m:val="}"/>
                                        <m:ctrlPr>
                                          <a:rPr lang="en-US" altLang="zh-TW" sz="2000" i="1">
                                            <a:solidFill>
                                              <a:srgbClr val="0000FF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altLang="zh-TW" sz="2000">
                                            <a:solidFill>
                                              <a:srgbClr val="0000FF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𝑎</m:t>
                                        </m:r>
                                        <m:r>
                                          <a:rPr lang="fr-CA" altLang="zh-TW" sz="2000" b="0" i="0" smtClean="0">
                                            <a:solidFill>
                                              <a:srgbClr val="0000FF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,</m:t>
                                        </m:r>
                                        <m:r>
                                          <m:rPr>
                                            <m:sty m:val="p"/>
                                          </m:rPr>
                                          <a:rPr lang="fr-CA" altLang="zh-TW" sz="2000" b="0" i="0" smtClean="0">
                                            <a:solidFill>
                                              <a:srgbClr val="0000FF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b</m:t>
                                        </m:r>
                                      </m:e>
                                    </m:d>
                                  </m:e>
                                </m:d>
                              </m:oMath>
                            </m:oMathPara>
                          </a14:m>
                          <a:endParaRPr lang="fr-CA" altLang="zh-TW" sz="2000" b="0" i="0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endParaRPr>
                        </a:p>
                      </a:txBody>
                      <a:tcPr marL="100795" marR="100795" marT="50397" marB="50397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p>
                          <a:r>
                            <a:rPr lang="fr-CA" sz="2000" dirty="0"/>
                            <a:t>2</a:t>
                          </a:r>
                          <a:endParaRPr lang="fr-CA" sz="2000" dirty="0"/>
                        </a:p>
                      </a:txBody>
                      <a:tcPr marL="100795" marR="100795" marT="50397" marB="50397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defRPr/>
                          </a:pPr>
                          <a:r>
                            <a:rPr lang="fr-CA" altLang="zh-TW" sz="2000" b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sym typeface="+mn-ea"/>
                            </a:rPr>
                            <a:t>[3,3], [7,7]</a:t>
                          </a:r>
                          <a:endParaRPr lang="fr-CA" altLang="zh-TW" sz="2000" b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+mn-ea"/>
                          </a:endParaRPr>
                        </a:p>
                      </a:txBody>
                      <a:tcPr marL="100795" marR="100795" marT="50397" marB="50397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</a:tr>
                  <a:tr h="405130">
                    <a:tc>
                      <a:txBody>
                        <a:bodyPr/>
                        <a:p>
                          <a:pPr>
                            <a:buNone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d>
                                  <m:dPr>
                                    <m:begChr m:val="⟨"/>
                                    <m:endChr m:val="⟩"/>
                                    <m:ctrlPr>
                                      <a:rPr lang="en-US" altLang="zh-TW" sz="2000" b="0" smtClean="0">
                                        <a:solidFill>
                                          <a:srgbClr val="0000FF"/>
                                        </a:solidFill>
                                      </a:rPr>
                                    </m:ctrlPr>
                                  </m:dPr>
                                  <m:e>
                                    <m:d>
                                      <m:dPr>
                                        <m:begChr m:val="{"/>
                                        <m:endChr m:val="}"/>
                                        <m:ctrlPr>
                                          <a:rPr lang="en-US" altLang="zh-TW" sz="2000" b="0">
                                            <a:solidFill>
                                              <a:srgbClr val="0000FF"/>
                                            </a:solidFill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m:rPr>
                                            <m:sty m:val="p"/>
                                          </m:rPr>
                                          <a:rPr lang="en-US" altLang="zh-TW" sz="2000" b="0">
                                            <a:solidFill>
                                              <a:srgbClr val="0000FF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a</m:t>
                                        </m:r>
                                      </m:e>
                                    </m:d>
                                    <m:r>
                                      <a:rPr lang="en-US" altLang="zh-TW" sz="2000" b="0">
                                        <a:solidFill>
                                          <a:srgbClr val="0000FF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.{</m:t>
                                    </m:r>
                                    <m:r>
                                      <m:rPr>
                                        <m:sty m:val="p"/>
                                      </m:rPr>
                                      <a:rPr lang="en-US" altLang="zh-TW" sz="2000" b="0">
                                        <a:solidFill>
                                          <a:srgbClr val="0000FF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a</m:t>
                                    </m:r>
                                    <m:r>
                                      <a:rPr lang="en-US" altLang="zh-TW" sz="2000" b="0">
                                        <a:solidFill>
                                          <a:srgbClr val="0000FF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}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fr-CA" altLang="zh-TW" sz="2000" b="0" i="0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endParaRPr>
                        </a:p>
                      </a:txBody>
                      <a:tcPr marL="100795" marR="100795" marT="50397" marB="50397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5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p>
                          <a:pPr>
                            <a:buNone/>
                          </a:pPr>
                          <a:r>
                            <a:rPr lang="fr-CA" altLang="en-US" sz="2000" b="0" dirty="0"/>
                            <a:t>3</a:t>
                          </a:r>
                          <a:endParaRPr lang="fr-CA" altLang="en-US" sz="2000" b="0" dirty="0"/>
                        </a:p>
                      </a:txBody>
                      <a:tcPr marL="100795" marR="100795" marT="50397" marB="50397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5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defRPr/>
                          </a:pPr>
                          <a:r>
                            <a:rPr lang="fr-CA" altLang="zh-TW" sz="2000" b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sym typeface="+mn-ea"/>
                            </a:rPr>
                            <a:t>[1,2], [2,3], [6,7]</a:t>
                          </a:r>
                          <a:endParaRPr lang="fr-CA" altLang="zh-TW" sz="2000" b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+mn-ea"/>
                          </a:endParaRPr>
                        </a:p>
                      </a:txBody>
                      <a:tcPr marL="100795" marR="100795" marT="50397" marB="50397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5">
                            <a:lumMod val="20000"/>
                            <a:lumOff val="80000"/>
                          </a:schemeClr>
                        </a:solidFill>
                      </a:tcPr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9" name="Table 8"/>
              <p:cNvGraphicFramePr>
                <a:graphicFrameLocks noGrp="1"/>
              </p:cNvGraphicFramePr>
              <p:nvPr/>
            </p:nvGraphicFramePr>
            <p:xfrm>
              <a:off x="163195" y="3703955"/>
              <a:ext cx="6800215" cy="2630805"/>
            </p:xfrm>
            <a:graphic>
              <a:graphicData uri="http://schemas.openxmlformats.org/drawingml/2006/table">
                <a:tbl>
                  <a:tblPr firstRow="1" bandRow="1">
                    <a:tableStyleId>{B301B821-A1FF-4177-AEE7-76D212191A09}</a:tableStyleId>
                  </a:tblPr>
                  <a:tblGrid>
                    <a:gridCol w="1586230"/>
                    <a:gridCol w="1222375"/>
                    <a:gridCol w="3991610"/>
                  </a:tblGrid>
                  <a:tr h="405130">
                    <a:tc>
                      <a:txBody>
                        <a:bodyPr/>
                        <a:p>
                          <a:r>
                            <a:rPr lang="fr-CA" sz="2000" dirty="0" err="1"/>
                            <a:t>Episode</a:t>
                          </a:r>
                          <a:endParaRPr lang="fr-CA" sz="2000" dirty="0" err="1"/>
                        </a:p>
                      </a:txBody>
                      <a:tcPr marL="100795" marR="100795" marT="50397" marB="50397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p>
                          <a:r>
                            <a:rPr lang="fr-CA" sz="2000" dirty="0"/>
                            <a:t>Support</a:t>
                          </a:r>
                          <a:endParaRPr lang="fr-CA" sz="2000" dirty="0"/>
                        </a:p>
                      </a:txBody>
                      <a:tcPr marL="100795" marR="100795" marT="50397" marB="50397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p>
                          <a:pPr>
                            <a:buNone/>
                          </a:pPr>
                          <a:r>
                            <a:rPr lang="fr-CA" altLang="en-US" sz="2000" dirty="0"/>
                            <a:t>Bound-list</a:t>
                          </a:r>
                          <a:endParaRPr lang="fr-CA" altLang="en-US" sz="2000" dirty="0"/>
                        </a:p>
                      </a:txBody>
                      <a:tcPr marL="100795" marR="100795" marT="50397" marB="50397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471805">
                    <a:tc>
                      <a:txBody>
                        <a:bodyPr/>
                        <a:lstStyle/>
                        <a:p>
                          <a:endParaRPr lang="fr-CA"/>
                        </a:p>
                      </a:txBody>
                      <a:tcPr marL="100795" marR="100795" marT="50397" marB="50397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</a:blipFill>
                      </a:tcPr>
                    </a:tc>
                    <a:tc>
                      <a:txBody>
                        <a:bodyPr/>
                        <a:p>
                          <a:r>
                            <a:rPr lang="fr-CA" sz="2000" dirty="0"/>
                            <a:t>5</a:t>
                          </a:r>
                          <a:endParaRPr lang="fr-CA" sz="2000" dirty="0"/>
                        </a:p>
                      </a:txBody>
                      <a:tcPr marL="100795" marR="100795" marT="50397" marB="50397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defRPr/>
                          </a:pPr>
                          <a:r>
                            <a:rPr lang="fr-CA" altLang="zh-TW" sz="2000" b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a:t>[1,1], [2,2], [3,3], [6,6], [7,7]</a:t>
                          </a:r>
                          <a:endParaRPr lang="fr-CA" altLang="zh-TW" sz="2000" b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endParaRPr>
                        </a:p>
                      </a:txBody>
                      <a:tcPr marL="100795" marR="100795" marT="50397" marB="50397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471805">
                    <a:tc>
                      <a:txBody>
                        <a:bodyPr/>
                        <a:lstStyle/>
                        <a:p>
                          <a:endParaRPr lang="fr-CA"/>
                        </a:p>
                      </a:txBody>
                      <a:tcPr marL="100795" marR="100795" marT="50397" marB="50397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</a:blipFill>
                      </a:tcPr>
                    </a:tc>
                    <a:tc>
                      <a:txBody>
                        <a:bodyPr/>
                        <a:p>
                          <a:r>
                            <a:rPr lang="fr-CA" sz="2000" dirty="0"/>
                            <a:t>3</a:t>
                          </a:r>
                          <a:endParaRPr lang="fr-CA" sz="2000" dirty="0"/>
                        </a:p>
                      </a:txBody>
                      <a:tcPr marL="100795" marR="100795" marT="50397" marB="50397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p>
                          <a:pPr algn="l">
                            <a:buNone/>
                          </a:pPr>
                          <a:r>
                            <a:rPr lang="fr-CA" altLang="zh-TW" sz="2000" b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sym typeface="+mn-ea"/>
                            </a:rPr>
                            <a:t>[3,3], [7,7], [9,9]</a:t>
                          </a:r>
                          <a:endParaRPr lang="fr-CA" altLang="zh-TW" sz="2000" b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+mn-ea"/>
                          </a:endParaRPr>
                        </a:p>
                      </a:txBody>
                      <a:tcPr marL="100795" marR="100795" marT="50397" marB="50397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471805">
                    <a:tc>
                      <a:txBody>
                        <a:bodyPr/>
                        <a:lstStyle/>
                        <a:p>
                          <a:endParaRPr lang="fr-CA"/>
                        </a:p>
                      </a:txBody>
                      <a:tcPr marL="100795" marR="100795" marT="50397" marB="50397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</a:blipFill>
                      </a:tcPr>
                    </a:tc>
                    <a:tc>
                      <a:txBody>
                        <a:bodyPr/>
                        <a:p>
                          <a:r>
                            <a:rPr lang="fr-CA" sz="2000" dirty="0"/>
                            <a:t>2</a:t>
                          </a:r>
                          <a:endParaRPr lang="fr-CA" sz="2000" dirty="0"/>
                        </a:p>
                      </a:txBody>
                      <a:tcPr marL="100795" marR="100795" marT="50397" marB="50397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defRPr/>
                          </a:pPr>
                          <a:r>
                            <a:rPr lang="fr-CA" altLang="zh-TW" sz="2000" b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sym typeface="+mn-ea"/>
                            </a:rPr>
                            <a:t>[1,1], [8,8]</a:t>
                          </a:r>
                          <a:endParaRPr lang="fr-CA" altLang="zh-TW" sz="2000" b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+mn-ea"/>
                          </a:endParaRPr>
                        </a:p>
                      </a:txBody>
                      <a:tcPr marL="100795" marR="100795" marT="50397" marB="50397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405130">
                    <a:tc>
                      <a:txBody>
                        <a:bodyPr/>
                        <a:lstStyle/>
                        <a:p>
                          <a:endParaRPr lang="fr-CA"/>
                        </a:p>
                      </a:txBody>
                      <a:tcPr marL="100795" marR="100795" marT="50397" marB="50397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</a:blipFill>
                      </a:tcPr>
                    </a:tc>
                    <a:tc>
                      <a:txBody>
                        <a:bodyPr/>
                        <a:p>
                          <a:r>
                            <a:rPr lang="fr-CA" sz="2000" dirty="0"/>
                            <a:t>2</a:t>
                          </a:r>
                          <a:endParaRPr lang="fr-CA" sz="2000" dirty="0"/>
                        </a:p>
                      </a:txBody>
                      <a:tcPr marL="100795" marR="100795" marT="50397" marB="50397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defRPr/>
                          </a:pPr>
                          <a:r>
                            <a:rPr lang="fr-CA" altLang="zh-TW" sz="2000" b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sym typeface="+mn-ea"/>
                            </a:rPr>
                            <a:t>[3,3], [7,7]</a:t>
                          </a:r>
                          <a:endParaRPr lang="fr-CA" altLang="zh-TW" sz="2000" b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+mn-ea"/>
                          </a:endParaRPr>
                        </a:p>
                      </a:txBody>
                      <a:tcPr marL="100795" marR="100795" marT="50397" marB="50397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</a:tr>
                  <a:tr h="471805">
                    <a:tc>
                      <a:txBody>
                        <a:bodyPr/>
                        <a:lstStyle/>
                        <a:p>
                          <a:endParaRPr lang="fr-CA"/>
                        </a:p>
                      </a:txBody>
                      <a:tcPr marL="100795" marR="100795" marT="50397" marB="50397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</a:blipFill>
                      </a:tcPr>
                    </a:tc>
                    <a:tc>
                      <a:txBody>
                        <a:bodyPr/>
                        <a:p>
                          <a:pPr>
                            <a:buNone/>
                          </a:pPr>
                          <a:r>
                            <a:rPr lang="fr-CA" altLang="en-US" sz="2000" b="0" dirty="0"/>
                            <a:t>3</a:t>
                          </a:r>
                          <a:endParaRPr lang="fr-CA" altLang="en-US" sz="2000" b="0" dirty="0"/>
                        </a:p>
                      </a:txBody>
                      <a:tcPr marL="100795" marR="100795" marT="50397" marB="50397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5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defRPr/>
                          </a:pPr>
                          <a:r>
                            <a:rPr lang="fr-CA" altLang="zh-TW" sz="2000" b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sym typeface="+mn-ea"/>
                            </a:rPr>
                            <a:t>[1,2], [2,3], [6,7]</a:t>
                          </a:r>
                          <a:endParaRPr lang="fr-CA" altLang="zh-TW" sz="2000" b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+mn-ea"/>
                          </a:endParaRPr>
                        </a:p>
                      </a:txBody>
                      <a:tcPr marL="100795" marR="100795" marT="50397" marB="50397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5">
                            <a:lumMod val="20000"/>
                            <a:lumOff val="80000"/>
                          </a:schemeClr>
                        </a:solidFill>
                      </a:tcPr>
                    </a:tc>
                  </a:tr>
                </a:tbl>
              </a:graphicData>
            </a:graphic>
          </p:graphicFrame>
        </mc:Fallback>
      </mc:AlternateContent>
    </p:spTree>
  </p:cSld>
  <p:clrMapOvr>
    <a:masterClrMapping/>
  </p:clrMapOvr>
  <p:transition spd="med" advClick="0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2628" y="55299"/>
            <a:ext cx="9435368" cy="1461188"/>
          </a:xfrm>
        </p:spPr>
        <p:txBody>
          <a:bodyPr/>
          <a:lstStyle/>
          <a:p>
            <a:pPr algn="ctr"/>
            <a:r>
              <a:rPr lang="fr-CA" altLang="en-US" dirty="0"/>
              <a:t>The </a:t>
            </a:r>
            <a:r>
              <a:rPr lang="en-US" altLang="fr-CA" dirty="0"/>
              <a:t>g</a:t>
            </a:r>
            <a:r>
              <a:rPr lang="fr-CA" altLang="en-US" dirty="0"/>
              <a:t>oal of E</a:t>
            </a:r>
            <a:r>
              <a:rPr lang="en-US" dirty="0"/>
              <a:t>pisode Mining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2628" y="1650482"/>
            <a:ext cx="9617474" cy="5587621"/>
          </a:xfrm>
        </p:spPr>
        <p:txBody>
          <a:bodyPr>
            <a:normAutofit/>
          </a:bodyPr>
          <a:lstStyle/>
          <a:p>
            <a:pPr marL="180340" lvl="1" indent="0">
              <a:buNone/>
            </a:pPr>
            <a:r>
              <a:rPr lang="fr-CA" sz="2800" dirty="0"/>
              <a:t>Given a sequence of events,</a:t>
            </a:r>
            <a:endParaRPr lang="fr-CA" sz="2800" dirty="0"/>
          </a:p>
          <a:p>
            <a:pPr marL="180340" lvl="1" indent="0">
              <a:buNone/>
            </a:pPr>
            <a:endParaRPr lang="fr-CA" sz="2800" dirty="0"/>
          </a:p>
          <a:p>
            <a:pPr marL="180340" lvl="1" indent="0">
              <a:buNone/>
            </a:pPr>
            <a:endParaRPr lang="fr-CA" sz="2800" dirty="0"/>
          </a:p>
          <a:p>
            <a:pPr marL="180340" lvl="1" indent="0">
              <a:buNone/>
            </a:pPr>
            <a:endParaRPr lang="fr-CA" sz="2800" dirty="0"/>
          </a:p>
          <a:p>
            <a:pPr marL="180340" lvl="1" indent="0">
              <a:buNone/>
            </a:pPr>
            <a:endParaRPr lang="fr-CA" sz="2800" dirty="0"/>
          </a:p>
          <a:p>
            <a:pPr marL="180340" lvl="1" indent="0">
              <a:buNone/>
            </a:pPr>
            <a:endParaRPr lang="fr-CA" sz="2800" dirty="0"/>
          </a:p>
          <a:p>
            <a:pPr marL="180340" lvl="1" indent="0">
              <a:buNone/>
            </a:pPr>
            <a:endParaRPr lang="fr-CA" sz="2800" dirty="0"/>
          </a:p>
          <a:p>
            <a:pPr marL="180340" lvl="1" indent="0">
              <a:buNone/>
            </a:pPr>
            <a:r>
              <a:rPr lang="fr-CA" sz="2800" dirty="0"/>
              <a:t>we want to discover subsequences of events that appear frequently (i.e. </a:t>
            </a:r>
            <a:r>
              <a:rPr lang="fr-CA" sz="2800" b="1" dirty="0"/>
              <a:t>frequent episodes</a:t>
            </a:r>
            <a:r>
              <a:rPr lang="fr-CA" sz="2800" dirty="0"/>
              <a:t>)</a:t>
            </a:r>
            <a:endParaRPr lang="fr-CA" sz="2800" dirty="0"/>
          </a:p>
          <a:p>
            <a:pPr marL="180340" lvl="1" indent="0">
              <a:buNone/>
            </a:pPr>
            <a:endParaRPr lang="fr-CA" sz="2800" dirty="0"/>
          </a:p>
          <a:p>
            <a:pPr marL="180340" lvl="1" indent="0">
              <a:buNone/>
            </a:pPr>
            <a:endParaRPr lang="fr-CA" sz="2800" dirty="0"/>
          </a:p>
          <a:p>
            <a:pPr marL="180340" lvl="1" indent="0">
              <a:buNone/>
            </a:pPr>
            <a:endParaRPr lang="fr-CA" sz="2800" dirty="0"/>
          </a:p>
        </p:txBody>
      </p:sp>
      <p:pic>
        <p:nvPicPr>
          <p:cNvPr id="17" name="Picture 2" descr="See the source image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3769" y="2414713"/>
            <a:ext cx="529862" cy="5298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4" descr="See the source imag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955" y="2732045"/>
            <a:ext cx="529862" cy="6215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303" descr="Loaf of bread loaf free vectors deluxevectors clip art image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3075" y="2875912"/>
            <a:ext cx="726109" cy="4255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2" descr="See the source image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7027" y="2823775"/>
            <a:ext cx="529862" cy="5298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" descr="See the source image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5485" y="2372244"/>
            <a:ext cx="529862" cy="5298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2" descr="See the source image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3807" y="2823773"/>
            <a:ext cx="529862" cy="5298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303" descr="Loaf of bread loaf free vectors deluxevectors clip art image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1375" y="2915208"/>
            <a:ext cx="726109" cy="4255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2" descr="See the source image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3785" y="2411539"/>
            <a:ext cx="529862" cy="5298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4" descr="See the source imag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7484" y="2705714"/>
            <a:ext cx="529862" cy="6215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303" descr="Loaf of bread loaf free vectors deluxevectors clip art image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0347" y="2928054"/>
            <a:ext cx="726109" cy="4255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6" descr="Image result for dates fruit clipart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125" b="20728"/>
          <a:stretch>
            <a:fillRect/>
          </a:stretch>
        </p:blipFill>
        <p:spPr bwMode="auto">
          <a:xfrm>
            <a:off x="8356456" y="2713316"/>
            <a:ext cx="726109" cy="6003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Image 2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559560" y="3403600"/>
            <a:ext cx="8210550" cy="1057275"/>
          </a:xfrm>
          <a:prstGeom prst="rect">
            <a:avLst/>
          </a:prstGeom>
        </p:spPr>
      </p:pic>
    </p:spTree>
  </p:cSld>
  <p:clrMapOvr>
    <a:masterClrMapping/>
  </p:clrMapOvr>
  <p:transition spd="med" advClick="0"/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>
              <a:defRPr/>
            </a:pPr>
            <a:fld id="{02CE1AC3-715D-4D80-8097-7A9D29DF156E}" type="slidenum">
              <a:rPr lang="en-GB"/>
            </a:fld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" name="Espace réservé du contenu 4"/>
              <p:cNvGraphicFramePr>
                <a:graphicFrameLocks noGrp="1"/>
              </p:cNvGraphicFramePr>
              <p:nvPr>
                <p:ph idx="1"/>
              </p:nvPr>
            </p:nvGraphicFramePr>
            <p:xfrm>
              <a:off x="163195" y="655955"/>
              <a:ext cx="6800215" cy="2225675"/>
            </p:xfrm>
            <a:graphic>
              <a:graphicData uri="http://schemas.openxmlformats.org/drawingml/2006/table">
                <a:tbl>
                  <a:tblPr firstRow="1" bandRow="1">
                    <a:tableStyleId>{B301B821-A1FF-4177-AEE7-76D212191A09}</a:tableStyleId>
                  </a:tblPr>
                  <a:tblGrid>
                    <a:gridCol w="1586230"/>
                    <a:gridCol w="1222375"/>
                    <a:gridCol w="3991610"/>
                  </a:tblGrid>
                  <a:tr h="405130">
                    <a:tc>
                      <a:txBody>
                        <a:bodyPr/>
                        <a:p>
                          <a:r>
                            <a:rPr lang="fr-CA" sz="2000" dirty="0" err="1"/>
                            <a:t>Episode</a:t>
                          </a:r>
                          <a:endParaRPr lang="fr-CA" sz="2000" dirty="0" err="1"/>
                        </a:p>
                      </a:txBody>
                      <a:tcPr marL="100795" marR="100795" marT="50397" marB="50397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p>
                          <a:r>
                            <a:rPr lang="fr-CA" sz="2000" dirty="0"/>
                            <a:t>Support</a:t>
                          </a:r>
                          <a:endParaRPr lang="fr-CA" sz="2000" dirty="0"/>
                        </a:p>
                      </a:txBody>
                      <a:tcPr marL="100795" marR="100795" marT="50397" marB="50397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p>
                          <a:pPr>
                            <a:buNone/>
                          </a:pPr>
                          <a:r>
                            <a:rPr lang="fr-CA" altLang="en-US" sz="2000" dirty="0"/>
                            <a:t>Bound-list</a:t>
                          </a:r>
                          <a:endParaRPr lang="fr-CA" altLang="en-US" sz="2000" dirty="0"/>
                        </a:p>
                      </a:txBody>
                      <a:tcPr marL="100795" marR="100795" marT="50397" marB="50397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471805">
                    <a:tc>
                      <a:txBody>
                        <a:bodyPr/>
                        <a:p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d>
                                  <m:dPr>
                                    <m:begChr m:val="⟨"/>
                                    <m:endChr m:val="⟩"/>
                                    <m:ctrlPr>
                                      <a:rPr lang="en-US" altLang="zh-TW" sz="2000" smtClean="0">
                                        <a:solidFill>
                                          <a:srgbClr val="0000FF"/>
                                        </a:solidFill>
                                      </a:rPr>
                                    </m:ctrlPr>
                                  </m:dPr>
                                  <m:e>
                                    <m:d>
                                      <m:dPr>
                                        <m:begChr m:val="{"/>
                                        <m:endChr m:val="}"/>
                                        <m:ctrlPr>
                                          <a:rPr lang="en-US" altLang="zh-TW" sz="2000">
                                            <a:solidFill>
                                              <a:srgbClr val="0000FF"/>
                                            </a:solidFill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altLang="zh-TW" sz="2000">
                                            <a:solidFill>
                                              <a:srgbClr val="0000FF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𝑎</m:t>
                                        </m:r>
                                      </m:e>
                                    </m:d>
                                  </m:e>
                                </m:d>
                              </m:oMath>
                            </m:oMathPara>
                          </a14:m>
                          <a:endParaRPr lang="en-US" altLang="zh-TW" sz="2000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endParaRPr>
                        </a:p>
                      </a:txBody>
                      <a:tcPr marL="100795" marR="100795" marT="50397" marB="50397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p>
                          <a:r>
                            <a:rPr lang="fr-CA" sz="2000" dirty="0"/>
                            <a:t>5</a:t>
                          </a:r>
                          <a:endParaRPr lang="fr-CA" sz="2000" dirty="0"/>
                        </a:p>
                      </a:txBody>
                      <a:tcPr marL="100795" marR="100795" marT="50397" marB="50397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defRPr/>
                          </a:pPr>
                          <a:r>
                            <a:rPr lang="fr-CA" altLang="zh-TW" sz="2000" b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a:t>[1,1], [2,2], [3,3], [6,6], [7,7]</a:t>
                          </a:r>
                          <a:endParaRPr lang="fr-CA" altLang="zh-TW" sz="2000" b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endParaRPr>
                        </a:p>
                      </a:txBody>
                      <a:tcPr marL="100795" marR="100795" marT="50397" marB="50397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471805">
                    <a:tc>
                      <a:txBody>
                        <a:bodyPr/>
                        <a:p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d>
                                  <m:dPr>
                                    <m:begChr m:val="⟨"/>
                                    <m:endChr m:val="⟩"/>
                                    <m:ctrlPr>
                                      <a:rPr lang="en-US" altLang="zh-TW" sz="2000" smtClean="0">
                                        <a:solidFill>
                                          <a:srgbClr val="0000FF"/>
                                        </a:solidFill>
                                      </a:rPr>
                                    </m:ctrlPr>
                                  </m:dPr>
                                  <m:e>
                                    <m:d>
                                      <m:dPr>
                                        <m:begChr m:val="{"/>
                                        <m:endChr m:val="}"/>
                                        <m:ctrlPr>
                                          <a:rPr lang="en-US" altLang="zh-TW" sz="2000">
                                            <a:solidFill>
                                              <a:srgbClr val="0000FF"/>
                                            </a:solidFill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altLang="zh-TW" sz="2000" smtClean="0">
                                            <a:solidFill>
                                              <a:srgbClr val="0000FF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𝑏</m:t>
                                        </m:r>
                                      </m:e>
                                    </m:d>
                                  </m:e>
                                </m:d>
                              </m:oMath>
                            </m:oMathPara>
                          </a14:m>
                          <a:endParaRPr lang="en-US" altLang="zh-TW" sz="2000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endParaRPr>
                        </a:p>
                      </a:txBody>
                      <a:tcPr marL="100795" marR="100795" marT="50397" marB="50397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p>
                          <a:r>
                            <a:rPr lang="fr-CA" sz="2000" dirty="0"/>
                            <a:t>3</a:t>
                          </a:r>
                          <a:endParaRPr lang="fr-CA" sz="2000" dirty="0"/>
                        </a:p>
                      </a:txBody>
                      <a:tcPr marL="100795" marR="100795" marT="50397" marB="50397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p>
                          <a:pPr algn="l">
                            <a:buNone/>
                          </a:pPr>
                          <a:r>
                            <a:rPr lang="fr-CA" altLang="zh-TW" sz="2000" b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sym typeface="+mn-ea"/>
                            </a:rPr>
                            <a:t>[3,3], [7,7], [9,9]</a:t>
                          </a:r>
                          <a:endParaRPr lang="fr-CA" altLang="zh-TW" sz="2000" b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+mn-ea"/>
                          </a:endParaRPr>
                        </a:p>
                      </a:txBody>
                      <a:tcPr marL="100795" marR="100795" marT="50397" marB="50397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471805">
                    <a:tc>
                      <a:txBody>
                        <a:bodyPr/>
                        <a:p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d>
                                  <m:dPr>
                                    <m:begChr m:val="⟨"/>
                                    <m:endChr m:val="⟩"/>
                                    <m:ctrlPr>
                                      <a:rPr lang="en-US" altLang="zh-TW" sz="2000" smtClean="0">
                                        <a:solidFill>
                                          <a:srgbClr val="0000FF"/>
                                        </a:solidFill>
                                      </a:rPr>
                                    </m:ctrlPr>
                                  </m:dPr>
                                  <m:e>
                                    <m:d>
                                      <m:dPr>
                                        <m:begChr m:val="{"/>
                                        <m:endChr m:val="}"/>
                                        <m:ctrlPr>
                                          <a:rPr lang="en-US" altLang="zh-TW" sz="2000">
                                            <a:solidFill>
                                              <a:srgbClr val="0000FF"/>
                                            </a:solidFill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altLang="zh-TW" sz="2000" smtClean="0">
                                            <a:solidFill>
                                              <a:srgbClr val="0000FF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𝑐</m:t>
                                        </m:r>
                                      </m:e>
                                    </m:d>
                                    <m:r>
                                      <a:rPr lang="en-US" altLang="zh-TW" sz="2000" smtClean="0">
                                        <a:solidFill>
                                          <a:srgbClr val="0000FF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 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en-US" altLang="zh-TW" sz="2000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endParaRPr>
                        </a:p>
                      </a:txBody>
                      <a:tcPr marL="100795" marR="100795" marT="50397" marB="50397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p>
                          <a:r>
                            <a:rPr lang="fr-CA" sz="2000" dirty="0"/>
                            <a:t>2</a:t>
                          </a:r>
                          <a:endParaRPr lang="fr-CA" sz="2000" dirty="0"/>
                        </a:p>
                      </a:txBody>
                      <a:tcPr marL="100795" marR="100795" marT="50397" marB="50397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defRPr/>
                          </a:pPr>
                          <a:r>
                            <a:rPr lang="fr-CA" altLang="zh-TW" sz="2000" b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sym typeface="+mn-ea"/>
                            </a:rPr>
                            <a:t>[1,1], [8,8]</a:t>
                          </a:r>
                          <a:endParaRPr lang="fr-CA" altLang="zh-TW" sz="2000" b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+mn-ea"/>
                          </a:endParaRPr>
                        </a:p>
                      </a:txBody>
                      <a:tcPr marL="100795" marR="100795" marT="50397" marB="50397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405130">
                    <a:tc>
                      <a:txBody>
                        <a:bodyPr/>
                        <a:p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d>
                                  <m:dPr>
                                    <m:begChr m:val="⟨"/>
                                    <m:endChr m:val="⟩"/>
                                    <m:ctrlPr>
                                      <a:rPr lang="en-US" altLang="zh-TW" sz="2000" i="1" smtClean="0">
                                        <a:solidFill>
                                          <a:srgbClr val="0000FF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d>
                                      <m:dPr>
                                        <m:begChr m:val="{"/>
                                        <m:endChr m:val="}"/>
                                        <m:ctrlPr>
                                          <a:rPr lang="en-US" altLang="zh-TW" sz="2000" i="1">
                                            <a:solidFill>
                                              <a:srgbClr val="0000FF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altLang="zh-TW" sz="2000">
                                            <a:solidFill>
                                              <a:srgbClr val="0000FF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𝑎</m:t>
                                        </m:r>
                                        <m:r>
                                          <a:rPr lang="fr-CA" altLang="zh-TW" sz="2000" b="0" i="0" smtClean="0">
                                            <a:solidFill>
                                              <a:srgbClr val="0000FF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,</m:t>
                                        </m:r>
                                        <m:r>
                                          <m:rPr>
                                            <m:sty m:val="p"/>
                                          </m:rPr>
                                          <a:rPr lang="fr-CA" altLang="zh-TW" sz="2000" b="0" i="0" smtClean="0">
                                            <a:solidFill>
                                              <a:srgbClr val="0000FF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b</m:t>
                                        </m:r>
                                      </m:e>
                                    </m:d>
                                  </m:e>
                                </m:d>
                              </m:oMath>
                            </m:oMathPara>
                          </a14:m>
                          <a:endParaRPr lang="fr-CA" altLang="zh-TW" sz="2000" b="0" i="0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endParaRPr>
                        </a:p>
                      </a:txBody>
                      <a:tcPr marL="100795" marR="100795" marT="50397" marB="50397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p>
                          <a:r>
                            <a:rPr lang="fr-CA" sz="2000" dirty="0"/>
                            <a:t>2</a:t>
                          </a:r>
                          <a:endParaRPr lang="fr-CA" sz="2000" dirty="0"/>
                        </a:p>
                      </a:txBody>
                      <a:tcPr marL="100795" marR="100795" marT="50397" marB="50397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defRPr/>
                          </a:pPr>
                          <a:r>
                            <a:rPr lang="fr-CA" altLang="zh-TW" sz="2000" b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sym typeface="+mn-ea"/>
                            </a:rPr>
                            <a:t>[3,3], [7,7]</a:t>
                          </a:r>
                          <a:endParaRPr lang="fr-CA" altLang="zh-TW" sz="2000" b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+mn-ea"/>
                          </a:endParaRPr>
                        </a:p>
                      </a:txBody>
                      <a:tcPr marL="100795" marR="100795" marT="50397" marB="50397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5" name="Espace réservé du contenu 4"/>
              <p:cNvGraphicFramePr>
                <a:graphicFrameLocks noGrp="1"/>
              </p:cNvGraphicFramePr>
              <p:nvPr>
                <p:ph idx="1"/>
              </p:nvPr>
            </p:nvGraphicFramePr>
            <p:xfrm>
              <a:off x="163195" y="655955"/>
              <a:ext cx="6800215" cy="2225675"/>
            </p:xfrm>
            <a:graphic>
              <a:graphicData uri="http://schemas.openxmlformats.org/drawingml/2006/table">
                <a:tbl>
                  <a:tblPr firstRow="1" bandRow="1">
                    <a:tableStyleId>{B301B821-A1FF-4177-AEE7-76D212191A09}</a:tableStyleId>
                  </a:tblPr>
                  <a:tblGrid>
                    <a:gridCol w="1586230"/>
                    <a:gridCol w="1222375"/>
                    <a:gridCol w="3991610"/>
                  </a:tblGrid>
                  <a:tr h="405130">
                    <a:tc>
                      <a:txBody>
                        <a:bodyPr/>
                        <a:p>
                          <a:r>
                            <a:rPr lang="fr-CA" sz="2000" dirty="0" err="1"/>
                            <a:t>Episode</a:t>
                          </a:r>
                          <a:endParaRPr lang="fr-CA" sz="2000" dirty="0" err="1"/>
                        </a:p>
                      </a:txBody>
                      <a:tcPr marL="100795" marR="100795" marT="50397" marB="50397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p>
                          <a:r>
                            <a:rPr lang="fr-CA" sz="2000" dirty="0"/>
                            <a:t>Support</a:t>
                          </a:r>
                          <a:endParaRPr lang="fr-CA" sz="2000" dirty="0"/>
                        </a:p>
                      </a:txBody>
                      <a:tcPr marL="100795" marR="100795" marT="50397" marB="50397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p>
                          <a:pPr>
                            <a:buNone/>
                          </a:pPr>
                          <a:r>
                            <a:rPr lang="fr-CA" altLang="en-US" sz="2000" dirty="0"/>
                            <a:t>Bound-list</a:t>
                          </a:r>
                          <a:endParaRPr lang="fr-CA" altLang="en-US" sz="2000" dirty="0"/>
                        </a:p>
                      </a:txBody>
                      <a:tcPr marL="100795" marR="100795" marT="50397" marB="50397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471805">
                    <a:tc>
                      <a:txBody>
                        <a:bodyPr/>
                        <a:lstStyle/>
                        <a:p>
                          <a:endParaRPr lang="fr-CA"/>
                        </a:p>
                      </a:txBody>
                      <a:tcPr marL="100795" marR="100795" marT="50397" marB="50397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1"/>
                        </a:blipFill>
                      </a:tcPr>
                    </a:tc>
                    <a:tc>
                      <a:txBody>
                        <a:bodyPr/>
                        <a:p>
                          <a:r>
                            <a:rPr lang="fr-CA" sz="2000" dirty="0"/>
                            <a:t>5</a:t>
                          </a:r>
                          <a:endParaRPr lang="fr-CA" sz="2000" dirty="0"/>
                        </a:p>
                      </a:txBody>
                      <a:tcPr marL="100795" marR="100795" marT="50397" marB="50397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defRPr/>
                          </a:pPr>
                          <a:r>
                            <a:rPr lang="fr-CA" altLang="zh-TW" sz="2000" b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a:t>[1,1], [2,2], [3,3], [6,6], [7,7]</a:t>
                          </a:r>
                          <a:endParaRPr lang="fr-CA" altLang="zh-TW" sz="2000" b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endParaRPr>
                        </a:p>
                      </a:txBody>
                      <a:tcPr marL="100795" marR="100795" marT="50397" marB="50397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471805">
                    <a:tc>
                      <a:txBody>
                        <a:bodyPr/>
                        <a:lstStyle/>
                        <a:p>
                          <a:endParaRPr lang="fr-CA"/>
                        </a:p>
                      </a:txBody>
                      <a:tcPr marL="100795" marR="100795" marT="50397" marB="50397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1"/>
                        </a:blipFill>
                      </a:tcPr>
                    </a:tc>
                    <a:tc>
                      <a:txBody>
                        <a:bodyPr/>
                        <a:p>
                          <a:r>
                            <a:rPr lang="fr-CA" sz="2000" dirty="0"/>
                            <a:t>3</a:t>
                          </a:r>
                          <a:endParaRPr lang="fr-CA" sz="2000" dirty="0"/>
                        </a:p>
                      </a:txBody>
                      <a:tcPr marL="100795" marR="100795" marT="50397" marB="50397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p>
                          <a:pPr algn="l">
                            <a:buNone/>
                          </a:pPr>
                          <a:r>
                            <a:rPr lang="fr-CA" altLang="zh-TW" sz="2000" b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sym typeface="+mn-ea"/>
                            </a:rPr>
                            <a:t>[3,3], [7,7], [9,9]</a:t>
                          </a:r>
                          <a:endParaRPr lang="fr-CA" altLang="zh-TW" sz="2000" b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+mn-ea"/>
                          </a:endParaRPr>
                        </a:p>
                      </a:txBody>
                      <a:tcPr marL="100795" marR="100795" marT="50397" marB="50397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471805">
                    <a:tc>
                      <a:txBody>
                        <a:bodyPr/>
                        <a:lstStyle/>
                        <a:p>
                          <a:endParaRPr lang="fr-CA"/>
                        </a:p>
                      </a:txBody>
                      <a:tcPr marL="100795" marR="100795" marT="50397" marB="50397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1"/>
                        </a:blipFill>
                      </a:tcPr>
                    </a:tc>
                    <a:tc>
                      <a:txBody>
                        <a:bodyPr/>
                        <a:p>
                          <a:r>
                            <a:rPr lang="fr-CA" sz="2000" dirty="0"/>
                            <a:t>2</a:t>
                          </a:r>
                          <a:endParaRPr lang="fr-CA" sz="2000" dirty="0"/>
                        </a:p>
                      </a:txBody>
                      <a:tcPr marL="100795" marR="100795" marT="50397" marB="50397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defRPr/>
                          </a:pPr>
                          <a:r>
                            <a:rPr lang="fr-CA" altLang="zh-TW" sz="2000" b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sym typeface="+mn-ea"/>
                            </a:rPr>
                            <a:t>[1,1], [8,8]</a:t>
                          </a:r>
                          <a:endParaRPr lang="fr-CA" altLang="zh-TW" sz="2000" b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+mn-ea"/>
                          </a:endParaRPr>
                        </a:p>
                      </a:txBody>
                      <a:tcPr marL="100795" marR="100795" marT="50397" marB="50397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405130">
                    <a:tc>
                      <a:txBody>
                        <a:bodyPr/>
                        <a:lstStyle/>
                        <a:p>
                          <a:endParaRPr lang="fr-CA"/>
                        </a:p>
                      </a:txBody>
                      <a:tcPr marL="100795" marR="100795" marT="50397" marB="50397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1"/>
                        </a:blipFill>
                      </a:tcPr>
                    </a:tc>
                    <a:tc>
                      <a:txBody>
                        <a:bodyPr/>
                        <a:p>
                          <a:r>
                            <a:rPr lang="fr-CA" sz="2000" dirty="0"/>
                            <a:t>2</a:t>
                          </a:r>
                          <a:endParaRPr lang="fr-CA" sz="2000" dirty="0"/>
                        </a:p>
                      </a:txBody>
                      <a:tcPr marL="100795" marR="100795" marT="50397" marB="50397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defRPr/>
                          </a:pPr>
                          <a:r>
                            <a:rPr lang="fr-CA" altLang="zh-TW" sz="2000" b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sym typeface="+mn-ea"/>
                            </a:rPr>
                            <a:t>[3,3], [7,7]</a:t>
                          </a:r>
                          <a:endParaRPr lang="fr-CA" altLang="zh-TW" sz="2000" b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+mn-ea"/>
                          </a:endParaRPr>
                        </a:p>
                      </a:txBody>
                      <a:tcPr marL="100795" marR="100795" marT="50397" marB="50397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</a:tr>
                </a:tbl>
              </a:graphicData>
            </a:graphic>
          </p:graphicFrame>
        </mc:Fallback>
      </mc:AlternateContent>
      <p:sp>
        <p:nvSpPr>
          <p:cNvPr id="7" name="Zone de texte 6"/>
          <p:cNvSpPr txBox="1"/>
          <p:nvPr/>
        </p:nvSpPr>
        <p:spPr>
          <a:xfrm>
            <a:off x="231140" y="142240"/>
            <a:ext cx="587565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fr-CA" altLang="en-US" b="1"/>
              <a:t>Parallel episodes</a:t>
            </a:r>
            <a:endParaRPr lang="fr-CA" altLang="en-US" b="1"/>
          </a:p>
        </p:txBody>
      </p:sp>
      <p:sp>
        <p:nvSpPr>
          <p:cNvPr id="8" name="Zone de texte 7"/>
          <p:cNvSpPr txBox="1"/>
          <p:nvPr/>
        </p:nvSpPr>
        <p:spPr>
          <a:xfrm>
            <a:off x="163195" y="3322955"/>
            <a:ext cx="587565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fr-CA" altLang="en-US" b="1"/>
              <a:t>Composite episodes</a:t>
            </a:r>
            <a:endParaRPr lang="fr-CA" altLang="en-US" b="1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9" name="Table 8"/>
              <p:cNvGraphicFramePr>
                <a:graphicFrameLocks noGrp="1"/>
              </p:cNvGraphicFramePr>
              <p:nvPr/>
            </p:nvGraphicFramePr>
            <p:xfrm>
              <a:off x="163195" y="3703955"/>
              <a:ext cx="6800215" cy="3102610"/>
            </p:xfrm>
            <a:graphic>
              <a:graphicData uri="http://schemas.openxmlformats.org/drawingml/2006/table">
                <a:tbl>
                  <a:tblPr firstRow="1" bandRow="1">
                    <a:tableStyleId>{B301B821-A1FF-4177-AEE7-76D212191A09}</a:tableStyleId>
                  </a:tblPr>
                  <a:tblGrid>
                    <a:gridCol w="1586230"/>
                    <a:gridCol w="1222375"/>
                    <a:gridCol w="3991610"/>
                  </a:tblGrid>
                  <a:tr h="405130">
                    <a:tc>
                      <a:txBody>
                        <a:bodyPr/>
                        <a:p>
                          <a:r>
                            <a:rPr lang="fr-CA" sz="2000" dirty="0" err="1"/>
                            <a:t>Episode</a:t>
                          </a:r>
                          <a:endParaRPr lang="fr-CA" sz="2000" dirty="0" err="1"/>
                        </a:p>
                      </a:txBody>
                      <a:tcPr marL="100795" marR="100795" marT="50397" marB="50397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p>
                          <a:r>
                            <a:rPr lang="fr-CA" sz="2000" dirty="0"/>
                            <a:t>Support</a:t>
                          </a:r>
                          <a:endParaRPr lang="fr-CA" sz="2000" dirty="0"/>
                        </a:p>
                      </a:txBody>
                      <a:tcPr marL="100795" marR="100795" marT="50397" marB="50397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p>
                          <a:pPr>
                            <a:buNone/>
                          </a:pPr>
                          <a:r>
                            <a:rPr lang="fr-CA" altLang="en-US" sz="2000" dirty="0"/>
                            <a:t>Bound-list</a:t>
                          </a:r>
                          <a:endParaRPr lang="fr-CA" altLang="en-US" sz="2000" dirty="0"/>
                        </a:p>
                      </a:txBody>
                      <a:tcPr marL="100795" marR="100795" marT="50397" marB="50397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471805">
                    <a:tc>
                      <a:txBody>
                        <a:bodyPr/>
                        <a:p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d>
                                  <m:dPr>
                                    <m:begChr m:val="⟨"/>
                                    <m:endChr m:val="⟩"/>
                                    <m:ctrlPr>
                                      <a:rPr lang="en-US" altLang="zh-TW" sz="2000" smtClean="0">
                                        <a:solidFill>
                                          <a:srgbClr val="0000FF"/>
                                        </a:solidFill>
                                      </a:rPr>
                                    </m:ctrlPr>
                                  </m:dPr>
                                  <m:e>
                                    <m:d>
                                      <m:dPr>
                                        <m:begChr m:val="{"/>
                                        <m:endChr m:val="}"/>
                                        <m:ctrlPr>
                                          <a:rPr lang="en-US" altLang="zh-TW" sz="2000">
                                            <a:solidFill>
                                              <a:srgbClr val="0000FF"/>
                                            </a:solidFill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altLang="zh-TW" sz="2000">
                                            <a:solidFill>
                                              <a:srgbClr val="0000FF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𝑎</m:t>
                                        </m:r>
                                      </m:e>
                                    </m:d>
                                  </m:e>
                                </m:d>
                              </m:oMath>
                            </m:oMathPara>
                          </a14:m>
                          <a:endParaRPr lang="en-US" altLang="zh-TW" sz="2000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endParaRPr>
                        </a:p>
                      </a:txBody>
                      <a:tcPr marL="100795" marR="100795" marT="50397" marB="50397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p>
                          <a:r>
                            <a:rPr lang="fr-CA" sz="2000" dirty="0"/>
                            <a:t>5</a:t>
                          </a:r>
                          <a:endParaRPr lang="fr-CA" sz="2000" dirty="0"/>
                        </a:p>
                      </a:txBody>
                      <a:tcPr marL="100795" marR="100795" marT="50397" marB="50397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defRPr/>
                          </a:pPr>
                          <a:r>
                            <a:rPr lang="fr-CA" altLang="zh-TW" sz="2000" b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a:t>[1,1], [2,2], [3,3], [6,6], [7,7]</a:t>
                          </a:r>
                          <a:endParaRPr lang="fr-CA" altLang="zh-TW" sz="2000" b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endParaRPr>
                        </a:p>
                      </a:txBody>
                      <a:tcPr marL="100795" marR="100795" marT="50397" marB="50397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471805">
                    <a:tc>
                      <a:txBody>
                        <a:bodyPr/>
                        <a:p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d>
                                  <m:dPr>
                                    <m:begChr m:val="⟨"/>
                                    <m:endChr m:val="⟩"/>
                                    <m:ctrlPr>
                                      <a:rPr lang="en-US" altLang="zh-TW" sz="2000" smtClean="0">
                                        <a:solidFill>
                                          <a:srgbClr val="0000FF"/>
                                        </a:solidFill>
                                      </a:rPr>
                                    </m:ctrlPr>
                                  </m:dPr>
                                  <m:e>
                                    <m:d>
                                      <m:dPr>
                                        <m:begChr m:val="{"/>
                                        <m:endChr m:val="}"/>
                                        <m:ctrlPr>
                                          <a:rPr lang="en-US" altLang="zh-TW" sz="2000">
                                            <a:solidFill>
                                              <a:srgbClr val="0000FF"/>
                                            </a:solidFill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altLang="zh-TW" sz="2000" smtClean="0">
                                            <a:solidFill>
                                              <a:srgbClr val="0000FF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𝑏</m:t>
                                        </m:r>
                                      </m:e>
                                    </m:d>
                                  </m:e>
                                </m:d>
                              </m:oMath>
                            </m:oMathPara>
                          </a14:m>
                          <a:endParaRPr lang="en-US" altLang="zh-TW" sz="2000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endParaRPr>
                        </a:p>
                      </a:txBody>
                      <a:tcPr marL="100795" marR="100795" marT="50397" marB="50397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p>
                          <a:r>
                            <a:rPr lang="fr-CA" sz="2000" dirty="0"/>
                            <a:t>3</a:t>
                          </a:r>
                          <a:endParaRPr lang="fr-CA" sz="2000" dirty="0"/>
                        </a:p>
                      </a:txBody>
                      <a:tcPr marL="100795" marR="100795" marT="50397" marB="50397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p>
                          <a:pPr algn="l">
                            <a:buNone/>
                          </a:pPr>
                          <a:r>
                            <a:rPr lang="fr-CA" altLang="zh-TW" sz="2000" b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sym typeface="+mn-ea"/>
                            </a:rPr>
                            <a:t>[3,3], [7,7], [9,9]</a:t>
                          </a:r>
                          <a:endParaRPr lang="fr-CA" altLang="zh-TW" sz="2000" b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+mn-ea"/>
                          </a:endParaRPr>
                        </a:p>
                      </a:txBody>
                      <a:tcPr marL="100795" marR="100795" marT="50397" marB="50397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471805">
                    <a:tc>
                      <a:txBody>
                        <a:bodyPr/>
                        <a:p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d>
                                  <m:dPr>
                                    <m:begChr m:val="⟨"/>
                                    <m:endChr m:val="⟩"/>
                                    <m:ctrlPr>
                                      <a:rPr lang="en-US" altLang="zh-TW" sz="2000" smtClean="0">
                                        <a:solidFill>
                                          <a:srgbClr val="0000FF"/>
                                        </a:solidFill>
                                      </a:rPr>
                                    </m:ctrlPr>
                                  </m:dPr>
                                  <m:e>
                                    <m:d>
                                      <m:dPr>
                                        <m:begChr m:val="{"/>
                                        <m:endChr m:val="}"/>
                                        <m:ctrlPr>
                                          <a:rPr lang="en-US" altLang="zh-TW" sz="2000">
                                            <a:solidFill>
                                              <a:srgbClr val="0000FF"/>
                                            </a:solidFill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altLang="zh-TW" sz="2000" smtClean="0">
                                            <a:solidFill>
                                              <a:srgbClr val="0000FF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𝑐</m:t>
                                        </m:r>
                                      </m:e>
                                    </m:d>
                                    <m:r>
                                      <a:rPr lang="en-US" altLang="zh-TW" sz="2000" smtClean="0">
                                        <a:solidFill>
                                          <a:srgbClr val="0000FF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 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en-US" altLang="zh-TW" sz="2000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endParaRPr>
                        </a:p>
                      </a:txBody>
                      <a:tcPr marL="100795" marR="100795" marT="50397" marB="50397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p>
                          <a:r>
                            <a:rPr lang="fr-CA" sz="2000" dirty="0"/>
                            <a:t>2</a:t>
                          </a:r>
                          <a:endParaRPr lang="fr-CA" sz="2000" dirty="0"/>
                        </a:p>
                      </a:txBody>
                      <a:tcPr marL="100795" marR="100795" marT="50397" marB="50397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defRPr/>
                          </a:pPr>
                          <a:r>
                            <a:rPr lang="fr-CA" altLang="zh-TW" sz="2000" b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sym typeface="+mn-ea"/>
                            </a:rPr>
                            <a:t>[1,1], [8,8]</a:t>
                          </a:r>
                          <a:endParaRPr lang="fr-CA" altLang="zh-TW" sz="2000" b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+mn-ea"/>
                          </a:endParaRPr>
                        </a:p>
                      </a:txBody>
                      <a:tcPr marL="100795" marR="100795" marT="50397" marB="50397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405130">
                    <a:tc>
                      <a:txBody>
                        <a:bodyPr/>
                        <a:p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d>
                                  <m:dPr>
                                    <m:begChr m:val="⟨"/>
                                    <m:endChr m:val="⟩"/>
                                    <m:ctrlPr>
                                      <a:rPr lang="en-US" altLang="zh-TW" sz="2000" i="1" smtClean="0">
                                        <a:solidFill>
                                          <a:srgbClr val="0000FF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d>
                                      <m:dPr>
                                        <m:begChr m:val="{"/>
                                        <m:endChr m:val="}"/>
                                        <m:ctrlPr>
                                          <a:rPr lang="en-US" altLang="zh-TW" sz="2000" i="1">
                                            <a:solidFill>
                                              <a:srgbClr val="0000FF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altLang="zh-TW" sz="2000">
                                            <a:solidFill>
                                              <a:srgbClr val="0000FF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𝑎</m:t>
                                        </m:r>
                                        <m:r>
                                          <a:rPr lang="fr-CA" altLang="zh-TW" sz="2000" b="0" i="0" smtClean="0">
                                            <a:solidFill>
                                              <a:srgbClr val="0000FF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,</m:t>
                                        </m:r>
                                        <m:r>
                                          <m:rPr>
                                            <m:sty m:val="p"/>
                                          </m:rPr>
                                          <a:rPr lang="fr-CA" altLang="zh-TW" sz="2000" b="0" i="0" smtClean="0">
                                            <a:solidFill>
                                              <a:srgbClr val="0000FF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b</m:t>
                                        </m:r>
                                      </m:e>
                                    </m:d>
                                  </m:e>
                                </m:d>
                              </m:oMath>
                            </m:oMathPara>
                          </a14:m>
                          <a:endParaRPr lang="fr-CA" altLang="zh-TW" sz="2000" b="0" i="0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endParaRPr>
                        </a:p>
                      </a:txBody>
                      <a:tcPr marL="100795" marR="100795" marT="50397" marB="50397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p>
                          <a:r>
                            <a:rPr lang="fr-CA" sz="2000" dirty="0"/>
                            <a:t>2</a:t>
                          </a:r>
                          <a:endParaRPr lang="fr-CA" sz="2000" dirty="0"/>
                        </a:p>
                      </a:txBody>
                      <a:tcPr marL="100795" marR="100795" marT="50397" marB="50397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defRPr/>
                          </a:pPr>
                          <a:r>
                            <a:rPr lang="fr-CA" altLang="zh-TW" sz="2000" b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sym typeface="+mn-ea"/>
                            </a:rPr>
                            <a:t>[3,3], [7,7]</a:t>
                          </a:r>
                          <a:endParaRPr lang="fr-CA" altLang="zh-TW" sz="2000" b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+mn-ea"/>
                          </a:endParaRPr>
                        </a:p>
                      </a:txBody>
                      <a:tcPr marL="100795" marR="100795" marT="50397" marB="50397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</a:tr>
                  <a:tr h="405130">
                    <a:tc>
                      <a:txBody>
                        <a:bodyPr/>
                        <a:p>
                          <a:pPr>
                            <a:buNone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d>
                                  <m:dPr>
                                    <m:begChr m:val="⟨"/>
                                    <m:endChr m:val="⟩"/>
                                    <m:ctrlPr>
                                      <a:rPr lang="en-US" altLang="zh-TW" sz="2000" b="0" smtClean="0">
                                        <a:solidFill>
                                          <a:srgbClr val="0000FF"/>
                                        </a:solidFill>
                                      </a:rPr>
                                    </m:ctrlPr>
                                  </m:dPr>
                                  <m:e>
                                    <m:d>
                                      <m:dPr>
                                        <m:begChr m:val="{"/>
                                        <m:endChr m:val="}"/>
                                        <m:ctrlPr>
                                          <a:rPr lang="en-US" altLang="zh-TW" sz="2000" b="0">
                                            <a:solidFill>
                                              <a:srgbClr val="0000FF"/>
                                            </a:solidFill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m:rPr>
                                            <m:sty m:val="p"/>
                                          </m:rPr>
                                          <a:rPr lang="en-US" altLang="zh-TW" sz="2000" b="0">
                                            <a:solidFill>
                                              <a:srgbClr val="0000FF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a</m:t>
                                        </m:r>
                                      </m:e>
                                    </m:d>
                                    <m:r>
                                      <a:rPr lang="en-US" altLang="zh-TW" sz="2000" b="0">
                                        <a:solidFill>
                                          <a:srgbClr val="0000FF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.{</m:t>
                                    </m:r>
                                    <m:r>
                                      <m:rPr>
                                        <m:sty m:val="p"/>
                                      </m:rPr>
                                      <a:rPr lang="en-US" altLang="zh-TW" sz="2000" b="0">
                                        <a:solidFill>
                                          <a:srgbClr val="0000FF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a</m:t>
                                    </m:r>
                                    <m:r>
                                      <a:rPr lang="en-US" altLang="zh-TW" sz="2000" b="0">
                                        <a:solidFill>
                                          <a:srgbClr val="0000FF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}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fr-CA" altLang="zh-TW" sz="2000" b="0" i="0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endParaRPr>
                        </a:p>
                      </a:txBody>
                      <a:tcPr marL="100795" marR="100795" marT="50397" marB="50397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5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p>
                          <a:pPr>
                            <a:buNone/>
                          </a:pPr>
                          <a:r>
                            <a:rPr lang="fr-CA" altLang="en-US" sz="2000" b="0" dirty="0"/>
                            <a:t>3</a:t>
                          </a:r>
                          <a:endParaRPr lang="fr-CA" altLang="en-US" sz="2000" b="0" dirty="0"/>
                        </a:p>
                      </a:txBody>
                      <a:tcPr marL="100795" marR="100795" marT="50397" marB="50397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5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defRPr/>
                          </a:pPr>
                          <a:r>
                            <a:rPr lang="fr-CA" altLang="zh-TW" sz="2000" b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sym typeface="+mn-ea"/>
                            </a:rPr>
                            <a:t>[1,2], [2,3], [6,7]</a:t>
                          </a:r>
                          <a:endParaRPr lang="fr-CA" altLang="zh-TW" sz="2000" b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+mn-ea"/>
                          </a:endParaRPr>
                        </a:p>
                      </a:txBody>
                      <a:tcPr marL="100795" marR="100795" marT="50397" marB="50397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5">
                            <a:lumMod val="20000"/>
                            <a:lumOff val="80000"/>
                          </a:schemeClr>
                        </a:solidFill>
                      </a:tcPr>
                    </a:tc>
                  </a:tr>
                  <a:tr h="405130">
                    <a:tc>
                      <a:txBody>
                        <a:bodyPr/>
                        <a:p>
                          <a:pPr>
                            <a:buNone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d>
                                  <m:dPr>
                                    <m:begChr m:val="⟨"/>
                                    <m:endChr m:val="⟩"/>
                                    <m:ctrlPr>
                                      <a:rPr lang="en-US" altLang="zh-TW" sz="2000" smtClean="0">
                                        <a:solidFill>
                                          <a:srgbClr val="0000FF"/>
                                        </a:solidFill>
                                      </a:rPr>
                                    </m:ctrlPr>
                                  </m:dPr>
                                  <m:e>
                                    <m:d>
                                      <m:dPr>
                                        <m:begChr m:val="{"/>
                                        <m:endChr m:val="}"/>
                                        <m:ctrlPr>
                                          <a:rPr lang="en-US" altLang="zh-TW" sz="2000">
                                            <a:solidFill>
                                              <a:srgbClr val="0000FF"/>
                                            </a:solidFill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altLang="zh-TW" sz="2000">
                                            <a:solidFill>
                                              <a:srgbClr val="0000FF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𝑎</m:t>
                                        </m:r>
                                      </m:e>
                                    </m:d>
                                    <m:r>
                                      <a:rPr lang="en-US" altLang="zh-TW" sz="2000">
                                        <a:solidFill>
                                          <a:srgbClr val="0000FF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.{</m:t>
                                    </m:r>
                                    <m:r>
                                      <m:rPr>
                                        <m:sty m:val="p"/>
                                      </m:rPr>
                                      <a:rPr lang="en-US" altLang="zh-TW" sz="2000">
                                        <a:solidFill>
                                          <a:srgbClr val="0000FF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b</m:t>
                                    </m:r>
                                    <m:r>
                                      <a:rPr lang="en-US" altLang="zh-TW" sz="2000">
                                        <a:solidFill>
                                          <a:srgbClr val="0000FF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}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fr-CA" altLang="zh-TW" sz="2000" b="0" i="0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endParaRPr>
                        </a:p>
                      </a:txBody>
                      <a:tcPr marL="100795" marR="100795" marT="50397" marB="50397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p>
                          <a:pPr>
                            <a:buNone/>
                          </a:pPr>
                          <a:endParaRPr lang="fr-CA" altLang="en-US" sz="2000" b="1" dirty="0"/>
                        </a:p>
                      </a:txBody>
                      <a:tcPr marL="100795" marR="100795" marT="50397" marB="50397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5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defRPr/>
                          </a:pPr>
                          <a:endParaRPr lang="fr-CA" altLang="zh-TW" sz="2000" b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+mn-ea"/>
                          </a:endParaRPr>
                        </a:p>
                      </a:txBody>
                      <a:tcPr marL="100795" marR="100795" marT="50397" marB="50397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5">
                            <a:lumMod val="20000"/>
                            <a:lumOff val="80000"/>
                          </a:schemeClr>
                        </a:solidFill>
                      </a:tcPr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9" name="Table 8"/>
              <p:cNvGraphicFramePr>
                <a:graphicFrameLocks noGrp="1"/>
              </p:cNvGraphicFramePr>
              <p:nvPr/>
            </p:nvGraphicFramePr>
            <p:xfrm>
              <a:off x="163195" y="3703955"/>
              <a:ext cx="6800215" cy="3102610"/>
            </p:xfrm>
            <a:graphic>
              <a:graphicData uri="http://schemas.openxmlformats.org/drawingml/2006/table">
                <a:tbl>
                  <a:tblPr firstRow="1" bandRow="1">
                    <a:tableStyleId>{B301B821-A1FF-4177-AEE7-76D212191A09}</a:tableStyleId>
                  </a:tblPr>
                  <a:tblGrid>
                    <a:gridCol w="1586230"/>
                    <a:gridCol w="1222375"/>
                    <a:gridCol w="3991610"/>
                  </a:tblGrid>
                  <a:tr h="405130">
                    <a:tc>
                      <a:txBody>
                        <a:bodyPr/>
                        <a:p>
                          <a:r>
                            <a:rPr lang="fr-CA" sz="2000" dirty="0" err="1"/>
                            <a:t>Episode</a:t>
                          </a:r>
                          <a:endParaRPr lang="fr-CA" sz="2000" dirty="0" err="1"/>
                        </a:p>
                      </a:txBody>
                      <a:tcPr marL="100795" marR="100795" marT="50397" marB="50397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p>
                          <a:r>
                            <a:rPr lang="fr-CA" sz="2000" dirty="0"/>
                            <a:t>Support</a:t>
                          </a:r>
                          <a:endParaRPr lang="fr-CA" sz="2000" dirty="0"/>
                        </a:p>
                      </a:txBody>
                      <a:tcPr marL="100795" marR="100795" marT="50397" marB="50397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p>
                          <a:pPr>
                            <a:buNone/>
                          </a:pPr>
                          <a:r>
                            <a:rPr lang="fr-CA" altLang="en-US" sz="2000" dirty="0"/>
                            <a:t>Bound-list</a:t>
                          </a:r>
                          <a:endParaRPr lang="fr-CA" altLang="en-US" sz="2000" dirty="0"/>
                        </a:p>
                      </a:txBody>
                      <a:tcPr marL="100795" marR="100795" marT="50397" marB="50397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471805">
                    <a:tc>
                      <a:txBody>
                        <a:bodyPr/>
                        <a:lstStyle/>
                        <a:p>
                          <a:endParaRPr lang="fr-CA"/>
                        </a:p>
                      </a:txBody>
                      <a:tcPr marL="100795" marR="100795" marT="50397" marB="50397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</a:blipFill>
                      </a:tcPr>
                    </a:tc>
                    <a:tc>
                      <a:txBody>
                        <a:bodyPr/>
                        <a:p>
                          <a:r>
                            <a:rPr lang="fr-CA" sz="2000" dirty="0"/>
                            <a:t>5</a:t>
                          </a:r>
                          <a:endParaRPr lang="fr-CA" sz="2000" dirty="0"/>
                        </a:p>
                      </a:txBody>
                      <a:tcPr marL="100795" marR="100795" marT="50397" marB="50397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defRPr/>
                          </a:pPr>
                          <a:r>
                            <a:rPr lang="fr-CA" altLang="zh-TW" sz="2000" b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a:t>[1,1], [2,2], [3,3], [6,6], [7,7]</a:t>
                          </a:r>
                          <a:endParaRPr lang="fr-CA" altLang="zh-TW" sz="2000" b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endParaRPr>
                        </a:p>
                      </a:txBody>
                      <a:tcPr marL="100795" marR="100795" marT="50397" marB="50397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471805">
                    <a:tc>
                      <a:txBody>
                        <a:bodyPr/>
                        <a:lstStyle/>
                        <a:p>
                          <a:endParaRPr lang="fr-CA"/>
                        </a:p>
                      </a:txBody>
                      <a:tcPr marL="100795" marR="100795" marT="50397" marB="50397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</a:blipFill>
                      </a:tcPr>
                    </a:tc>
                    <a:tc>
                      <a:txBody>
                        <a:bodyPr/>
                        <a:p>
                          <a:r>
                            <a:rPr lang="fr-CA" sz="2000" dirty="0"/>
                            <a:t>3</a:t>
                          </a:r>
                          <a:endParaRPr lang="fr-CA" sz="2000" dirty="0"/>
                        </a:p>
                      </a:txBody>
                      <a:tcPr marL="100795" marR="100795" marT="50397" marB="50397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p>
                          <a:pPr algn="l">
                            <a:buNone/>
                          </a:pPr>
                          <a:r>
                            <a:rPr lang="fr-CA" altLang="zh-TW" sz="2000" b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sym typeface="+mn-ea"/>
                            </a:rPr>
                            <a:t>[3,3], [7,7], [9,9]</a:t>
                          </a:r>
                          <a:endParaRPr lang="fr-CA" altLang="zh-TW" sz="2000" b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+mn-ea"/>
                          </a:endParaRPr>
                        </a:p>
                      </a:txBody>
                      <a:tcPr marL="100795" marR="100795" marT="50397" marB="50397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471805">
                    <a:tc>
                      <a:txBody>
                        <a:bodyPr/>
                        <a:lstStyle/>
                        <a:p>
                          <a:endParaRPr lang="fr-CA"/>
                        </a:p>
                      </a:txBody>
                      <a:tcPr marL="100795" marR="100795" marT="50397" marB="50397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</a:blipFill>
                      </a:tcPr>
                    </a:tc>
                    <a:tc>
                      <a:txBody>
                        <a:bodyPr/>
                        <a:p>
                          <a:r>
                            <a:rPr lang="fr-CA" sz="2000" dirty="0"/>
                            <a:t>2</a:t>
                          </a:r>
                          <a:endParaRPr lang="fr-CA" sz="2000" dirty="0"/>
                        </a:p>
                      </a:txBody>
                      <a:tcPr marL="100795" marR="100795" marT="50397" marB="50397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defRPr/>
                          </a:pPr>
                          <a:r>
                            <a:rPr lang="fr-CA" altLang="zh-TW" sz="2000" b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sym typeface="+mn-ea"/>
                            </a:rPr>
                            <a:t>[1,1], [8,8]</a:t>
                          </a:r>
                          <a:endParaRPr lang="fr-CA" altLang="zh-TW" sz="2000" b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+mn-ea"/>
                          </a:endParaRPr>
                        </a:p>
                      </a:txBody>
                      <a:tcPr marL="100795" marR="100795" marT="50397" marB="50397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405130">
                    <a:tc>
                      <a:txBody>
                        <a:bodyPr/>
                        <a:lstStyle/>
                        <a:p>
                          <a:endParaRPr lang="fr-CA"/>
                        </a:p>
                      </a:txBody>
                      <a:tcPr marL="100795" marR="100795" marT="50397" marB="50397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</a:blipFill>
                      </a:tcPr>
                    </a:tc>
                    <a:tc>
                      <a:txBody>
                        <a:bodyPr/>
                        <a:p>
                          <a:r>
                            <a:rPr lang="fr-CA" sz="2000" dirty="0"/>
                            <a:t>2</a:t>
                          </a:r>
                          <a:endParaRPr lang="fr-CA" sz="2000" dirty="0"/>
                        </a:p>
                      </a:txBody>
                      <a:tcPr marL="100795" marR="100795" marT="50397" marB="50397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defRPr/>
                          </a:pPr>
                          <a:r>
                            <a:rPr lang="fr-CA" altLang="zh-TW" sz="2000" b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sym typeface="+mn-ea"/>
                            </a:rPr>
                            <a:t>[3,3], [7,7]</a:t>
                          </a:r>
                          <a:endParaRPr lang="fr-CA" altLang="zh-TW" sz="2000" b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+mn-ea"/>
                          </a:endParaRPr>
                        </a:p>
                      </a:txBody>
                      <a:tcPr marL="100795" marR="100795" marT="50397" marB="50397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</a:tr>
                  <a:tr h="471805">
                    <a:tc>
                      <a:txBody>
                        <a:bodyPr/>
                        <a:lstStyle/>
                        <a:p>
                          <a:endParaRPr lang="fr-CA"/>
                        </a:p>
                      </a:txBody>
                      <a:tcPr marL="100795" marR="100795" marT="50397" marB="50397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</a:blipFill>
                      </a:tcPr>
                    </a:tc>
                    <a:tc>
                      <a:txBody>
                        <a:bodyPr/>
                        <a:p>
                          <a:pPr>
                            <a:buNone/>
                          </a:pPr>
                          <a:r>
                            <a:rPr lang="fr-CA" altLang="en-US" sz="2000" b="0" dirty="0"/>
                            <a:t>3</a:t>
                          </a:r>
                          <a:endParaRPr lang="fr-CA" altLang="en-US" sz="2000" b="0" dirty="0"/>
                        </a:p>
                      </a:txBody>
                      <a:tcPr marL="100795" marR="100795" marT="50397" marB="50397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5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defRPr/>
                          </a:pPr>
                          <a:r>
                            <a:rPr lang="fr-CA" altLang="zh-TW" sz="2000" b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sym typeface="+mn-ea"/>
                            </a:rPr>
                            <a:t>[1,2], [2,3], [6,7]</a:t>
                          </a:r>
                          <a:endParaRPr lang="fr-CA" altLang="zh-TW" sz="2000" b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+mn-ea"/>
                          </a:endParaRPr>
                        </a:p>
                      </a:txBody>
                      <a:tcPr marL="100795" marR="100795" marT="50397" marB="50397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5">
                            <a:lumMod val="20000"/>
                            <a:lumOff val="80000"/>
                          </a:schemeClr>
                        </a:solidFill>
                      </a:tcPr>
                    </a:tc>
                  </a:tr>
                  <a:tr h="471805">
                    <a:tc>
                      <a:txBody>
                        <a:bodyPr/>
                        <a:lstStyle/>
                        <a:p>
                          <a:endParaRPr lang="fr-CA"/>
                        </a:p>
                      </a:txBody>
                      <a:tcPr marL="100795" marR="100795" marT="50397" marB="50397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</a:blipFill>
                      </a:tcPr>
                    </a:tc>
                    <a:tc>
                      <a:txBody>
                        <a:bodyPr/>
                        <a:p>
                          <a:pPr>
                            <a:buNone/>
                          </a:pPr>
                          <a:endParaRPr lang="fr-CA" altLang="en-US" sz="2000" b="1" dirty="0"/>
                        </a:p>
                      </a:txBody>
                      <a:tcPr marL="100795" marR="100795" marT="50397" marB="50397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5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defRPr/>
                          </a:pPr>
                          <a:endParaRPr lang="fr-CA" altLang="zh-TW" sz="2000" b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+mn-ea"/>
                          </a:endParaRPr>
                        </a:p>
                      </a:txBody>
                      <a:tcPr marL="100795" marR="100795" marT="50397" marB="50397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5">
                            <a:lumMod val="20000"/>
                            <a:lumOff val="80000"/>
                          </a:schemeClr>
                        </a:solidFill>
                      </a:tcPr>
                    </a:tc>
                  </a:tr>
                </a:tbl>
              </a:graphicData>
            </a:graphic>
          </p:graphicFrame>
        </mc:Fallback>
      </mc:AlternateContent>
      <p:cxnSp>
        <p:nvCxnSpPr>
          <p:cNvPr id="10" name="Straight Arrow Connector 8"/>
          <p:cNvCxnSpPr/>
          <p:nvPr/>
        </p:nvCxnSpPr>
        <p:spPr>
          <a:xfrm flipH="1">
            <a:off x="6716395" y="6297295"/>
            <a:ext cx="990600" cy="30480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6563995" y="4313555"/>
            <a:ext cx="0" cy="228600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12" name="Rectangle 11"/>
              <p:cNvSpPr/>
              <p:nvPr/>
            </p:nvSpPr>
            <p:spPr>
              <a:xfrm>
                <a:off x="6792537" y="5913935"/>
                <a:ext cx="461010" cy="499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CA" altLang="zh-TW" sz="2645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∩</m:t>
                      </m:r>
                    </m:oMath>
                  </m:oMathPara>
                </a14:m>
                <a:endParaRPr lang="en-US" sz="2645" dirty="0"/>
              </a:p>
            </p:txBody>
          </p:sp>
        </mc:Choice>
        <mc:Fallback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92537" y="5913935"/>
                <a:ext cx="461010" cy="499110"/>
              </a:xfrm>
              <a:prstGeom prst="rect">
                <a:avLst/>
              </a:prstGeom>
              <a:blipFill rotWithShape="1">
                <a:blip r:embed="rId3"/>
                <a:stretch>
                  <a:fillRect l="-125" t="-36" r="125" b="36"/>
                </a:stretch>
              </a:blipFill>
            </p:spPr>
            <p:txBody>
              <a:bodyPr/>
              <a:lstStyle/>
              <a:p>
                <a:r>
                  <a:rPr lang="fr-CA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3" name="Straight Arrow Connector 8"/>
          <p:cNvCxnSpPr/>
          <p:nvPr/>
        </p:nvCxnSpPr>
        <p:spPr>
          <a:xfrm>
            <a:off x="6640195" y="1722755"/>
            <a:ext cx="1066800" cy="4572000"/>
          </a:xfrm>
          <a:prstGeom prst="straightConnector1">
            <a:avLst/>
          </a:prstGeom>
          <a:ln w="57150"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med" advClick="0"/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>
              <a:defRPr/>
            </a:pPr>
            <a:fld id="{02CE1AC3-715D-4D80-8097-7A9D29DF156E}" type="slidenum">
              <a:rPr lang="en-GB"/>
            </a:fld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" name="Espace réservé du contenu 4"/>
              <p:cNvGraphicFramePr>
                <a:graphicFrameLocks noGrp="1"/>
              </p:cNvGraphicFramePr>
              <p:nvPr>
                <p:ph idx="1"/>
              </p:nvPr>
            </p:nvGraphicFramePr>
            <p:xfrm>
              <a:off x="163195" y="655955"/>
              <a:ext cx="6800215" cy="2225675"/>
            </p:xfrm>
            <a:graphic>
              <a:graphicData uri="http://schemas.openxmlformats.org/drawingml/2006/table">
                <a:tbl>
                  <a:tblPr firstRow="1" bandRow="1">
                    <a:tableStyleId>{B301B821-A1FF-4177-AEE7-76D212191A09}</a:tableStyleId>
                  </a:tblPr>
                  <a:tblGrid>
                    <a:gridCol w="1586230"/>
                    <a:gridCol w="1222375"/>
                    <a:gridCol w="3991610"/>
                  </a:tblGrid>
                  <a:tr h="405130">
                    <a:tc>
                      <a:txBody>
                        <a:bodyPr/>
                        <a:p>
                          <a:r>
                            <a:rPr lang="fr-CA" sz="2000" dirty="0" err="1"/>
                            <a:t>Episode</a:t>
                          </a:r>
                          <a:endParaRPr lang="fr-CA" sz="2000" dirty="0" err="1"/>
                        </a:p>
                      </a:txBody>
                      <a:tcPr marL="100795" marR="100795" marT="50397" marB="50397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p>
                          <a:r>
                            <a:rPr lang="fr-CA" sz="2000" dirty="0"/>
                            <a:t>Support</a:t>
                          </a:r>
                          <a:endParaRPr lang="fr-CA" sz="2000" dirty="0"/>
                        </a:p>
                      </a:txBody>
                      <a:tcPr marL="100795" marR="100795" marT="50397" marB="50397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p>
                          <a:pPr>
                            <a:buNone/>
                          </a:pPr>
                          <a:r>
                            <a:rPr lang="fr-CA" altLang="en-US" sz="2000" dirty="0"/>
                            <a:t>Bound-list</a:t>
                          </a:r>
                          <a:endParaRPr lang="fr-CA" altLang="en-US" sz="2000" dirty="0"/>
                        </a:p>
                      </a:txBody>
                      <a:tcPr marL="100795" marR="100795" marT="50397" marB="50397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471805">
                    <a:tc>
                      <a:txBody>
                        <a:bodyPr/>
                        <a:p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d>
                                  <m:dPr>
                                    <m:begChr m:val="⟨"/>
                                    <m:endChr m:val="⟩"/>
                                    <m:ctrlPr>
                                      <a:rPr lang="en-US" altLang="zh-TW" sz="2000" smtClean="0">
                                        <a:solidFill>
                                          <a:srgbClr val="0000FF"/>
                                        </a:solidFill>
                                      </a:rPr>
                                    </m:ctrlPr>
                                  </m:dPr>
                                  <m:e>
                                    <m:d>
                                      <m:dPr>
                                        <m:begChr m:val="{"/>
                                        <m:endChr m:val="}"/>
                                        <m:ctrlPr>
                                          <a:rPr lang="en-US" altLang="zh-TW" sz="2000">
                                            <a:solidFill>
                                              <a:srgbClr val="0000FF"/>
                                            </a:solidFill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altLang="zh-TW" sz="2000">
                                            <a:solidFill>
                                              <a:srgbClr val="0000FF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𝑎</m:t>
                                        </m:r>
                                      </m:e>
                                    </m:d>
                                  </m:e>
                                </m:d>
                              </m:oMath>
                            </m:oMathPara>
                          </a14:m>
                          <a:endParaRPr lang="en-US" altLang="zh-TW" sz="2000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endParaRPr>
                        </a:p>
                      </a:txBody>
                      <a:tcPr marL="100795" marR="100795" marT="50397" marB="50397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p>
                          <a:r>
                            <a:rPr lang="fr-CA" sz="2000" dirty="0"/>
                            <a:t>5</a:t>
                          </a:r>
                          <a:endParaRPr lang="fr-CA" sz="2000" dirty="0"/>
                        </a:p>
                      </a:txBody>
                      <a:tcPr marL="100795" marR="100795" marT="50397" marB="50397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defRPr/>
                          </a:pPr>
                          <a:r>
                            <a:rPr lang="fr-CA" altLang="zh-TW" sz="2000" b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a:t>[1,1], [2,2], [3,3], [6,6], [7,7]</a:t>
                          </a:r>
                          <a:endParaRPr lang="fr-CA" altLang="zh-TW" sz="2000" b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endParaRPr>
                        </a:p>
                      </a:txBody>
                      <a:tcPr marL="100795" marR="100795" marT="50397" marB="50397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471805">
                    <a:tc>
                      <a:txBody>
                        <a:bodyPr/>
                        <a:p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d>
                                  <m:dPr>
                                    <m:begChr m:val="⟨"/>
                                    <m:endChr m:val="⟩"/>
                                    <m:ctrlPr>
                                      <a:rPr lang="en-US" altLang="zh-TW" sz="2000" smtClean="0">
                                        <a:solidFill>
                                          <a:srgbClr val="0000FF"/>
                                        </a:solidFill>
                                      </a:rPr>
                                    </m:ctrlPr>
                                  </m:dPr>
                                  <m:e>
                                    <m:d>
                                      <m:dPr>
                                        <m:begChr m:val="{"/>
                                        <m:endChr m:val="}"/>
                                        <m:ctrlPr>
                                          <a:rPr lang="en-US" altLang="zh-TW" sz="2000">
                                            <a:solidFill>
                                              <a:srgbClr val="0000FF"/>
                                            </a:solidFill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altLang="zh-TW" sz="2000" smtClean="0">
                                            <a:solidFill>
                                              <a:srgbClr val="0000FF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𝑏</m:t>
                                        </m:r>
                                      </m:e>
                                    </m:d>
                                  </m:e>
                                </m:d>
                              </m:oMath>
                            </m:oMathPara>
                          </a14:m>
                          <a:endParaRPr lang="en-US" altLang="zh-TW" sz="2000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endParaRPr>
                        </a:p>
                      </a:txBody>
                      <a:tcPr marL="100795" marR="100795" marT="50397" marB="50397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p>
                          <a:r>
                            <a:rPr lang="fr-CA" sz="2000" dirty="0"/>
                            <a:t>3</a:t>
                          </a:r>
                          <a:endParaRPr lang="fr-CA" sz="2000" dirty="0"/>
                        </a:p>
                      </a:txBody>
                      <a:tcPr marL="100795" marR="100795" marT="50397" marB="50397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p>
                          <a:pPr algn="l">
                            <a:buNone/>
                          </a:pPr>
                          <a:r>
                            <a:rPr lang="fr-CA" altLang="zh-TW" sz="2000" b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sym typeface="+mn-ea"/>
                            </a:rPr>
                            <a:t>[3,3], [7,7], [9,9]</a:t>
                          </a:r>
                          <a:endParaRPr lang="fr-CA" altLang="zh-TW" sz="2000" b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+mn-ea"/>
                          </a:endParaRPr>
                        </a:p>
                      </a:txBody>
                      <a:tcPr marL="100795" marR="100795" marT="50397" marB="50397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471805">
                    <a:tc>
                      <a:txBody>
                        <a:bodyPr/>
                        <a:p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d>
                                  <m:dPr>
                                    <m:begChr m:val="⟨"/>
                                    <m:endChr m:val="⟩"/>
                                    <m:ctrlPr>
                                      <a:rPr lang="en-US" altLang="zh-TW" sz="2000" smtClean="0">
                                        <a:solidFill>
                                          <a:srgbClr val="0000FF"/>
                                        </a:solidFill>
                                      </a:rPr>
                                    </m:ctrlPr>
                                  </m:dPr>
                                  <m:e>
                                    <m:d>
                                      <m:dPr>
                                        <m:begChr m:val="{"/>
                                        <m:endChr m:val="}"/>
                                        <m:ctrlPr>
                                          <a:rPr lang="en-US" altLang="zh-TW" sz="2000">
                                            <a:solidFill>
                                              <a:srgbClr val="0000FF"/>
                                            </a:solidFill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altLang="zh-TW" sz="2000" smtClean="0">
                                            <a:solidFill>
                                              <a:srgbClr val="0000FF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𝑐</m:t>
                                        </m:r>
                                      </m:e>
                                    </m:d>
                                    <m:r>
                                      <a:rPr lang="en-US" altLang="zh-TW" sz="2000" smtClean="0">
                                        <a:solidFill>
                                          <a:srgbClr val="0000FF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 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en-US" altLang="zh-TW" sz="2000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endParaRPr>
                        </a:p>
                      </a:txBody>
                      <a:tcPr marL="100795" marR="100795" marT="50397" marB="50397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p>
                          <a:r>
                            <a:rPr lang="fr-CA" sz="2000" dirty="0"/>
                            <a:t>2</a:t>
                          </a:r>
                          <a:endParaRPr lang="fr-CA" sz="2000" dirty="0"/>
                        </a:p>
                      </a:txBody>
                      <a:tcPr marL="100795" marR="100795" marT="50397" marB="50397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defRPr/>
                          </a:pPr>
                          <a:r>
                            <a:rPr lang="fr-CA" altLang="zh-TW" sz="2000" b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sym typeface="+mn-ea"/>
                            </a:rPr>
                            <a:t>[1,1], [8,8]</a:t>
                          </a:r>
                          <a:endParaRPr lang="fr-CA" altLang="zh-TW" sz="2000" b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+mn-ea"/>
                          </a:endParaRPr>
                        </a:p>
                      </a:txBody>
                      <a:tcPr marL="100795" marR="100795" marT="50397" marB="50397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405130">
                    <a:tc>
                      <a:txBody>
                        <a:bodyPr/>
                        <a:p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d>
                                  <m:dPr>
                                    <m:begChr m:val="⟨"/>
                                    <m:endChr m:val="⟩"/>
                                    <m:ctrlPr>
                                      <a:rPr lang="en-US" altLang="zh-TW" sz="2000" i="1" smtClean="0">
                                        <a:solidFill>
                                          <a:srgbClr val="0000FF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d>
                                      <m:dPr>
                                        <m:begChr m:val="{"/>
                                        <m:endChr m:val="}"/>
                                        <m:ctrlPr>
                                          <a:rPr lang="en-US" altLang="zh-TW" sz="2000" i="1">
                                            <a:solidFill>
                                              <a:srgbClr val="0000FF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altLang="zh-TW" sz="2000">
                                            <a:solidFill>
                                              <a:srgbClr val="0000FF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𝑎</m:t>
                                        </m:r>
                                        <m:r>
                                          <a:rPr lang="fr-CA" altLang="zh-TW" sz="2000" b="0" i="0" smtClean="0">
                                            <a:solidFill>
                                              <a:srgbClr val="0000FF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,</m:t>
                                        </m:r>
                                        <m:r>
                                          <m:rPr>
                                            <m:sty m:val="p"/>
                                          </m:rPr>
                                          <a:rPr lang="fr-CA" altLang="zh-TW" sz="2000" b="0" i="0" smtClean="0">
                                            <a:solidFill>
                                              <a:srgbClr val="0000FF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b</m:t>
                                        </m:r>
                                      </m:e>
                                    </m:d>
                                  </m:e>
                                </m:d>
                              </m:oMath>
                            </m:oMathPara>
                          </a14:m>
                          <a:endParaRPr lang="fr-CA" altLang="zh-TW" sz="2000" b="0" i="0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endParaRPr>
                        </a:p>
                      </a:txBody>
                      <a:tcPr marL="100795" marR="100795" marT="50397" marB="50397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p>
                          <a:r>
                            <a:rPr lang="fr-CA" sz="2000" dirty="0"/>
                            <a:t>2</a:t>
                          </a:r>
                          <a:endParaRPr lang="fr-CA" sz="2000" dirty="0"/>
                        </a:p>
                      </a:txBody>
                      <a:tcPr marL="100795" marR="100795" marT="50397" marB="50397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defRPr/>
                          </a:pPr>
                          <a:r>
                            <a:rPr lang="fr-CA" altLang="zh-TW" sz="2000" b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sym typeface="+mn-ea"/>
                            </a:rPr>
                            <a:t>[3,3], [7,7]</a:t>
                          </a:r>
                          <a:endParaRPr lang="fr-CA" altLang="zh-TW" sz="2000" b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+mn-ea"/>
                          </a:endParaRPr>
                        </a:p>
                      </a:txBody>
                      <a:tcPr marL="100795" marR="100795" marT="50397" marB="50397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5" name="Espace réservé du contenu 4"/>
              <p:cNvGraphicFramePr>
                <a:graphicFrameLocks noGrp="1"/>
              </p:cNvGraphicFramePr>
              <p:nvPr>
                <p:ph idx="1"/>
              </p:nvPr>
            </p:nvGraphicFramePr>
            <p:xfrm>
              <a:off x="163195" y="655955"/>
              <a:ext cx="6800215" cy="2225675"/>
            </p:xfrm>
            <a:graphic>
              <a:graphicData uri="http://schemas.openxmlformats.org/drawingml/2006/table">
                <a:tbl>
                  <a:tblPr firstRow="1" bandRow="1">
                    <a:tableStyleId>{B301B821-A1FF-4177-AEE7-76D212191A09}</a:tableStyleId>
                  </a:tblPr>
                  <a:tblGrid>
                    <a:gridCol w="1586230"/>
                    <a:gridCol w="1222375"/>
                    <a:gridCol w="3991610"/>
                  </a:tblGrid>
                  <a:tr h="405130">
                    <a:tc>
                      <a:txBody>
                        <a:bodyPr/>
                        <a:p>
                          <a:r>
                            <a:rPr lang="fr-CA" sz="2000" dirty="0" err="1"/>
                            <a:t>Episode</a:t>
                          </a:r>
                          <a:endParaRPr lang="fr-CA" sz="2000" dirty="0" err="1"/>
                        </a:p>
                      </a:txBody>
                      <a:tcPr marL="100795" marR="100795" marT="50397" marB="50397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p>
                          <a:r>
                            <a:rPr lang="fr-CA" sz="2000" dirty="0"/>
                            <a:t>Support</a:t>
                          </a:r>
                          <a:endParaRPr lang="fr-CA" sz="2000" dirty="0"/>
                        </a:p>
                      </a:txBody>
                      <a:tcPr marL="100795" marR="100795" marT="50397" marB="50397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p>
                          <a:pPr>
                            <a:buNone/>
                          </a:pPr>
                          <a:r>
                            <a:rPr lang="fr-CA" altLang="en-US" sz="2000" dirty="0"/>
                            <a:t>Bound-list</a:t>
                          </a:r>
                          <a:endParaRPr lang="fr-CA" altLang="en-US" sz="2000" dirty="0"/>
                        </a:p>
                      </a:txBody>
                      <a:tcPr marL="100795" marR="100795" marT="50397" marB="50397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471805">
                    <a:tc>
                      <a:txBody>
                        <a:bodyPr/>
                        <a:lstStyle/>
                        <a:p>
                          <a:endParaRPr lang="fr-CA"/>
                        </a:p>
                      </a:txBody>
                      <a:tcPr marL="100795" marR="100795" marT="50397" marB="50397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1"/>
                        </a:blipFill>
                      </a:tcPr>
                    </a:tc>
                    <a:tc>
                      <a:txBody>
                        <a:bodyPr/>
                        <a:p>
                          <a:r>
                            <a:rPr lang="fr-CA" sz="2000" dirty="0"/>
                            <a:t>5</a:t>
                          </a:r>
                          <a:endParaRPr lang="fr-CA" sz="2000" dirty="0"/>
                        </a:p>
                      </a:txBody>
                      <a:tcPr marL="100795" marR="100795" marT="50397" marB="50397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defRPr/>
                          </a:pPr>
                          <a:r>
                            <a:rPr lang="fr-CA" altLang="zh-TW" sz="2000" b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a:t>[1,1], [2,2], [3,3], [6,6], [7,7]</a:t>
                          </a:r>
                          <a:endParaRPr lang="fr-CA" altLang="zh-TW" sz="2000" b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endParaRPr>
                        </a:p>
                      </a:txBody>
                      <a:tcPr marL="100795" marR="100795" marT="50397" marB="50397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471805">
                    <a:tc>
                      <a:txBody>
                        <a:bodyPr/>
                        <a:lstStyle/>
                        <a:p>
                          <a:endParaRPr lang="fr-CA"/>
                        </a:p>
                      </a:txBody>
                      <a:tcPr marL="100795" marR="100795" marT="50397" marB="50397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1"/>
                        </a:blipFill>
                      </a:tcPr>
                    </a:tc>
                    <a:tc>
                      <a:txBody>
                        <a:bodyPr/>
                        <a:p>
                          <a:r>
                            <a:rPr lang="fr-CA" sz="2000" dirty="0"/>
                            <a:t>3</a:t>
                          </a:r>
                          <a:endParaRPr lang="fr-CA" sz="2000" dirty="0"/>
                        </a:p>
                      </a:txBody>
                      <a:tcPr marL="100795" marR="100795" marT="50397" marB="50397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p>
                          <a:pPr algn="l">
                            <a:buNone/>
                          </a:pPr>
                          <a:r>
                            <a:rPr lang="fr-CA" altLang="zh-TW" sz="2000" b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sym typeface="+mn-ea"/>
                            </a:rPr>
                            <a:t>[3,3], [7,7], [9,9]</a:t>
                          </a:r>
                          <a:endParaRPr lang="fr-CA" altLang="zh-TW" sz="2000" b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+mn-ea"/>
                          </a:endParaRPr>
                        </a:p>
                      </a:txBody>
                      <a:tcPr marL="100795" marR="100795" marT="50397" marB="50397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471805">
                    <a:tc>
                      <a:txBody>
                        <a:bodyPr/>
                        <a:lstStyle/>
                        <a:p>
                          <a:endParaRPr lang="fr-CA"/>
                        </a:p>
                      </a:txBody>
                      <a:tcPr marL="100795" marR="100795" marT="50397" marB="50397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1"/>
                        </a:blipFill>
                      </a:tcPr>
                    </a:tc>
                    <a:tc>
                      <a:txBody>
                        <a:bodyPr/>
                        <a:p>
                          <a:r>
                            <a:rPr lang="fr-CA" sz="2000" dirty="0"/>
                            <a:t>2</a:t>
                          </a:r>
                          <a:endParaRPr lang="fr-CA" sz="2000" dirty="0"/>
                        </a:p>
                      </a:txBody>
                      <a:tcPr marL="100795" marR="100795" marT="50397" marB="50397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defRPr/>
                          </a:pPr>
                          <a:r>
                            <a:rPr lang="fr-CA" altLang="zh-TW" sz="2000" b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sym typeface="+mn-ea"/>
                            </a:rPr>
                            <a:t>[1,1], [8,8]</a:t>
                          </a:r>
                          <a:endParaRPr lang="fr-CA" altLang="zh-TW" sz="2000" b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+mn-ea"/>
                          </a:endParaRPr>
                        </a:p>
                      </a:txBody>
                      <a:tcPr marL="100795" marR="100795" marT="50397" marB="50397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405130">
                    <a:tc>
                      <a:txBody>
                        <a:bodyPr/>
                        <a:lstStyle/>
                        <a:p>
                          <a:endParaRPr lang="fr-CA"/>
                        </a:p>
                      </a:txBody>
                      <a:tcPr marL="100795" marR="100795" marT="50397" marB="50397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1"/>
                        </a:blipFill>
                      </a:tcPr>
                    </a:tc>
                    <a:tc>
                      <a:txBody>
                        <a:bodyPr/>
                        <a:p>
                          <a:r>
                            <a:rPr lang="fr-CA" sz="2000" dirty="0"/>
                            <a:t>2</a:t>
                          </a:r>
                          <a:endParaRPr lang="fr-CA" sz="2000" dirty="0"/>
                        </a:p>
                      </a:txBody>
                      <a:tcPr marL="100795" marR="100795" marT="50397" marB="50397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defRPr/>
                          </a:pPr>
                          <a:r>
                            <a:rPr lang="fr-CA" altLang="zh-TW" sz="2000" b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sym typeface="+mn-ea"/>
                            </a:rPr>
                            <a:t>[3,3], [7,7]</a:t>
                          </a:r>
                          <a:endParaRPr lang="fr-CA" altLang="zh-TW" sz="2000" b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+mn-ea"/>
                          </a:endParaRPr>
                        </a:p>
                      </a:txBody>
                      <a:tcPr marL="100795" marR="100795" marT="50397" marB="50397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</a:tr>
                </a:tbl>
              </a:graphicData>
            </a:graphic>
          </p:graphicFrame>
        </mc:Fallback>
      </mc:AlternateContent>
      <p:sp>
        <p:nvSpPr>
          <p:cNvPr id="7" name="Zone de texte 6"/>
          <p:cNvSpPr txBox="1"/>
          <p:nvPr/>
        </p:nvSpPr>
        <p:spPr>
          <a:xfrm>
            <a:off x="231140" y="142240"/>
            <a:ext cx="587565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fr-CA" altLang="en-US" b="1"/>
              <a:t>Parallel episodes</a:t>
            </a:r>
            <a:endParaRPr lang="fr-CA" altLang="en-US" b="1"/>
          </a:p>
        </p:txBody>
      </p:sp>
      <p:sp>
        <p:nvSpPr>
          <p:cNvPr id="8" name="Zone de texte 7"/>
          <p:cNvSpPr txBox="1"/>
          <p:nvPr/>
        </p:nvSpPr>
        <p:spPr>
          <a:xfrm>
            <a:off x="163195" y="3322955"/>
            <a:ext cx="587565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fr-CA" altLang="en-US" b="1"/>
              <a:t>Composite episodes</a:t>
            </a:r>
            <a:endParaRPr lang="fr-CA" altLang="en-US" b="1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9" name="Table 8"/>
              <p:cNvGraphicFramePr>
                <a:graphicFrameLocks noGrp="1"/>
              </p:cNvGraphicFramePr>
              <p:nvPr/>
            </p:nvGraphicFramePr>
            <p:xfrm>
              <a:off x="163195" y="3703955"/>
              <a:ext cx="6800215" cy="3102610"/>
            </p:xfrm>
            <a:graphic>
              <a:graphicData uri="http://schemas.openxmlformats.org/drawingml/2006/table">
                <a:tbl>
                  <a:tblPr firstRow="1" bandRow="1">
                    <a:tableStyleId>{B301B821-A1FF-4177-AEE7-76D212191A09}</a:tableStyleId>
                  </a:tblPr>
                  <a:tblGrid>
                    <a:gridCol w="1586230"/>
                    <a:gridCol w="1222375"/>
                    <a:gridCol w="3991610"/>
                  </a:tblGrid>
                  <a:tr h="405130">
                    <a:tc>
                      <a:txBody>
                        <a:bodyPr/>
                        <a:p>
                          <a:r>
                            <a:rPr lang="fr-CA" sz="2000" dirty="0" err="1"/>
                            <a:t>Episode</a:t>
                          </a:r>
                          <a:endParaRPr lang="fr-CA" sz="2000" dirty="0" err="1"/>
                        </a:p>
                      </a:txBody>
                      <a:tcPr marL="100795" marR="100795" marT="50397" marB="50397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p>
                          <a:r>
                            <a:rPr lang="fr-CA" sz="2000" dirty="0"/>
                            <a:t>Support</a:t>
                          </a:r>
                          <a:endParaRPr lang="fr-CA" sz="2000" dirty="0"/>
                        </a:p>
                      </a:txBody>
                      <a:tcPr marL="100795" marR="100795" marT="50397" marB="50397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p>
                          <a:pPr>
                            <a:buNone/>
                          </a:pPr>
                          <a:r>
                            <a:rPr lang="fr-CA" altLang="en-US" sz="2000" dirty="0"/>
                            <a:t>Bound-list</a:t>
                          </a:r>
                          <a:endParaRPr lang="fr-CA" altLang="en-US" sz="2000" dirty="0"/>
                        </a:p>
                      </a:txBody>
                      <a:tcPr marL="100795" marR="100795" marT="50397" marB="50397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471805">
                    <a:tc>
                      <a:txBody>
                        <a:bodyPr/>
                        <a:p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d>
                                  <m:dPr>
                                    <m:begChr m:val="⟨"/>
                                    <m:endChr m:val="⟩"/>
                                    <m:ctrlPr>
                                      <a:rPr lang="en-US" altLang="zh-TW" sz="2000" smtClean="0">
                                        <a:solidFill>
                                          <a:srgbClr val="0000FF"/>
                                        </a:solidFill>
                                      </a:rPr>
                                    </m:ctrlPr>
                                  </m:dPr>
                                  <m:e>
                                    <m:d>
                                      <m:dPr>
                                        <m:begChr m:val="{"/>
                                        <m:endChr m:val="}"/>
                                        <m:ctrlPr>
                                          <a:rPr lang="en-US" altLang="zh-TW" sz="2000">
                                            <a:solidFill>
                                              <a:srgbClr val="0000FF"/>
                                            </a:solidFill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altLang="zh-TW" sz="2000">
                                            <a:solidFill>
                                              <a:srgbClr val="0000FF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𝑎</m:t>
                                        </m:r>
                                      </m:e>
                                    </m:d>
                                  </m:e>
                                </m:d>
                              </m:oMath>
                            </m:oMathPara>
                          </a14:m>
                          <a:endParaRPr lang="en-US" altLang="zh-TW" sz="2000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endParaRPr>
                        </a:p>
                      </a:txBody>
                      <a:tcPr marL="100795" marR="100795" marT="50397" marB="50397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p>
                          <a:r>
                            <a:rPr lang="fr-CA" sz="2000" dirty="0"/>
                            <a:t>5</a:t>
                          </a:r>
                          <a:endParaRPr lang="fr-CA" sz="2000" dirty="0"/>
                        </a:p>
                      </a:txBody>
                      <a:tcPr marL="100795" marR="100795" marT="50397" marB="50397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defRPr/>
                          </a:pPr>
                          <a:r>
                            <a:rPr lang="fr-CA" altLang="zh-TW" sz="2000" b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a:t>[1,1], [2,2], [3,3], [6,6], [7,7]</a:t>
                          </a:r>
                          <a:endParaRPr lang="fr-CA" altLang="zh-TW" sz="2000" b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endParaRPr>
                        </a:p>
                      </a:txBody>
                      <a:tcPr marL="100795" marR="100795" marT="50397" marB="50397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471805">
                    <a:tc>
                      <a:txBody>
                        <a:bodyPr/>
                        <a:p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d>
                                  <m:dPr>
                                    <m:begChr m:val="⟨"/>
                                    <m:endChr m:val="⟩"/>
                                    <m:ctrlPr>
                                      <a:rPr lang="en-US" altLang="zh-TW" sz="2000" smtClean="0">
                                        <a:solidFill>
                                          <a:srgbClr val="0000FF"/>
                                        </a:solidFill>
                                      </a:rPr>
                                    </m:ctrlPr>
                                  </m:dPr>
                                  <m:e>
                                    <m:d>
                                      <m:dPr>
                                        <m:begChr m:val="{"/>
                                        <m:endChr m:val="}"/>
                                        <m:ctrlPr>
                                          <a:rPr lang="en-US" altLang="zh-TW" sz="2000">
                                            <a:solidFill>
                                              <a:srgbClr val="0000FF"/>
                                            </a:solidFill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altLang="zh-TW" sz="2000" smtClean="0">
                                            <a:solidFill>
                                              <a:srgbClr val="0000FF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𝑏</m:t>
                                        </m:r>
                                      </m:e>
                                    </m:d>
                                  </m:e>
                                </m:d>
                              </m:oMath>
                            </m:oMathPara>
                          </a14:m>
                          <a:endParaRPr lang="en-US" altLang="zh-TW" sz="2000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endParaRPr>
                        </a:p>
                      </a:txBody>
                      <a:tcPr marL="100795" marR="100795" marT="50397" marB="50397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p>
                          <a:r>
                            <a:rPr lang="fr-CA" sz="2000" dirty="0"/>
                            <a:t>3</a:t>
                          </a:r>
                          <a:endParaRPr lang="fr-CA" sz="2000" dirty="0"/>
                        </a:p>
                      </a:txBody>
                      <a:tcPr marL="100795" marR="100795" marT="50397" marB="50397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p>
                          <a:pPr algn="l">
                            <a:buNone/>
                          </a:pPr>
                          <a:r>
                            <a:rPr lang="fr-CA" altLang="zh-TW" sz="2000" b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sym typeface="+mn-ea"/>
                            </a:rPr>
                            <a:t>[3,3], [7,7], [9,9]</a:t>
                          </a:r>
                          <a:endParaRPr lang="fr-CA" altLang="zh-TW" sz="2000" b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+mn-ea"/>
                          </a:endParaRPr>
                        </a:p>
                      </a:txBody>
                      <a:tcPr marL="100795" marR="100795" marT="50397" marB="50397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471805">
                    <a:tc>
                      <a:txBody>
                        <a:bodyPr/>
                        <a:p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d>
                                  <m:dPr>
                                    <m:begChr m:val="⟨"/>
                                    <m:endChr m:val="⟩"/>
                                    <m:ctrlPr>
                                      <a:rPr lang="en-US" altLang="zh-TW" sz="2000" smtClean="0">
                                        <a:solidFill>
                                          <a:srgbClr val="0000FF"/>
                                        </a:solidFill>
                                      </a:rPr>
                                    </m:ctrlPr>
                                  </m:dPr>
                                  <m:e>
                                    <m:d>
                                      <m:dPr>
                                        <m:begChr m:val="{"/>
                                        <m:endChr m:val="}"/>
                                        <m:ctrlPr>
                                          <a:rPr lang="en-US" altLang="zh-TW" sz="2000">
                                            <a:solidFill>
                                              <a:srgbClr val="0000FF"/>
                                            </a:solidFill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altLang="zh-TW" sz="2000" smtClean="0">
                                            <a:solidFill>
                                              <a:srgbClr val="0000FF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𝑐</m:t>
                                        </m:r>
                                      </m:e>
                                    </m:d>
                                    <m:r>
                                      <a:rPr lang="en-US" altLang="zh-TW" sz="2000" smtClean="0">
                                        <a:solidFill>
                                          <a:srgbClr val="0000FF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 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en-US" altLang="zh-TW" sz="2000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endParaRPr>
                        </a:p>
                      </a:txBody>
                      <a:tcPr marL="100795" marR="100795" marT="50397" marB="50397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p>
                          <a:r>
                            <a:rPr lang="fr-CA" sz="2000" dirty="0"/>
                            <a:t>2</a:t>
                          </a:r>
                          <a:endParaRPr lang="fr-CA" sz="2000" dirty="0"/>
                        </a:p>
                      </a:txBody>
                      <a:tcPr marL="100795" marR="100795" marT="50397" marB="50397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defRPr/>
                          </a:pPr>
                          <a:r>
                            <a:rPr lang="fr-CA" altLang="zh-TW" sz="2000" b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sym typeface="+mn-ea"/>
                            </a:rPr>
                            <a:t>[1,1], [8,8]</a:t>
                          </a:r>
                          <a:endParaRPr lang="fr-CA" altLang="zh-TW" sz="2000" b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+mn-ea"/>
                          </a:endParaRPr>
                        </a:p>
                      </a:txBody>
                      <a:tcPr marL="100795" marR="100795" marT="50397" marB="50397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405130">
                    <a:tc>
                      <a:txBody>
                        <a:bodyPr/>
                        <a:p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d>
                                  <m:dPr>
                                    <m:begChr m:val="⟨"/>
                                    <m:endChr m:val="⟩"/>
                                    <m:ctrlPr>
                                      <a:rPr lang="en-US" altLang="zh-TW" sz="2000" i="1" smtClean="0">
                                        <a:solidFill>
                                          <a:srgbClr val="0000FF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d>
                                      <m:dPr>
                                        <m:begChr m:val="{"/>
                                        <m:endChr m:val="}"/>
                                        <m:ctrlPr>
                                          <a:rPr lang="en-US" altLang="zh-TW" sz="2000" i="1">
                                            <a:solidFill>
                                              <a:srgbClr val="0000FF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altLang="zh-TW" sz="2000">
                                            <a:solidFill>
                                              <a:srgbClr val="0000FF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𝑎</m:t>
                                        </m:r>
                                        <m:r>
                                          <a:rPr lang="fr-CA" altLang="zh-TW" sz="2000" b="0" i="0" smtClean="0">
                                            <a:solidFill>
                                              <a:srgbClr val="0000FF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,</m:t>
                                        </m:r>
                                        <m:r>
                                          <m:rPr>
                                            <m:sty m:val="p"/>
                                          </m:rPr>
                                          <a:rPr lang="fr-CA" altLang="zh-TW" sz="2000" b="0" i="0" smtClean="0">
                                            <a:solidFill>
                                              <a:srgbClr val="0000FF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b</m:t>
                                        </m:r>
                                      </m:e>
                                    </m:d>
                                  </m:e>
                                </m:d>
                              </m:oMath>
                            </m:oMathPara>
                          </a14:m>
                          <a:endParaRPr lang="fr-CA" altLang="zh-TW" sz="2000" b="0" i="0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endParaRPr>
                        </a:p>
                      </a:txBody>
                      <a:tcPr marL="100795" marR="100795" marT="50397" marB="50397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p>
                          <a:r>
                            <a:rPr lang="fr-CA" sz="2000" dirty="0"/>
                            <a:t>2</a:t>
                          </a:r>
                          <a:endParaRPr lang="fr-CA" sz="2000" dirty="0"/>
                        </a:p>
                      </a:txBody>
                      <a:tcPr marL="100795" marR="100795" marT="50397" marB="50397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defRPr/>
                          </a:pPr>
                          <a:r>
                            <a:rPr lang="fr-CA" altLang="zh-TW" sz="2000" b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sym typeface="+mn-ea"/>
                            </a:rPr>
                            <a:t>[3,3], [7,7]</a:t>
                          </a:r>
                          <a:endParaRPr lang="fr-CA" altLang="zh-TW" sz="2000" b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+mn-ea"/>
                          </a:endParaRPr>
                        </a:p>
                      </a:txBody>
                      <a:tcPr marL="100795" marR="100795" marT="50397" marB="50397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</a:tr>
                  <a:tr h="405130">
                    <a:tc>
                      <a:txBody>
                        <a:bodyPr/>
                        <a:p>
                          <a:pPr>
                            <a:buNone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d>
                                  <m:dPr>
                                    <m:begChr m:val="⟨"/>
                                    <m:endChr m:val="⟩"/>
                                    <m:ctrlPr>
                                      <a:rPr lang="en-US" altLang="zh-TW" sz="2000" b="0" smtClean="0">
                                        <a:solidFill>
                                          <a:srgbClr val="0000FF"/>
                                        </a:solidFill>
                                      </a:rPr>
                                    </m:ctrlPr>
                                  </m:dPr>
                                  <m:e>
                                    <m:d>
                                      <m:dPr>
                                        <m:begChr m:val="{"/>
                                        <m:endChr m:val="}"/>
                                        <m:ctrlPr>
                                          <a:rPr lang="en-US" altLang="zh-TW" sz="2000" b="0">
                                            <a:solidFill>
                                              <a:srgbClr val="0000FF"/>
                                            </a:solidFill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m:rPr>
                                            <m:sty m:val="p"/>
                                          </m:rPr>
                                          <a:rPr lang="en-US" altLang="zh-TW" sz="2000" b="0">
                                            <a:solidFill>
                                              <a:srgbClr val="0000FF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a</m:t>
                                        </m:r>
                                      </m:e>
                                    </m:d>
                                    <m:r>
                                      <a:rPr lang="en-US" altLang="zh-TW" sz="2000" b="0">
                                        <a:solidFill>
                                          <a:srgbClr val="0000FF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.{</m:t>
                                    </m:r>
                                    <m:r>
                                      <m:rPr>
                                        <m:sty m:val="p"/>
                                      </m:rPr>
                                      <a:rPr lang="en-US" altLang="zh-TW" sz="2000" b="0">
                                        <a:solidFill>
                                          <a:srgbClr val="0000FF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a</m:t>
                                    </m:r>
                                    <m:r>
                                      <a:rPr lang="en-US" altLang="zh-TW" sz="2000" b="0">
                                        <a:solidFill>
                                          <a:srgbClr val="0000FF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}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fr-CA" altLang="zh-TW" sz="2000" b="0" i="0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endParaRPr>
                        </a:p>
                      </a:txBody>
                      <a:tcPr marL="100795" marR="100795" marT="50397" marB="50397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5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p>
                          <a:pPr>
                            <a:buNone/>
                          </a:pPr>
                          <a:r>
                            <a:rPr lang="fr-CA" altLang="en-US" sz="2000" b="0" dirty="0"/>
                            <a:t>3</a:t>
                          </a:r>
                          <a:endParaRPr lang="fr-CA" altLang="en-US" sz="2000" b="0" dirty="0"/>
                        </a:p>
                      </a:txBody>
                      <a:tcPr marL="100795" marR="100795" marT="50397" marB="50397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5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defRPr/>
                          </a:pPr>
                          <a:r>
                            <a:rPr lang="fr-CA" altLang="zh-TW" sz="2000" b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sym typeface="+mn-ea"/>
                            </a:rPr>
                            <a:t>[1,2], [2,3], [6,7]</a:t>
                          </a:r>
                          <a:endParaRPr lang="fr-CA" altLang="zh-TW" sz="2000" b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+mn-ea"/>
                          </a:endParaRPr>
                        </a:p>
                      </a:txBody>
                      <a:tcPr marL="100795" marR="100795" marT="50397" marB="50397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5">
                            <a:lumMod val="20000"/>
                            <a:lumOff val="80000"/>
                          </a:schemeClr>
                        </a:solidFill>
                      </a:tcPr>
                    </a:tc>
                  </a:tr>
                  <a:tr h="405130">
                    <a:tc>
                      <a:txBody>
                        <a:bodyPr/>
                        <a:p>
                          <a:pPr>
                            <a:buNone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d>
                                  <m:dPr>
                                    <m:begChr m:val="⟨"/>
                                    <m:endChr m:val="⟩"/>
                                    <m:ctrlPr>
                                      <a:rPr lang="en-US" altLang="zh-TW" sz="2000" smtClean="0">
                                        <a:solidFill>
                                          <a:srgbClr val="0000FF"/>
                                        </a:solidFill>
                                      </a:rPr>
                                    </m:ctrlPr>
                                  </m:dPr>
                                  <m:e>
                                    <m:d>
                                      <m:dPr>
                                        <m:begChr m:val="{"/>
                                        <m:endChr m:val="}"/>
                                        <m:ctrlPr>
                                          <a:rPr lang="en-US" altLang="zh-TW" sz="2000">
                                            <a:solidFill>
                                              <a:srgbClr val="0000FF"/>
                                            </a:solidFill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altLang="zh-TW" sz="2000">
                                            <a:solidFill>
                                              <a:srgbClr val="0000FF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𝑎</m:t>
                                        </m:r>
                                      </m:e>
                                    </m:d>
                                    <m:r>
                                      <a:rPr lang="en-US" altLang="zh-TW" sz="2000">
                                        <a:solidFill>
                                          <a:srgbClr val="0000FF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.{</m:t>
                                    </m:r>
                                    <m:r>
                                      <m:rPr>
                                        <m:sty m:val="p"/>
                                      </m:rPr>
                                      <a:rPr lang="en-US" altLang="zh-TW" sz="2000">
                                        <a:solidFill>
                                          <a:srgbClr val="0000FF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b</m:t>
                                    </m:r>
                                    <m:r>
                                      <a:rPr lang="en-US" altLang="zh-TW" sz="2000">
                                        <a:solidFill>
                                          <a:srgbClr val="0000FF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}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fr-CA" altLang="zh-TW" sz="2000" b="0" i="0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endParaRPr>
                        </a:p>
                      </a:txBody>
                      <a:tcPr marL="100795" marR="100795" marT="50397" marB="50397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p>
                          <a:pPr>
                            <a:buNone/>
                          </a:pPr>
                          <a:r>
                            <a:rPr lang="fr-CA" altLang="en-US" sz="2000" b="1" dirty="0"/>
                            <a:t>2</a:t>
                          </a:r>
                          <a:endParaRPr lang="fr-CA" altLang="en-US" sz="2000" b="1" dirty="0"/>
                        </a:p>
                      </a:txBody>
                      <a:tcPr marL="100795" marR="100795" marT="50397" marB="50397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defRPr/>
                          </a:pPr>
                          <a:r>
                            <a:rPr lang="fr-CA" altLang="zh-TW" sz="2000" b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sym typeface="+mn-ea"/>
                            </a:rPr>
                            <a:t>[2,3],[6,7]</a:t>
                          </a:r>
                          <a:endParaRPr lang="fr-CA" altLang="zh-TW" sz="2000" b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+mn-ea"/>
                          </a:endParaRPr>
                        </a:p>
                      </a:txBody>
                      <a:tcPr marL="100795" marR="100795" marT="50397" marB="50397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FF00"/>
                        </a:solidFill>
                      </a:tcPr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9" name="Table 8"/>
              <p:cNvGraphicFramePr>
                <a:graphicFrameLocks noGrp="1"/>
              </p:cNvGraphicFramePr>
              <p:nvPr/>
            </p:nvGraphicFramePr>
            <p:xfrm>
              <a:off x="163195" y="3703955"/>
              <a:ext cx="6800215" cy="3102610"/>
            </p:xfrm>
            <a:graphic>
              <a:graphicData uri="http://schemas.openxmlformats.org/drawingml/2006/table">
                <a:tbl>
                  <a:tblPr firstRow="1" bandRow="1">
                    <a:tableStyleId>{B301B821-A1FF-4177-AEE7-76D212191A09}</a:tableStyleId>
                  </a:tblPr>
                  <a:tblGrid>
                    <a:gridCol w="1586230"/>
                    <a:gridCol w="1222375"/>
                    <a:gridCol w="3991610"/>
                  </a:tblGrid>
                  <a:tr h="405130">
                    <a:tc>
                      <a:txBody>
                        <a:bodyPr/>
                        <a:p>
                          <a:r>
                            <a:rPr lang="fr-CA" sz="2000" dirty="0" err="1"/>
                            <a:t>Episode</a:t>
                          </a:r>
                          <a:endParaRPr lang="fr-CA" sz="2000" dirty="0" err="1"/>
                        </a:p>
                      </a:txBody>
                      <a:tcPr marL="100795" marR="100795" marT="50397" marB="50397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p>
                          <a:r>
                            <a:rPr lang="fr-CA" sz="2000" dirty="0"/>
                            <a:t>Support</a:t>
                          </a:r>
                          <a:endParaRPr lang="fr-CA" sz="2000" dirty="0"/>
                        </a:p>
                      </a:txBody>
                      <a:tcPr marL="100795" marR="100795" marT="50397" marB="50397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p>
                          <a:pPr>
                            <a:buNone/>
                          </a:pPr>
                          <a:r>
                            <a:rPr lang="fr-CA" altLang="en-US" sz="2000" dirty="0"/>
                            <a:t>Bound-list</a:t>
                          </a:r>
                          <a:endParaRPr lang="fr-CA" altLang="en-US" sz="2000" dirty="0"/>
                        </a:p>
                      </a:txBody>
                      <a:tcPr marL="100795" marR="100795" marT="50397" marB="50397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471805">
                    <a:tc>
                      <a:txBody>
                        <a:bodyPr/>
                        <a:lstStyle/>
                        <a:p>
                          <a:endParaRPr lang="fr-CA"/>
                        </a:p>
                      </a:txBody>
                      <a:tcPr marL="100795" marR="100795" marT="50397" marB="50397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</a:blipFill>
                      </a:tcPr>
                    </a:tc>
                    <a:tc>
                      <a:txBody>
                        <a:bodyPr/>
                        <a:p>
                          <a:r>
                            <a:rPr lang="fr-CA" sz="2000" dirty="0"/>
                            <a:t>5</a:t>
                          </a:r>
                          <a:endParaRPr lang="fr-CA" sz="2000" dirty="0"/>
                        </a:p>
                      </a:txBody>
                      <a:tcPr marL="100795" marR="100795" marT="50397" marB="50397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defRPr/>
                          </a:pPr>
                          <a:r>
                            <a:rPr lang="fr-CA" altLang="zh-TW" sz="2000" b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a:t>[1,1], [2,2], [3,3], [6,6], [7,7]</a:t>
                          </a:r>
                          <a:endParaRPr lang="fr-CA" altLang="zh-TW" sz="2000" b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endParaRPr>
                        </a:p>
                      </a:txBody>
                      <a:tcPr marL="100795" marR="100795" marT="50397" marB="50397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471805">
                    <a:tc>
                      <a:txBody>
                        <a:bodyPr/>
                        <a:lstStyle/>
                        <a:p>
                          <a:endParaRPr lang="fr-CA"/>
                        </a:p>
                      </a:txBody>
                      <a:tcPr marL="100795" marR="100795" marT="50397" marB="50397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</a:blipFill>
                      </a:tcPr>
                    </a:tc>
                    <a:tc>
                      <a:txBody>
                        <a:bodyPr/>
                        <a:p>
                          <a:r>
                            <a:rPr lang="fr-CA" sz="2000" dirty="0"/>
                            <a:t>3</a:t>
                          </a:r>
                          <a:endParaRPr lang="fr-CA" sz="2000" dirty="0"/>
                        </a:p>
                      </a:txBody>
                      <a:tcPr marL="100795" marR="100795" marT="50397" marB="50397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p>
                          <a:pPr algn="l">
                            <a:buNone/>
                          </a:pPr>
                          <a:r>
                            <a:rPr lang="fr-CA" altLang="zh-TW" sz="2000" b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sym typeface="+mn-ea"/>
                            </a:rPr>
                            <a:t>[3,3], [7,7], [9,9]</a:t>
                          </a:r>
                          <a:endParaRPr lang="fr-CA" altLang="zh-TW" sz="2000" b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+mn-ea"/>
                          </a:endParaRPr>
                        </a:p>
                      </a:txBody>
                      <a:tcPr marL="100795" marR="100795" marT="50397" marB="50397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471805">
                    <a:tc>
                      <a:txBody>
                        <a:bodyPr/>
                        <a:lstStyle/>
                        <a:p>
                          <a:endParaRPr lang="fr-CA"/>
                        </a:p>
                      </a:txBody>
                      <a:tcPr marL="100795" marR="100795" marT="50397" marB="50397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</a:blipFill>
                      </a:tcPr>
                    </a:tc>
                    <a:tc>
                      <a:txBody>
                        <a:bodyPr/>
                        <a:p>
                          <a:r>
                            <a:rPr lang="fr-CA" sz="2000" dirty="0"/>
                            <a:t>2</a:t>
                          </a:r>
                          <a:endParaRPr lang="fr-CA" sz="2000" dirty="0"/>
                        </a:p>
                      </a:txBody>
                      <a:tcPr marL="100795" marR="100795" marT="50397" marB="50397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defRPr/>
                          </a:pPr>
                          <a:r>
                            <a:rPr lang="fr-CA" altLang="zh-TW" sz="2000" b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sym typeface="+mn-ea"/>
                            </a:rPr>
                            <a:t>[1,1], [8,8]</a:t>
                          </a:r>
                          <a:endParaRPr lang="fr-CA" altLang="zh-TW" sz="2000" b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+mn-ea"/>
                          </a:endParaRPr>
                        </a:p>
                      </a:txBody>
                      <a:tcPr marL="100795" marR="100795" marT="50397" marB="50397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405130">
                    <a:tc>
                      <a:txBody>
                        <a:bodyPr/>
                        <a:lstStyle/>
                        <a:p>
                          <a:endParaRPr lang="fr-CA"/>
                        </a:p>
                      </a:txBody>
                      <a:tcPr marL="100795" marR="100795" marT="50397" marB="50397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</a:blipFill>
                      </a:tcPr>
                    </a:tc>
                    <a:tc>
                      <a:txBody>
                        <a:bodyPr/>
                        <a:p>
                          <a:r>
                            <a:rPr lang="fr-CA" sz="2000" dirty="0"/>
                            <a:t>2</a:t>
                          </a:r>
                          <a:endParaRPr lang="fr-CA" sz="2000" dirty="0"/>
                        </a:p>
                      </a:txBody>
                      <a:tcPr marL="100795" marR="100795" marT="50397" marB="50397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defRPr/>
                          </a:pPr>
                          <a:r>
                            <a:rPr lang="fr-CA" altLang="zh-TW" sz="2000" b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sym typeface="+mn-ea"/>
                            </a:rPr>
                            <a:t>[3,3], [7,7]</a:t>
                          </a:r>
                          <a:endParaRPr lang="fr-CA" altLang="zh-TW" sz="2000" b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+mn-ea"/>
                          </a:endParaRPr>
                        </a:p>
                      </a:txBody>
                      <a:tcPr marL="100795" marR="100795" marT="50397" marB="50397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</a:tr>
                  <a:tr h="471805">
                    <a:tc>
                      <a:txBody>
                        <a:bodyPr/>
                        <a:lstStyle/>
                        <a:p>
                          <a:endParaRPr lang="fr-CA"/>
                        </a:p>
                      </a:txBody>
                      <a:tcPr marL="100795" marR="100795" marT="50397" marB="50397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</a:blipFill>
                      </a:tcPr>
                    </a:tc>
                    <a:tc>
                      <a:txBody>
                        <a:bodyPr/>
                        <a:p>
                          <a:pPr>
                            <a:buNone/>
                          </a:pPr>
                          <a:r>
                            <a:rPr lang="fr-CA" altLang="en-US" sz="2000" b="0" dirty="0"/>
                            <a:t>3</a:t>
                          </a:r>
                          <a:endParaRPr lang="fr-CA" altLang="en-US" sz="2000" b="0" dirty="0"/>
                        </a:p>
                      </a:txBody>
                      <a:tcPr marL="100795" marR="100795" marT="50397" marB="50397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5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defRPr/>
                          </a:pPr>
                          <a:r>
                            <a:rPr lang="fr-CA" altLang="zh-TW" sz="2000" b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sym typeface="+mn-ea"/>
                            </a:rPr>
                            <a:t>[1,2], [2,3], [6,7]</a:t>
                          </a:r>
                          <a:endParaRPr lang="fr-CA" altLang="zh-TW" sz="2000" b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+mn-ea"/>
                          </a:endParaRPr>
                        </a:p>
                      </a:txBody>
                      <a:tcPr marL="100795" marR="100795" marT="50397" marB="50397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5">
                            <a:lumMod val="20000"/>
                            <a:lumOff val="80000"/>
                          </a:schemeClr>
                        </a:solidFill>
                      </a:tcPr>
                    </a:tc>
                  </a:tr>
                  <a:tr h="471805">
                    <a:tc>
                      <a:txBody>
                        <a:bodyPr/>
                        <a:lstStyle/>
                        <a:p>
                          <a:endParaRPr lang="fr-CA"/>
                        </a:p>
                      </a:txBody>
                      <a:tcPr marL="100795" marR="100795" marT="50397" marB="50397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</a:blipFill>
                      </a:tcPr>
                    </a:tc>
                    <a:tc>
                      <a:txBody>
                        <a:bodyPr/>
                        <a:p>
                          <a:pPr>
                            <a:buNone/>
                          </a:pPr>
                          <a:r>
                            <a:rPr lang="fr-CA" altLang="en-US" sz="2000" b="1" dirty="0"/>
                            <a:t>2</a:t>
                          </a:r>
                          <a:endParaRPr lang="fr-CA" altLang="en-US" sz="2000" b="1" dirty="0"/>
                        </a:p>
                      </a:txBody>
                      <a:tcPr marL="100795" marR="100795" marT="50397" marB="50397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defRPr/>
                          </a:pPr>
                          <a:r>
                            <a:rPr lang="fr-CA" altLang="zh-TW" sz="2000" b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sym typeface="+mn-ea"/>
                            </a:rPr>
                            <a:t>[2,3],[6,7]</a:t>
                          </a:r>
                          <a:endParaRPr lang="fr-CA" altLang="zh-TW" sz="2000" b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+mn-ea"/>
                          </a:endParaRPr>
                        </a:p>
                      </a:txBody>
                      <a:tcPr marL="100795" marR="100795" marT="50397" marB="50397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FF00"/>
                        </a:solidFill>
                      </a:tcPr>
                    </a:tc>
                  </a:tr>
                </a:tbl>
              </a:graphicData>
            </a:graphic>
          </p:graphicFrame>
        </mc:Fallback>
      </mc:AlternateContent>
      <p:cxnSp>
        <p:nvCxnSpPr>
          <p:cNvPr id="2" name="Straight Arrow Connector 8"/>
          <p:cNvCxnSpPr/>
          <p:nvPr/>
        </p:nvCxnSpPr>
        <p:spPr>
          <a:xfrm flipH="1">
            <a:off x="6716395" y="6297295"/>
            <a:ext cx="990600" cy="30480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Straight Arrow Connector 10"/>
          <p:cNvCxnSpPr/>
          <p:nvPr/>
        </p:nvCxnSpPr>
        <p:spPr>
          <a:xfrm>
            <a:off x="6563995" y="4313555"/>
            <a:ext cx="0" cy="228600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Rectangle 5"/>
              <p:cNvSpPr/>
              <p:nvPr/>
            </p:nvSpPr>
            <p:spPr>
              <a:xfrm>
                <a:off x="6792537" y="5913935"/>
                <a:ext cx="461010" cy="499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CA" altLang="zh-TW" sz="2645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∩</m:t>
                      </m:r>
                    </m:oMath>
                  </m:oMathPara>
                </a14:m>
                <a:endParaRPr lang="en-US" sz="2645" dirty="0"/>
              </a:p>
            </p:txBody>
          </p:sp>
        </mc:Choice>
        <mc:Fallback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92537" y="5913935"/>
                <a:ext cx="461010" cy="499110"/>
              </a:xfrm>
              <a:prstGeom prst="rect">
                <a:avLst/>
              </a:prstGeom>
              <a:blipFill rotWithShape="1">
                <a:blip r:embed="rId3"/>
                <a:stretch>
                  <a:fillRect l="-125" t="-36" r="125" b="36"/>
                </a:stretch>
              </a:blipFill>
            </p:spPr>
            <p:txBody>
              <a:bodyPr/>
              <a:lstStyle/>
              <a:p>
                <a:r>
                  <a:rPr lang="fr-CA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4" name="Straight Arrow Connector 8"/>
          <p:cNvCxnSpPr/>
          <p:nvPr/>
        </p:nvCxnSpPr>
        <p:spPr>
          <a:xfrm>
            <a:off x="6640195" y="1722755"/>
            <a:ext cx="1066800" cy="4572000"/>
          </a:xfrm>
          <a:prstGeom prst="straightConnector1">
            <a:avLst/>
          </a:prstGeom>
          <a:ln w="57150"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med" advClick="0"/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>
              <a:defRPr/>
            </a:pPr>
            <a:fld id="{02CE1AC3-715D-4D80-8097-7A9D29DF156E}" type="slidenum">
              <a:rPr lang="en-GB"/>
            </a:fld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" name="Espace réservé du contenu 4"/>
              <p:cNvGraphicFramePr>
                <a:graphicFrameLocks noGrp="1"/>
              </p:cNvGraphicFramePr>
              <p:nvPr>
                <p:ph idx="1"/>
              </p:nvPr>
            </p:nvGraphicFramePr>
            <p:xfrm>
              <a:off x="163195" y="655955"/>
              <a:ext cx="6800215" cy="2225675"/>
            </p:xfrm>
            <a:graphic>
              <a:graphicData uri="http://schemas.openxmlformats.org/drawingml/2006/table">
                <a:tbl>
                  <a:tblPr firstRow="1" bandRow="1">
                    <a:tableStyleId>{B301B821-A1FF-4177-AEE7-76D212191A09}</a:tableStyleId>
                  </a:tblPr>
                  <a:tblGrid>
                    <a:gridCol w="1586230"/>
                    <a:gridCol w="1222375"/>
                    <a:gridCol w="3991610"/>
                  </a:tblGrid>
                  <a:tr h="405130">
                    <a:tc>
                      <a:txBody>
                        <a:bodyPr/>
                        <a:p>
                          <a:r>
                            <a:rPr lang="fr-CA" sz="2000" dirty="0" err="1"/>
                            <a:t>Episode</a:t>
                          </a:r>
                          <a:endParaRPr lang="fr-CA" sz="2000" dirty="0" err="1"/>
                        </a:p>
                      </a:txBody>
                      <a:tcPr marL="100795" marR="100795" marT="50397" marB="50397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p>
                          <a:r>
                            <a:rPr lang="fr-CA" sz="2000" dirty="0"/>
                            <a:t>Support</a:t>
                          </a:r>
                          <a:endParaRPr lang="fr-CA" sz="2000" dirty="0"/>
                        </a:p>
                      </a:txBody>
                      <a:tcPr marL="100795" marR="100795" marT="50397" marB="50397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p>
                          <a:pPr>
                            <a:buNone/>
                          </a:pPr>
                          <a:r>
                            <a:rPr lang="fr-CA" altLang="en-US" sz="2000" dirty="0"/>
                            <a:t>Bound-list</a:t>
                          </a:r>
                          <a:endParaRPr lang="fr-CA" altLang="en-US" sz="2000" dirty="0"/>
                        </a:p>
                      </a:txBody>
                      <a:tcPr marL="100795" marR="100795" marT="50397" marB="50397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471805">
                    <a:tc>
                      <a:txBody>
                        <a:bodyPr/>
                        <a:p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d>
                                  <m:dPr>
                                    <m:begChr m:val="⟨"/>
                                    <m:endChr m:val="⟩"/>
                                    <m:ctrlPr>
                                      <a:rPr lang="en-US" altLang="zh-TW" sz="2000" smtClean="0">
                                        <a:solidFill>
                                          <a:srgbClr val="0000FF"/>
                                        </a:solidFill>
                                      </a:rPr>
                                    </m:ctrlPr>
                                  </m:dPr>
                                  <m:e>
                                    <m:d>
                                      <m:dPr>
                                        <m:begChr m:val="{"/>
                                        <m:endChr m:val="}"/>
                                        <m:ctrlPr>
                                          <a:rPr lang="en-US" altLang="zh-TW" sz="2000">
                                            <a:solidFill>
                                              <a:srgbClr val="0000FF"/>
                                            </a:solidFill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altLang="zh-TW" sz="2000">
                                            <a:solidFill>
                                              <a:srgbClr val="0000FF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𝑎</m:t>
                                        </m:r>
                                      </m:e>
                                    </m:d>
                                  </m:e>
                                </m:d>
                              </m:oMath>
                            </m:oMathPara>
                          </a14:m>
                          <a:endParaRPr lang="en-US" altLang="zh-TW" sz="2000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endParaRPr>
                        </a:p>
                      </a:txBody>
                      <a:tcPr marL="100795" marR="100795" marT="50397" marB="50397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p>
                          <a:r>
                            <a:rPr lang="fr-CA" sz="2000" dirty="0"/>
                            <a:t>5</a:t>
                          </a:r>
                          <a:endParaRPr lang="fr-CA" sz="2000" dirty="0"/>
                        </a:p>
                      </a:txBody>
                      <a:tcPr marL="100795" marR="100795" marT="50397" marB="50397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defRPr/>
                          </a:pPr>
                          <a:r>
                            <a:rPr lang="fr-CA" altLang="zh-TW" sz="2000" b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a:t>[1,1], [2,2], [3,3], [6,6], [7,7]</a:t>
                          </a:r>
                          <a:endParaRPr lang="fr-CA" altLang="zh-TW" sz="2000" b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endParaRPr>
                        </a:p>
                      </a:txBody>
                      <a:tcPr marL="100795" marR="100795" marT="50397" marB="50397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471805">
                    <a:tc>
                      <a:txBody>
                        <a:bodyPr/>
                        <a:p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d>
                                  <m:dPr>
                                    <m:begChr m:val="⟨"/>
                                    <m:endChr m:val="⟩"/>
                                    <m:ctrlPr>
                                      <a:rPr lang="en-US" altLang="zh-TW" sz="2000" smtClean="0">
                                        <a:solidFill>
                                          <a:srgbClr val="0000FF"/>
                                        </a:solidFill>
                                      </a:rPr>
                                    </m:ctrlPr>
                                  </m:dPr>
                                  <m:e>
                                    <m:d>
                                      <m:dPr>
                                        <m:begChr m:val="{"/>
                                        <m:endChr m:val="}"/>
                                        <m:ctrlPr>
                                          <a:rPr lang="en-US" altLang="zh-TW" sz="2000">
                                            <a:solidFill>
                                              <a:srgbClr val="0000FF"/>
                                            </a:solidFill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altLang="zh-TW" sz="2000" smtClean="0">
                                            <a:solidFill>
                                              <a:srgbClr val="0000FF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𝑏</m:t>
                                        </m:r>
                                      </m:e>
                                    </m:d>
                                  </m:e>
                                </m:d>
                              </m:oMath>
                            </m:oMathPara>
                          </a14:m>
                          <a:endParaRPr lang="en-US" altLang="zh-TW" sz="2000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endParaRPr>
                        </a:p>
                      </a:txBody>
                      <a:tcPr marL="100795" marR="100795" marT="50397" marB="50397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p>
                          <a:r>
                            <a:rPr lang="fr-CA" sz="2000" dirty="0"/>
                            <a:t>3</a:t>
                          </a:r>
                          <a:endParaRPr lang="fr-CA" sz="2000" dirty="0"/>
                        </a:p>
                      </a:txBody>
                      <a:tcPr marL="100795" marR="100795" marT="50397" marB="50397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p>
                          <a:pPr algn="l">
                            <a:buNone/>
                          </a:pPr>
                          <a:r>
                            <a:rPr lang="fr-CA" altLang="zh-TW" sz="2000" b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sym typeface="+mn-ea"/>
                            </a:rPr>
                            <a:t>[3,3], [7,7], [9,9]</a:t>
                          </a:r>
                          <a:endParaRPr lang="fr-CA" altLang="zh-TW" sz="2000" b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+mn-ea"/>
                          </a:endParaRPr>
                        </a:p>
                      </a:txBody>
                      <a:tcPr marL="100795" marR="100795" marT="50397" marB="50397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471805">
                    <a:tc>
                      <a:txBody>
                        <a:bodyPr/>
                        <a:p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d>
                                  <m:dPr>
                                    <m:begChr m:val="⟨"/>
                                    <m:endChr m:val="⟩"/>
                                    <m:ctrlPr>
                                      <a:rPr lang="en-US" altLang="zh-TW" sz="2000" smtClean="0">
                                        <a:solidFill>
                                          <a:srgbClr val="0000FF"/>
                                        </a:solidFill>
                                      </a:rPr>
                                    </m:ctrlPr>
                                  </m:dPr>
                                  <m:e>
                                    <m:d>
                                      <m:dPr>
                                        <m:begChr m:val="{"/>
                                        <m:endChr m:val="}"/>
                                        <m:ctrlPr>
                                          <a:rPr lang="en-US" altLang="zh-TW" sz="2000">
                                            <a:solidFill>
                                              <a:srgbClr val="0000FF"/>
                                            </a:solidFill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altLang="zh-TW" sz="2000" smtClean="0">
                                            <a:solidFill>
                                              <a:srgbClr val="0000FF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𝑐</m:t>
                                        </m:r>
                                      </m:e>
                                    </m:d>
                                    <m:r>
                                      <a:rPr lang="en-US" altLang="zh-TW" sz="2000" smtClean="0">
                                        <a:solidFill>
                                          <a:srgbClr val="0000FF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 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en-US" altLang="zh-TW" sz="2000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endParaRPr>
                        </a:p>
                      </a:txBody>
                      <a:tcPr marL="100795" marR="100795" marT="50397" marB="50397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p>
                          <a:r>
                            <a:rPr lang="fr-CA" sz="2000" dirty="0"/>
                            <a:t>2</a:t>
                          </a:r>
                          <a:endParaRPr lang="fr-CA" sz="2000" dirty="0"/>
                        </a:p>
                      </a:txBody>
                      <a:tcPr marL="100795" marR="100795" marT="50397" marB="50397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defRPr/>
                          </a:pPr>
                          <a:r>
                            <a:rPr lang="fr-CA" altLang="zh-TW" sz="2000" b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sym typeface="+mn-ea"/>
                            </a:rPr>
                            <a:t>[1,1], [8,8]</a:t>
                          </a:r>
                          <a:endParaRPr lang="fr-CA" altLang="zh-TW" sz="2000" b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+mn-ea"/>
                          </a:endParaRPr>
                        </a:p>
                      </a:txBody>
                      <a:tcPr marL="100795" marR="100795" marT="50397" marB="50397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405130">
                    <a:tc>
                      <a:txBody>
                        <a:bodyPr/>
                        <a:p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d>
                                  <m:dPr>
                                    <m:begChr m:val="⟨"/>
                                    <m:endChr m:val="⟩"/>
                                    <m:ctrlPr>
                                      <a:rPr lang="en-US" altLang="zh-TW" sz="2000" i="1" smtClean="0">
                                        <a:solidFill>
                                          <a:srgbClr val="0000FF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d>
                                      <m:dPr>
                                        <m:begChr m:val="{"/>
                                        <m:endChr m:val="}"/>
                                        <m:ctrlPr>
                                          <a:rPr lang="en-US" altLang="zh-TW" sz="2000" i="1">
                                            <a:solidFill>
                                              <a:srgbClr val="0000FF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altLang="zh-TW" sz="2000">
                                            <a:solidFill>
                                              <a:srgbClr val="0000FF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𝑎</m:t>
                                        </m:r>
                                        <m:r>
                                          <a:rPr lang="fr-CA" altLang="zh-TW" sz="2000" b="0" i="0" smtClean="0">
                                            <a:solidFill>
                                              <a:srgbClr val="0000FF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,</m:t>
                                        </m:r>
                                        <m:r>
                                          <m:rPr>
                                            <m:sty m:val="p"/>
                                          </m:rPr>
                                          <a:rPr lang="fr-CA" altLang="zh-TW" sz="2000" b="0" i="0" smtClean="0">
                                            <a:solidFill>
                                              <a:srgbClr val="0000FF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b</m:t>
                                        </m:r>
                                      </m:e>
                                    </m:d>
                                  </m:e>
                                </m:d>
                              </m:oMath>
                            </m:oMathPara>
                          </a14:m>
                          <a:endParaRPr lang="fr-CA" altLang="zh-TW" sz="2000" b="0" i="0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endParaRPr>
                        </a:p>
                      </a:txBody>
                      <a:tcPr marL="100795" marR="100795" marT="50397" marB="50397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p>
                          <a:r>
                            <a:rPr lang="fr-CA" sz="2000" dirty="0"/>
                            <a:t>2</a:t>
                          </a:r>
                          <a:endParaRPr lang="fr-CA" sz="2000" dirty="0"/>
                        </a:p>
                      </a:txBody>
                      <a:tcPr marL="100795" marR="100795" marT="50397" marB="50397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defRPr/>
                          </a:pPr>
                          <a:r>
                            <a:rPr lang="fr-CA" altLang="zh-TW" sz="2000" b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sym typeface="+mn-ea"/>
                            </a:rPr>
                            <a:t>[3,3], [7,7]</a:t>
                          </a:r>
                          <a:endParaRPr lang="fr-CA" altLang="zh-TW" sz="2000" b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+mn-ea"/>
                          </a:endParaRPr>
                        </a:p>
                      </a:txBody>
                      <a:tcPr marL="100795" marR="100795" marT="50397" marB="50397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5" name="Espace réservé du contenu 4"/>
              <p:cNvGraphicFramePr>
                <a:graphicFrameLocks noGrp="1"/>
              </p:cNvGraphicFramePr>
              <p:nvPr>
                <p:ph idx="1"/>
              </p:nvPr>
            </p:nvGraphicFramePr>
            <p:xfrm>
              <a:off x="163195" y="655955"/>
              <a:ext cx="6800215" cy="2225675"/>
            </p:xfrm>
            <a:graphic>
              <a:graphicData uri="http://schemas.openxmlformats.org/drawingml/2006/table">
                <a:tbl>
                  <a:tblPr firstRow="1" bandRow="1">
                    <a:tableStyleId>{B301B821-A1FF-4177-AEE7-76D212191A09}</a:tableStyleId>
                  </a:tblPr>
                  <a:tblGrid>
                    <a:gridCol w="1586230"/>
                    <a:gridCol w="1222375"/>
                    <a:gridCol w="3991610"/>
                  </a:tblGrid>
                  <a:tr h="405130">
                    <a:tc>
                      <a:txBody>
                        <a:bodyPr/>
                        <a:p>
                          <a:r>
                            <a:rPr lang="fr-CA" sz="2000" dirty="0" err="1"/>
                            <a:t>Episode</a:t>
                          </a:r>
                          <a:endParaRPr lang="fr-CA" sz="2000" dirty="0" err="1"/>
                        </a:p>
                      </a:txBody>
                      <a:tcPr marL="100795" marR="100795" marT="50397" marB="50397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p>
                          <a:r>
                            <a:rPr lang="fr-CA" sz="2000" dirty="0"/>
                            <a:t>Support</a:t>
                          </a:r>
                          <a:endParaRPr lang="fr-CA" sz="2000" dirty="0"/>
                        </a:p>
                      </a:txBody>
                      <a:tcPr marL="100795" marR="100795" marT="50397" marB="50397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p>
                          <a:pPr>
                            <a:buNone/>
                          </a:pPr>
                          <a:r>
                            <a:rPr lang="fr-CA" altLang="en-US" sz="2000" dirty="0"/>
                            <a:t>Bound-list</a:t>
                          </a:r>
                          <a:endParaRPr lang="fr-CA" altLang="en-US" sz="2000" dirty="0"/>
                        </a:p>
                      </a:txBody>
                      <a:tcPr marL="100795" marR="100795" marT="50397" marB="50397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471805">
                    <a:tc>
                      <a:txBody>
                        <a:bodyPr/>
                        <a:lstStyle/>
                        <a:p>
                          <a:endParaRPr lang="fr-CA"/>
                        </a:p>
                      </a:txBody>
                      <a:tcPr marL="100795" marR="100795" marT="50397" marB="50397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1"/>
                        </a:blipFill>
                      </a:tcPr>
                    </a:tc>
                    <a:tc>
                      <a:txBody>
                        <a:bodyPr/>
                        <a:p>
                          <a:r>
                            <a:rPr lang="fr-CA" sz="2000" dirty="0"/>
                            <a:t>5</a:t>
                          </a:r>
                          <a:endParaRPr lang="fr-CA" sz="2000" dirty="0"/>
                        </a:p>
                      </a:txBody>
                      <a:tcPr marL="100795" marR="100795" marT="50397" marB="50397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defRPr/>
                          </a:pPr>
                          <a:r>
                            <a:rPr lang="fr-CA" altLang="zh-TW" sz="2000" b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a:t>[1,1], [2,2], [3,3], [6,6], [7,7]</a:t>
                          </a:r>
                          <a:endParaRPr lang="fr-CA" altLang="zh-TW" sz="2000" b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endParaRPr>
                        </a:p>
                      </a:txBody>
                      <a:tcPr marL="100795" marR="100795" marT="50397" marB="50397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471805">
                    <a:tc>
                      <a:txBody>
                        <a:bodyPr/>
                        <a:lstStyle/>
                        <a:p>
                          <a:endParaRPr lang="fr-CA"/>
                        </a:p>
                      </a:txBody>
                      <a:tcPr marL="100795" marR="100795" marT="50397" marB="50397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1"/>
                        </a:blipFill>
                      </a:tcPr>
                    </a:tc>
                    <a:tc>
                      <a:txBody>
                        <a:bodyPr/>
                        <a:p>
                          <a:r>
                            <a:rPr lang="fr-CA" sz="2000" dirty="0"/>
                            <a:t>3</a:t>
                          </a:r>
                          <a:endParaRPr lang="fr-CA" sz="2000" dirty="0"/>
                        </a:p>
                      </a:txBody>
                      <a:tcPr marL="100795" marR="100795" marT="50397" marB="50397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p>
                          <a:pPr algn="l">
                            <a:buNone/>
                          </a:pPr>
                          <a:r>
                            <a:rPr lang="fr-CA" altLang="zh-TW" sz="2000" b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sym typeface="+mn-ea"/>
                            </a:rPr>
                            <a:t>[3,3], [7,7], [9,9]</a:t>
                          </a:r>
                          <a:endParaRPr lang="fr-CA" altLang="zh-TW" sz="2000" b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+mn-ea"/>
                          </a:endParaRPr>
                        </a:p>
                      </a:txBody>
                      <a:tcPr marL="100795" marR="100795" marT="50397" marB="50397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471805">
                    <a:tc>
                      <a:txBody>
                        <a:bodyPr/>
                        <a:lstStyle/>
                        <a:p>
                          <a:endParaRPr lang="fr-CA"/>
                        </a:p>
                      </a:txBody>
                      <a:tcPr marL="100795" marR="100795" marT="50397" marB="50397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1"/>
                        </a:blipFill>
                      </a:tcPr>
                    </a:tc>
                    <a:tc>
                      <a:txBody>
                        <a:bodyPr/>
                        <a:p>
                          <a:r>
                            <a:rPr lang="fr-CA" sz="2000" dirty="0"/>
                            <a:t>2</a:t>
                          </a:r>
                          <a:endParaRPr lang="fr-CA" sz="2000" dirty="0"/>
                        </a:p>
                      </a:txBody>
                      <a:tcPr marL="100795" marR="100795" marT="50397" marB="50397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defRPr/>
                          </a:pPr>
                          <a:r>
                            <a:rPr lang="fr-CA" altLang="zh-TW" sz="2000" b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sym typeface="+mn-ea"/>
                            </a:rPr>
                            <a:t>[1,1], [8,8]</a:t>
                          </a:r>
                          <a:endParaRPr lang="fr-CA" altLang="zh-TW" sz="2000" b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+mn-ea"/>
                          </a:endParaRPr>
                        </a:p>
                      </a:txBody>
                      <a:tcPr marL="100795" marR="100795" marT="50397" marB="50397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405130">
                    <a:tc>
                      <a:txBody>
                        <a:bodyPr/>
                        <a:lstStyle/>
                        <a:p>
                          <a:endParaRPr lang="fr-CA"/>
                        </a:p>
                      </a:txBody>
                      <a:tcPr marL="100795" marR="100795" marT="50397" marB="50397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1"/>
                        </a:blipFill>
                      </a:tcPr>
                    </a:tc>
                    <a:tc>
                      <a:txBody>
                        <a:bodyPr/>
                        <a:p>
                          <a:r>
                            <a:rPr lang="fr-CA" sz="2000" dirty="0"/>
                            <a:t>2</a:t>
                          </a:r>
                          <a:endParaRPr lang="fr-CA" sz="2000" dirty="0"/>
                        </a:p>
                      </a:txBody>
                      <a:tcPr marL="100795" marR="100795" marT="50397" marB="50397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defRPr/>
                          </a:pPr>
                          <a:r>
                            <a:rPr lang="fr-CA" altLang="zh-TW" sz="2000" b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sym typeface="+mn-ea"/>
                            </a:rPr>
                            <a:t>[3,3], [7,7]</a:t>
                          </a:r>
                          <a:endParaRPr lang="fr-CA" altLang="zh-TW" sz="2000" b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+mn-ea"/>
                          </a:endParaRPr>
                        </a:p>
                      </a:txBody>
                      <a:tcPr marL="100795" marR="100795" marT="50397" marB="50397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</a:tr>
                </a:tbl>
              </a:graphicData>
            </a:graphic>
          </p:graphicFrame>
        </mc:Fallback>
      </mc:AlternateContent>
      <p:sp>
        <p:nvSpPr>
          <p:cNvPr id="7" name="Zone de texte 6"/>
          <p:cNvSpPr txBox="1"/>
          <p:nvPr/>
        </p:nvSpPr>
        <p:spPr>
          <a:xfrm>
            <a:off x="231140" y="142240"/>
            <a:ext cx="587565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fr-CA" altLang="en-US" b="1"/>
              <a:t>Parallel episodes</a:t>
            </a:r>
            <a:endParaRPr lang="fr-CA" altLang="en-US" b="1"/>
          </a:p>
        </p:txBody>
      </p:sp>
      <p:sp>
        <p:nvSpPr>
          <p:cNvPr id="8" name="Zone de texte 7"/>
          <p:cNvSpPr txBox="1"/>
          <p:nvPr/>
        </p:nvSpPr>
        <p:spPr>
          <a:xfrm>
            <a:off x="163195" y="3322955"/>
            <a:ext cx="587565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fr-CA" altLang="en-US" b="1"/>
              <a:t>Composite episodes</a:t>
            </a:r>
            <a:endParaRPr lang="fr-CA" altLang="en-US" b="1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9" name="Table 8"/>
              <p:cNvGraphicFramePr>
                <a:graphicFrameLocks noGrp="1"/>
              </p:cNvGraphicFramePr>
              <p:nvPr/>
            </p:nvGraphicFramePr>
            <p:xfrm>
              <a:off x="163195" y="3703955"/>
              <a:ext cx="6800215" cy="3102610"/>
            </p:xfrm>
            <a:graphic>
              <a:graphicData uri="http://schemas.openxmlformats.org/drawingml/2006/table">
                <a:tbl>
                  <a:tblPr firstRow="1" bandRow="1">
                    <a:tableStyleId>{B301B821-A1FF-4177-AEE7-76D212191A09}</a:tableStyleId>
                  </a:tblPr>
                  <a:tblGrid>
                    <a:gridCol w="1586230"/>
                    <a:gridCol w="1222375"/>
                    <a:gridCol w="3991610"/>
                  </a:tblGrid>
                  <a:tr h="405130">
                    <a:tc>
                      <a:txBody>
                        <a:bodyPr/>
                        <a:p>
                          <a:r>
                            <a:rPr lang="fr-CA" sz="2000" dirty="0" err="1"/>
                            <a:t>Episode</a:t>
                          </a:r>
                          <a:endParaRPr lang="fr-CA" sz="2000" dirty="0" err="1"/>
                        </a:p>
                      </a:txBody>
                      <a:tcPr marL="100795" marR="100795" marT="50397" marB="50397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p>
                          <a:r>
                            <a:rPr lang="fr-CA" sz="2000" dirty="0"/>
                            <a:t>Support</a:t>
                          </a:r>
                          <a:endParaRPr lang="fr-CA" sz="2000" dirty="0"/>
                        </a:p>
                      </a:txBody>
                      <a:tcPr marL="100795" marR="100795" marT="50397" marB="50397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p>
                          <a:pPr>
                            <a:buNone/>
                          </a:pPr>
                          <a:r>
                            <a:rPr lang="fr-CA" altLang="en-US" sz="2000" dirty="0"/>
                            <a:t>Bound-list</a:t>
                          </a:r>
                          <a:endParaRPr lang="fr-CA" altLang="en-US" sz="2000" dirty="0"/>
                        </a:p>
                      </a:txBody>
                      <a:tcPr marL="100795" marR="100795" marT="50397" marB="50397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471805">
                    <a:tc>
                      <a:txBody>
                        <a:bodyPr/>
                        <a:p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d>
                                  <m:dPr>
                                    <m:begChr m:val="⟨"/>
                                    <m:endChr m:val="⟩"/>
                                    <m:ctrlPr>
                                      <a:rPr lang="en-US" altLang="zh-TW" sz="2000" smtClean="0">
                                        <a:solidFill>
                                          <a:srgbClr val="0000FF"/>
                                        </a:solidFill>
                                      </a:rPr>
                                    </m:ctrlPr>
                                  </m:dPr>
                                  <m:e>
                                    <m:d>
                                      <m:dPr>
                                        <m:begChr m:val="{"/>
                                        <m:endChr m:val="}"/>
                                        <m:ctrlPr>
                                          <a:rPr lang="en-US" altLang="zh-TW" sz="2000">
                                            <a:solidFill>
                                              <a:srgbClr val="0000FF"/>
                                            </a:solidFill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altLang="zh-TW" sz="2000">
                                            <a:solidFill>
                                              <a:srgbClr val="0000FF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𝑎</m:t>
                                        </m:r>
                                      </m:e>
                                    </m:d>
                                  </m:e>
                                </m:d>
                              </m:oMath>
                            </m:oMathPara>
                          </a14:m>
                          <a:endParaRPr lang="en-US" altLang="zh-TW" sz="2000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endParaRPr>
                        </a:p>
                      </a:txBody>
                      <a:tcPr marL="100795" marR="100795" marT="50397" marB="50397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p>
                          <a:r>
                            <a:rPr lang="fr-CA" sz="2000" dirty="0"/>
                            <a:t>5</a:t>
                          </a:r>
                          <a:endParaRPr lang="fr-CA" sz="2000" dirty="0"/>
                        </a:p>
                      </a:txBody>
                      <a:tcPr marL="100795" marR="100795" marT="50397" marB="50397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defRPr/>
                          </a:pPr>
                          <a:r>
                            <a:rPr lang="fr-CA" altLang="zh-TW" sz="2000" b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a:t>[1,1], [2,2], [3,3], [6,6], [7,7]</a:t>
                          </a:r>
                          <a:endParaRPr lang="fr-CA" altLang="zh-TW" sz="2000" b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endParaRPr>
                        </a:p>
                      </a:txBody>
                      <a:tcPr marL="100795" marR="100795" marT="50397" marB="50397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471805">
                    <a:tc>
                      <a:txBody>
                        <a:bodyPr/>
                        <a:p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d>
                                  <m:dPr>
                                    <m:begChr m:val="⟨"/>
                                    <m:endChr m:val="⟩"/>
                                    <m:ctrlPr>
                                      <a:rPr lang="en-US" altLang="zh-TW" sz="2000" smtClean="0">
                                        <a:solidFill>
                                          <a:srgbClr val="0000FF"/>
                                        </a:solidFill>
                                      </a:rPr>
                                    </m:ctrlPr>
                                  </m:dPr>
                                  <m:e>
                                    <m:d>
                                      <m:dPr>
                                        <m:begChr m:val="{"/>
                                        <m:endChr m:val="}"/>
                                        <m:ctrlPr>
                                          <a:rPr lang="en-US" altLang="zh-TW" sz="2000">
                                            <a:solidFill>
                                              <a:srgbClr val="0000FF"/>
                                            </a:solidFill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altLang="zh-TW" sz="2000" smtClean="0">
                                            <a:solidFill>
                                              <a:srgbClr val="0000FF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𝑏</m:t>
                                        </m:r>
                                      </m:e>
                                    </m:d>
                                  </m:e>
                                </m:d>
                              </m:oMath>
                            </m:oMathPara>
                          </a14:m>
                          <a:endParaRPr lang="en-US" altLang="zh-TW" sz="2000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endParaRPr>
                        </a:p>
                      </a:txBody>
                      <a:tcPr marL="100795" marR="100795" marT="50397" marB="50397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p>
                          <a:r>
                            <a:rPr lang="fr-CA" sz="2000" dirty="0"/>
                            <a:t>3</a:t>
                          </a:r>
                          <a:endParaRPr lang="fr-CA" sz="2000" dirty="0"/>
                        </a:p>
                      </a:txBody>
                      <a:tcPr marL="100795" marR="100795" marT="50397" marB="50397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p>
                          <a:pPr algn="l">
                            <a:buNone/>
                          </a:pPr>
                          <a:r>
                            <a:rPr lang="fr-CA" altLang="zh-TW" sz="2000" b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sym typeface="+mn-ea"/>
                            </a:rPr>
                            <a:t>[3,3], [7,7], [9,9]</a:t>
                          </a:r>
                          <a:endParaRPr lang="fr-CA" altLang="zh-TW" sz="2000" b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+mn-ea"/>
                          </a:endParaRPr>
                        </a:p>
                      </a:txBody>
                      <a:tcPr marL="100795" marR="100795" marT="50397" marB="50397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471805">
                    <a:tc>
                      <a:txBody>
                        <a:bodyPr/>
                        <a:p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d>
                                  <m:dPr>
                                    <m:begChr m:val="⟨"/>
                                    <m:endChr m:val="⟩"/>
                                    <m:ctrlPr>
                                      <a:rPr lang="en-US" altLang="zh-TW" sz="2000" smtClean="0">
                                        <a:solidFill>
                                          <a:srgbClr val="0000FF"/>
                                        </a:solidFill>
                                      </a:rPr>
                                    </m:ctrlPr>
                                  </m:dPr>
                                  <m:e>
                                    <m:d>
                                      <m:dPr>
                                        <m:begChr m:val="{"/>
                                        <m:endChr m:val="}"/>
                                        <m:ctrlPr>
                                          <a:rPr lang="en-US" altLang="zh-TW" sz="2000">
                                            <a:solidFill>
                                              <a:srgbClr val="0000FF"/>
                                            </a:solidFill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altLang="zh-TW" sz="2000" smtClean="0">
                                            <a:solidFill>
                                              <a:srgbClr val="0000FF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𝑐</m:t>
                                        </m:r>
                                      </m:e>
                                    </m:d>
                                    <m:r>
                                      <a:rPr lang="en-US" altLang="zh-TW" sz="2000" smtClean="0">
                                        <a:solidFill>
                                          <a:srgbClr val="0000FF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 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en-US" altLang="zh-TW" sz="2000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endParaRPr>
                        </a:p>
                      </a:txBody>
                      <a:tcPr marL="100795" marR="100795" marT="50397" marB="50397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p>
                          <a:r>
                            <a:rPr lang="fr-CA" sz="2000" dirty="0"/>
                            <a:t>2</a:t>
                          </a:r>
                          <a:endParaRPr lang="fr-CA" sz="2000" dirty="0"/>
                        </a:p>
                      </a:txBody>
                      <a:tcPr marL="100795" marR="100795" marT="50397" marB="50397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defRPr/>
                          </a:pPr>
                          <a:r>
                            <a:rPr lang="fr-CA" altLang="zh-TW" sz="2000" b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sym typeface="+mn-ea"/>
                            </a:rPr>
                            <a:t>[1,1], [8,8]</a:t>
                          </a:r>
                          <a:endParaRPr lang="fr-CA" altLang="zh-TW" sz="2000" b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+mn-ea"/>
                          </a:endParaRPr>
                        </a:p>
                      </a:txBody>
                      <a:tcPr marL="100795" marR="100795" marT="50397" marB="50397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405130">
                    <a:tc>
                      <a:txBody>
                        <a:bodyPr/>
                        <a:p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d>
                                  <m:dPr>
                                    <m:begChr m:val="⟨"/>
                                    <m:endChr m:val="⟩"/>
                                    <m:ctrlPr>
                                      <a:rPr lang="en-US" altLang="zh-TW" sz="2000" i="1" smtClean="0">
                                        <a:solidFill>
                                          <a:srgbClr val="0000FF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d>
                                      <m:dPr>
                                        <m:begChr m:val="{"/>
                                        <m:endChr m:val="}"/>
                                        <m:ctrlPr>
                                          <a:rPr lang="en-US" altLang="zh-TW" sz="2000" i="1">
                                            <a:solidFill>
                                              <a:srgbClr val="0000FF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altLang="zh-TW" sz="2000">
                                            <a:solidFill>
                                              <a:srgbClr val="0000FF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𝑎</m:t>
                                        </m:r>
                                        <m:r>
                                          <a:rPr lang="fr-CA" altLang="zh-TW" sz="2000" b="0" i="0" smtClean="0">
                                            <a:solidFill>
                                              <a:srgbClr val="0000FF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,</m:t>
                                        </m:r>
                                        <m:r>
                                          <m:rPr>
                                            <m:sty m:val="p"/>
                                          </m:rPr>
                                          <a:rPr lang="fr-CA" altLang="zh-TW" sz="2000" b="0" i="0" smtClean="0">
                                            <a:solidFill>
                                              <a:srgbClr val="0000FF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b</m:t>
                                        </m:r>
                                      </m:e>
                                    </m:d>
                                  </m:e>
                                </m:d>
                              </m:oMath>
                            </m:oMathPara>
                          </a14:m>
                          <a:endParaRPr lang="fr-CA" altLang="zh-TW" sz="2000" b="0" i="0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endParaRPr>
                        </a:p>
                      </a:txBody>
                      <a:tcPr marL="100795" marR="100795" marT="50397" marB="50397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p>
                          <a:r>
                            <a:rPr lang="fr-CA" sz="2000" dirty="0"/>
                            <a:t>2</a:t>
                          </a:r>
                          <a:endParaRPr lang="fr-CA" sz="2000" dirty="0"/>
                        </a:p>
                      </a:txBody>
                      <a:tcPr marL="100795" marR="100795" marT="50397" marB="50397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defRPr/>
                          </a:pPr>
                          <a:r>
                            <a:rPr lang="fr-CA" altLang="zh-TW" sz="2000" b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sym typeface="+mn-ea"/>
                            </a:rPr>
                            <a:t>[3,3], [7,7]</a:t>
                          </a:r>
                          <a:endParaRPr lang="fr-CA" altLang="zh-TW" sz="2000" b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+mn-ea"/>
                          </a:endParaRPr>
                        </a:p>
                      </a:txBody>
                      <a:tcPr marL="100795" marR="100795" marT="50397" marB="50397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</a:tr>
                  <a:tr h="405130">
                    <a:tc>
                      <a:txBody>
                        <a:bodyPr/>
                        <a:p>
                          <a:pPr>
                            <a:buNone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d>
                                  <m:dPr>
                                    <m:begChr m:val="⟨"/>
                                    <m:endChr m:val="⟩"/>
                                    <m:ctrlPr>
                                      <a:rPr lang="en-US" altLang="zh-TW" sz="2000" b="0" smtClean="0">
                                        <a:solidFill>
                                          <a:srgbClr val="0000FF"/>
                                        </a:solidFill>
                                      </a:rPr>
                                    </m:ctrlPr>
                                  </m:dPr>
                                  <m:e>
                                    <m:d>
                                      <m:dPr>
                                        <m:begChr m:val="{"/>
                                        <m:endChr m:val="}"/>
                                        <m:ctrlPr>
                                          <a:rPr lang="en-US" altLang="zh-TW" sz="2000" b="0">
                                            <a:solidFill>
                                              <a:srgbClr val="0000FF"/>
                                            </a:solidFill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m:rPr>
                                            <m:sty m:val="p"/>
                                          </m:rPr>
                                          <a:rPr lang="en-US" altLang="zh-TW" sz="2000" b="0">
                                            <a:solidFill>
                                              <a:srgbClr val="0000FF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a</m:t>
                                        </m:r>
                                      </m:e>
                                    </m:d>
                                    <m:r>
                                      <a:rPr lang="en-US" altLang="zh-TW" sz="2000" b="0">
                                        <a:solidFill>
                                          <a:srgbClr val="0000FF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.{</m:t>
                                    </m:r>
                                    <m:r>
                                      <m:rPr>
                                        <m:sty m:val="p"/>
                                      </m:rPr>
                                      <a:rPr lang="en-US" altLang="zh-TW" sz="2000" b="0">
                                        <a:solidFill>
                                          <a:srgbClr val="0000FF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a</m:t>
                                    </m:r>
                                    <m:r>
                                      <a:rPr lang="en-US" altLang="zh-TW" sz="2000" b="0">
                                        <a:solidFill>
                                          <a:srgbClr val="0000FF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}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fr-CA" altLang="zh-TW" sz="2000" b="0" i="0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endParaRPr>
                        </a:p>
                      </a:txBody>
                      <a:tcPr marL="100795" marR="100795" marT="50397" marB="50397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5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p>
                          <a:pPr>
                            <a:buNone/>
                          </a:pPr>
                          <a:r>
                            <a:rPr lang="fr-CA" altLang="en-US" sz="2000" b="0" dirty="0"/>
                            <a:t>3</a:t>
                          </a:r>
                          <a:endParaRPr lang="fr-CA" altLang="en-US" sz="2000" b="0" dirty="0"/>
                        </a:p>
                      </a:txBody>
                      <a:tcPr marL="100795" marR="100795" marT="50397" marB="50397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5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defRPr/>
                          </a:pPr>
                          <a:r>
                            <a:rPr lang="fr-CA" altLang="zh-TW" sz="2000" b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sym typeface="+mn-ea"/>
                            </a:rPr>
                            <a:t>[1,2], [2,3], [6,7]</a:t>
                          </a:r>
                          <a:endParaRPr lang="fr-CA" altLang="zh-TW" sz="2000" b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+mn-ea"/>
                          </a:endParaRPr>
                        </a:p>
                      </a:txBody>
                      <a:tcPr marL="100795" marR="100795" marT="50397" marB="50397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5">
                            <a:lumMod val="20000"/>
                            <a:lumOff val="80000"/>
                          </a:schemeClr>
                        </a:solidFill>
                      </a:tcPr>
                    </a:tc>
                  </a:tr>
                  <a:tr h="405130">
                    <a:tc>
                      <a:txBody>
                        <a:bodyPr/>
                        <a:p>
                          <a:pPr>
                            <a:buNone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d>
                                  <m:dPr>
                                    <m:begChr m:val="⟨"/>
                                    <m:endChr m:val="⟩"/>
                                    <m:ctrlPr>
                                      <a:rPr lang="en-US" altLang="zh-TW" sz="2000" smtClean="0">
                                        <a:solidFill>
                                          <a:srgbClr val="0000FF"/>
                                        </a:solidFill>
                                      </a:rPr>
                                    </m:ctrlPr>
                                  </m:dPr>
                                  <m:e>
                                    <m:d>
                                      <m:dPr>
                                        <m:begChr m:val="{"/>
                                        <m:endChr m:val="}"/>
                                        <m:ctrlPr>
                                          <a:rPr lang="en-US" altLang="zh-TW" sz="2000">
                                            <a:solidFill>
                                              <a:srgbClr val="0000FF"/>
                                            </a:solidFill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altLang="zh-TW" sz="2000">
                                            <a:solidFill>
                                              <a:srgbClr val="0000FF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𝑎</m:t>
                                        </m:r>
                                      </m:e>
                                    </m:d>
                                    <m:r>
                                      <a:rPr lang="en-US" altLang="zh-TW" sz="2000">
                                        <a:solidFill>
                                          <a:srgbClr val="0000FF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.{</m:t>
                                    </m:r>
                                    <m:r>
                                      <m:rPr>
                                        <m:sty m:val="p"/>
                                      </m:rPr>
                                      <a:rPr lang="en-US" altLang="zh-TW" sz="2000">
                                        <a:solidFill>
                                          <a:srgbClr val="0000FF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b</m:t>
                                    </m:r>
                                    <m:r>
                                      <a:rPr lang="en-US" altLang="zh-TW" sz="2000">
                                        <a:solidFill>
                                          <a:srgbClr val="0000FF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}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fr-CA" altLang="zh-TW" sz="2000" b="0" i="0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endParaRPr>
                        </a:p>
                      </a:txBody>
                      <a:tcPr marL="100795" marR="100795" marT="50397" marB="50397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p>
                          <a:pPr>
                            <a:buNone/>
                          </a:pPr>
                          <a:r>
                            <a:rPr lang="fr-CA" altLang="en-US" sz="2000" b="0" dirty="0"/>
                            <a:t>2</a:t>
                          </a:r>
                          <a:endParaRPr lang="fr-CA" altLang="en-US" sz="2000" b="0" dirty="0"/>
                        </a:p>
                      </a:txBody>
                      <a:tcPr marL="100795" marR="100795" marT="50397" marB="50397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defRPr/>
                          </a:pPr>
                          <a:r>
                            <a:rPr lang="fr-CA" altLang="zh-TW" sz="2000" b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sym typeface="+mn-ea"/>
                            </a:rPr>
                            <a:t>[2,3],[6,7]</a:t>
                          </a:r>
                          <a:endParaRPr lang="fr-CA" altLang="zh-TW" sz="2000" b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+mn-ea"/>
                          </a:endParaRPr>
                        </a:p>
                      </a:txBody>
                      <a:tcPr marL="100795" marR="100795" marT="50397" marB="50397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9" name="Table 8"/>
              <p:cNvGraphicFramePr>
                <a:graphicFrameLocks noGrp="1"/>
              </p:cNvGraphicFramePr>
              <p:nvPr/>
            </p:nvGraphicFramePr>
            <p:xfrm>
              <a:off x="163195" y="3703955"/>
              <a:ext cx="6800215" cy="3102610"/>
            </p:xfrm>
            <a:graphic>
              <a:graphicData uri="http://schemas.openxmlformats.org/drawingml/2006/table">
                <a:tbl>
                  <a:tblPr firstRow="1" bandRow="1">
                    <a:tableStyleId>{B301B821-A1FF-4177-AEE7-76D212191A09}</a:tableStyleId>
                  </a:tblPr>
                  <a:tblGrid>
                    <a:gridCol w="1586230"/>
                    <a:gridCol w="1222375"/>
                    <a:gridCol w="3991610"/>
                  </a:tblGrid>
                  <a:tr h="405130">
                    <a:tc>
                      <a:txBody>
                        <a:bodyPr/>
                        <a:p>
                          <a:r>
                            <a:rPr lang="fr-CA" sz="2000" dirty="0" err="1"/>
                            <a:t>Episode</a:t>
                          </a:r>
                          <a:endParaRPr lang="fr-CA" sz="2000" dirty="0" err="1"/>
                        </a:p>
                      </a:txBody>
                      <a:tcPr marL="100795" marR="100795" marT="50397" marB="50397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p>
                          <a:r>
                            <a:rPr lang="fr-CA" sz="2000" dirty="0"/>
                            <a:t>Support</a:t>
                          </a:r>
                          <a:endParaRPr lang="fr-CA" sz="2000" dirty="0"/>
                        </a:p>
                      </a:txBody>
                      <a:tcPr marL="100795" marR="100795" marT="50397" marB="50397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p>
                          <a:pPr>
                            <a:buNone/>
                          </a:pPr>
                          <a:r>
                            <a:rPr lang="fr-CA" altLang="en-US" sz="2000" dirty="0"/>
                            <a:t>Bound-list</a:t>
                          </a:r>
                          <a:endParaRPr lang="fr-CA" altLang="en-US" sz="2000" dirty="0"/>
                        </a:p>
                      </a:txBody>
                      <a:tcPr marL="100795" marR="100795" marT="50397" marB="50397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471805">
                    <a:tc>
                      <a:txBody>
                        <a:bodyPr/>
                        <a:lstStyle/>
                        <a:p>
                          <a:endParaRPr lang="fr-CA"/>
                        </a:p>
                      </a:txBody>
                      <a:tcPr marL="100795" marR="100795" marT="50397" marB="50397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</a:blipFill>
                      </a:tcPr>
                    </a:tc>
                    <a:tc>
                      <a:txBody>
                        <a:bodyPr/>
                        <a:p>
                          <a:r>
                            <a:rPr lang="fr-CA" sz="2000" dirty="0"/>
                            <a:t>5</a:t>
                          </a:r>
                          <a:endParaRPr lang="fr-CA" sz="2000" dirty="0"/>
                        </a:p>
                      </a:txBody>
                      <a:tcPr marL="100795" marR="100795" marT="50397" marB="50397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defRPr/>
                          </a:pPr>
                          <a:r>
                            <a:rPr lang="fr-CA" altLang="zh-TW" sz="2000" b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a:t>[1,1], [2,2], [3,3], [6,6], [7,7]</a:t>
                          </a:r>
                          <a:endParaRPr lang="fr-CA" altLang="zh-TW" sz="2000" b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endParaRPr>
                        </a:p>
                      </a:txBody>
                      <a:tcPr marL="100795" marR="100795" marT="50397" marB="50397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471805">
                    <a:tc>
                      <a:txBody>
                        <a:bodyPr/>
                        <a:lstStyle/>
                        <a:p>
                          <a:endParaRPr lang="fr-CA"/>
                        </a:p>
                      </a:txBody>
                      <a:tcPr marL="100795" marR="100795" marT="50397" marB="50397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</a:blipFill>
                      </a:tcPr>
                    </a:tc>
                    <a:tc>
                      <a:txBody>
                        <a:bodyPr/>
                        <a:p>
                          <a:r>
                            <a:rPr lang="fr-CA" sz="2000" dirty="0"/>
                            <a:t>3</a:t>
                          </a:r>
                          <a:endParaRPr lang="fr-CA" sz="2000" dirty="0"/>
                        </a:p>
                      </a:txBody>
                      <a:tcPr marL="100795" marR="100795" marT="50397" marB="50397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p>
                          <a:pPr algn="l">
                            <a:buNone/>
                          </a:pPr>
                          <a:r>
                            <a:rPr lang="fr-CA" altLang="zh-TW" sz="2000" b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sym typeface="+mn-ea"/>
                            </a:rPr>
                            <a:t>[3,3], [7,7], [9,9]</a:t>
                          </a:r>
                          <a:endParaRPr lang="fr-CA" altLang="zh-TW" sz="2000" b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+mn-ea"/>
                          </a:endParaRPr>
                        </a:p>
                      </a:txBody>
                      <a:tcPr marL="100795" marR="100795" marT="50397" marB="50397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471805">
                    <a:tc>
                      <a:txBody>
                        <a:bodyPr/>
                        <a:lstStyle/>
                        <a:p>
                          <a:endParaRPr lang="fr-CA"/>
                        </a:p>
                      </a:txBody>
                      <a:tcPr marL="100795" marR="100795" marT="50397" marB="50397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</a:blipFill>
                      </a:tcPr>
                    </a:tc>
                    <a:tc>
                      <a:txBody>
                        <a:bodyPr/>
                        <a:p>
                          <a:r>
                            <a:rPr lang="fr-CA" sz="2000" dirty="0"/>
                            <a:t>2</a:t>
                          </a:r>
                          <a:endParaRPr lang="fr-CA" sz="2000" dirty="0"/>
                        </a:p>
                      </a:txBody>
                      <a:tcPr marL="100795" marR="100795" marT="50397" marB="50397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defRPr/>
                          </a:pPr>
                          <a:r>
                            <a:rPr lang="fr-CA" altLang="zh-TW" sz="2000" b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sym typeface="+mn-ea"/>
                            </a:rPr>
                            <a:t>[1,1], [8,8]</a:t>
                          </a:r>
                          <a:endParaRPr lang="fr-CA" altLang="zh-TW" sz="2000" b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+mn-ea"/>
                          </a:endParaRPr>
                        </a:p>
                      </a:txBody>
                      <a:tcPr marL="100795" marR="100795" marT="50397" marB="50397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405130">
                    <a:tc>
                      <a:txBody>
                        <a:bodyPr/>
                        <a:lstStyle/>
                        <a:p>
                          <a:endParaRPr lang="fr-CA"/>
                        </a:p>
                      </a:txBody>
                      <a:tcPr marL="100795" marR="100795" marT="50397" marB="50397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</a:blipFill>
                      </a:tcPr>
                    </a:tc>
                    <a:tc>
                      <a:txBody>
                        <a:bodyPr/>
                        <a:p>
                          <a:r>
                            <a:rPr lang="fr-CA" sz="2000" dirty="0"/>
                            <a:t>2</a:t>
                          </a:r>
                          <a:endParaRPr lang="fr-CA" sz="2000" dirty="0"/>
                        </a:p>
                      </a:txBody>
                      <a:tcPr marL="100795" marR="100795" marT="50397" marB="50397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defRPr/>
                          </a:pPr>
                          <a:r>
                            <a:rPr lang="fr-CA" altLang="zh-TW" sz="2000" b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sym typeface="+mn-ea"/>
                            </a:rPr>
                            <a:t>[3,3], [7,7]</a:t>
                          </a:r>
                          <a:endParaRPr lang="fr-CA" altLang="zh-TW" sz="2000" b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+mn-ea"/>
                          </a:endParaRPr>
                        </a:p>
                      </a:txBody>
                      <a:tcPr marL="100795" marR="100795" marT="50397" marB="50397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</a:tr>
                  <a:tr h="471805">
                    <a:tc>
                      <a:txBody>
                        <a:bodyPr/>
                        <a:lstStyle/>
                        <a:p>
                          <a:endParaRPr lang="fr-CA"/>
                        </a:p>
                      </a:txBody>
                      <a:tcPr marL="100795" marR="100795" marT="50397" marB="50397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</a:blipFill>
                      </a:tcPr>
                    </a:tc>
                    <a:tc>
                      <a:txBody>
                        <a:bodyPr/>
                        <a:p>
                          <a:pPr>
                            <a:buNone/>
                          </a:pPr>
                          <a:r>
                            <a:rPr lang="fr-CA" altLang="en-US" sz="2000" b="0" dirty="0"/>
                            <a:t>3</a:t>
                          </a:r>
                          <a:endParaRPr lang="fr-CA" altLang="en-US" sz="2000" b="0" dirty="0"/>
                        </a:p>
                      </a:txBody>
                      <a:tcPr marL="100795" marR="100795" marT="50397" marB="50397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5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defRPr/>
                          </a:pPr>
                          <a:r>
                            <a:rPr lang="fr-CA" altLang="zh-TW" sz="2000" b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sym typeface="+mn-ea"/>
                            </a:rPr>
                            <a:t>[1,2], [2,3], [6,7]</a:t>
                          </a:r>
                          <a:endParaRPr lang="fr-CA" altLang="zh-TW" sz="2000" b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+mn-ea"/>
                          </a:endParaRPr>
                        </a:p>
                      </a:txBody>
                      <a:tcPr marL="100795" marR="100795" marT="50397" marB="50397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5">
                            <a:lumMod val="20000"/>
                            <a:lumOff val="80000"/>
                          </a:schemeClr>
                        </a:solidFill>
                      </a:tcPr>
                    </a:tc>
                  </a:tr>
                  <a:tr h="471805">
                    <a:tc>
                      <a:txBody>
                        <a:bodyPr/>
                        <a:lstStyle/>
                        <a:p>
                          <a:endParaRPr lang="fr-CA"/>
                        </a:p>
                      </a:txBody>
                      <a:tcPr marL="100795" marR="100795" marT="50397" marB="50397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</a:blipFill>
                      </a:tcPr>
                    </a:tc>
                    <a:tc>
                      <a:txBody>
                        <a:bodyPr/>
                        <a:p>
                          <a:pPr>
                            <a:buNone/>
                          </a:pPr>
                          <a:r>
                            <a:rPr lang="fr-CA" altLang="en-US" sz="2000" b="0" dirty="0"/>
                            <a:t>2</a:t>
                          </a:r>
                          <a:endParaRPr lang="fr-CA" altLang="en-US" sz="2000" b="0" dirty="0"/>
                        </a:p>
                      </a:txBody>
                      <a:tcPr marL="100795" marR="100795" marT="50397" marB="50397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defRPr/>
                          </a:pPr>
                          <a:r>
                            <a:rPr lang="fr-CA" altLang="zh-TW" sz="2000" b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sym typeface="+mn-ea"/>
                            </a:rPr>
                            <a:t>[2,3],[6,7]</a:t>
                          </a:r>
                          <a:endParaRPr lang="fr-CA" altLang="zh-TW" sz="2000" b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+mn-ea"/>
                          </a:endParaRPr>
                        </a:p>
                      </a:txBody>
                      <a:tcPr marL="100795" marR="100795" marT="50397" marB="50397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</a:tr>
                </a:tbl>
              </a:graphicData>
            </a:graphic>
          </p:graphicFrame>
        </mc:Fallback>
      </mc:AlternateContent>
    </p:spTree>
  </p:cSld>
  <p:clrMapOvr>
    <a:masterClrMapping/>
  </p:clrMapOvr>
  <p:transition spd="med" advClick="0"/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>
              <a:defRPr/>
            </a:pPr>
            <a:fld id="{02CE1AC3-715D-4D80-8097-7A9D29DF156E}" type="slidenum">
              <a:rPr lang="en-GB"/>
            </a:fld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" name="Espace réservé du contenu 4"/>
              <p:cNvGraphicFramePr>
                <a:graphicFrameLocks noGrp="1"/>
              </p:cNvGraphicFramePr>
              <p:nvPr>
                <p:ph idx="1"/>
              </p:nvPr>
            </p:nvGraphicFramePr>
            <p:xfrm>
              <a:off x="163195" y="655955"/>
              <a:ext cx="6800215" cy="2225675"/>
            </p:xfrm>
            <a:graphic>
              <a:graphicData uri="http://schemas.openxmlformats.org/drawingml/2006/table">
                <a:tbl>
                  <a:tblPr firstRow="1" bandRow="1">
                    <a:tableStyleId>{B301B821-A1FF-4177-AEE7-76D212191A09}</a:tableStyleId>
                  </a:tblPr>
                  <a:tblGrid>
                    <a:gridCol w="1586230"/>
                    <a:gridCol w="1222375"/>
                    <a:gridCol w="3991610"/>
                  </a:tblGrid>
                  <a:tr h="405130">
                    <a:tc>
                      <a:txBody>
                        <a:bodyPr/>
                        <a:p>
                          <a:r>
                            <a:rPr lang="fr-CA" sz="2000" dirty="0" err="1"/>
                            <a:t>Episode</a:t>
                          </a:r>
                          <a:endParaRPr lang="fr-CA" sz="2000" dirty="0" err="1"/>
                        </a:p>
                      </a:txBody>
                      <a:tcPr marL="100795" marR="100795" marT="50397" marB="50397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p>
                          <a:r>
                            <a:rPr lang="fr-CA" sz="2000" dirty="0"/>
                            <a:t>Support</a:t>
                          </a:r>
                          <a:endParaRPr lang="fr-CA" sz="2000" dirty="0"/>
                        </a:p>
                      </a:txBody>
                      <a:tcPr marL="100795" marR="100795" marT="50397" marB="50397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p>
                          <a:pPr>
                            <a:buNone/>
                          </a:pPr>
                          <a:r>
                            <a:rPr lang="fr-CA" altLang="en-US" sz="2000" dirty="0"/>
                            <a:t>Bound-list</a:t>
                          </a:r>
                          <a:endParaRPr lang="fr-CA" altLang="en-US" sz="2000" dirty="0"/>
                        </a:p>
                      </a:txBody>
                      <a:tcPr marL="100795" marR="100795" marT="50397" marB="50397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471805">
                    <a:tc>
                      <a:txBody>
                        <a:bodyPr/>
                        <a:p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d>
                                  <m:dPr>
                                    <m:begChr m:val="⟨"/>
                                    <m:endChr m:val="⟩"/>
                                    <m:ctrlPr>
                                      <a:rPr lang="en-US" altLang="zh-TW" sz="2000" smtClean="0">
                                        <a:solidFill>
                                          <a:srgbClr val="0000FF"/>
                                        </a:solidFill>
                                      </a:rPr>
                                    </m:ctrlPr>
                                  </m:dPr>
                                  <m:e>
                                    <m:d>
                                      <m:dPr>
                                        <m:begChr m:val="{"/>
                                        <m:endChr m:val="}"/>
                                        <m:ctrlPr>
                                          <a:rPr lang="en-US" altLang="zh-TW" sz="2000">
                                            <a:solidFill>
                                              <a:srgbClr val="0000FF"/>
                                            </a:solidFill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altLang="zh-TW" sz="2000">
                                            <a:solidFill>
                                              <a:srgbClr val="0000FF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𝑎</m:t>
                                        </m:r>
                                      </m:e>
                                    </m:d>
                                  </m:e>
                                </m:d>
                              </m:oMath>
                            </m:oMathPara>
                          </a14:m>
                          <a:endParaRPr lang="en-US" altLang="zh-TW" sz="2000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endParaRPr>
                        </a:p>
                      </a:txBody>
                      <a:tcPr marL="100795" marR="100795" marT="50397" marB="50397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p>
                          <a:r>
                            <a:rPr lang="fr-CA" sz="2000" dirty="0"/>
                            <a:t>5</a:t>
                          </a:r>
                          <a:endParaRPr lang="fr-CA" sz="2000" dirty="0"/>
                        </a:p>
                      </a:txBody>
                      <a:tcPr marL="100795" marR="100795" marT="50397" marB="50397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defRPr/>
                          </a:pPr>
                          <a:r>
                            <a:rPr lang="fr-CA" altLang="zh-TW" sz="2000" b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a:t>[1,1], [2,2], [3,3], [6,6], [7,7]</a:t>
                          </a:r>
                          <a:endParaRPr lang="fr-CA" altLang="zh-TW" sz="2000" b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endParaRPr>
                        </a:p>
                      </a:txBody>
                      <a:tcPr marL="100795" marR="100795" marT="50397" marB="50397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471805">
                    <a:tc>
                      <a:txBody>
                        <a:bodyPr/>
                        <a:p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d>
                                  <m:dPr>
                                    <m:begChr m:val="⟨"/>
                                    <m:endChr m:val="⟩"/>
                                    <m:ctrlPr>
                                      <a:rPr lang="en-US" altLang="zh-TW" sz="2000" smtClean="0">
                                        <a:solidFill>
                                          <a:srgbClr val="0000FF"/>
                                        </a:solidFill>
                                      </a:rPr>
                                    </m:ctrlPr>
                                  </m:dPr>
                                  <m:e>
                                    <m:d>
                                      <m:dPr>
                                        <m:begChr m:val="{"/>
                                        <m:endChr m:val="}"/>
                                        <m:ctrlPr>
                                          <a:rPr lang="en-US" altLang="zh-TW" sz="2000">
                                            <a:solidFill>
                                              <a:srgbClr val="0000FF"/>
                                            </a:solidFill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altLang="zh-TW" sz="2000" smtClean="0">
                                            <a:solidFill>
                                              <a:srgbClr val="0000FF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𝑏</m:t>
                                        </m:r>
                                      </m:e>
                                    </m:d>
                                  </m:e>
                                </m:d>
                              </m:oMath>
                            </m:oMathPara>
                          </a14:m>
                          <a:endParaRPr lang="en-US" altLang="zh-TW" sz="2000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endParaRPr>
                        </a:p>
                      </a:txBody>
                      <a:tcPr marL="100795" marR="100795" marT="50397" marB="50397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p>
                          <a:r>
                            <a:rPr lang="fr-CA" sz="2000" dirty="0"/>
                            <a:t>3</a:t>
                          </a:r>
                          <a:endParaRPr lang="fr-CA" sz="2000" dirty="0"/>
                        </a:p>
                      </a:txBody>
                      <a:tcPr marL="100795" marR="100795" marT="50397" marB="50397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p>
                          <a:pPr algn="l">
                            <a:buNone/>
                          </a:pPr>
                          <a:r>
                            <a:rPr lang="fr-CA" altLang="zh-TW" sz="2000" b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sym typeface="+mn-ea"/>
                            </a:rPr>
                            <a:t>[3,3], [7,7], [9,9]</a:t>
                          </a:r>
                          <a:endParaRPr lang="fr-CA" altLang="zh-TW" sz="2000" b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+mn-ea"/>
                          </a:endParaRPr>
                        </a:p>
                      </a:txBody>
                      <a:tcPr marL="100795" marR="100795" marT="50397" marB="50397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471805">
                    <a:tc>
                      <a:txBody>
                        <a:bodyPr/>
                        <a:p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d>
                                  <m:dPr>
                                    <m:begChr m:val="⟨"/>
                                    <m:endChr m:val="⟩"/>
                                    <m:ctrlPr>
                                      <a:rPr lang="en-US" altLang="zh-TW" sz="2000" smtClean="0">
                                        <a:solidFill>
                                          <a:srgbClr val="0000FF"/>
                                        </a:solidFill>
                                      </a:rPr>
                                    </m:ctrlPr>
                                  </m:dPr>
                                  <m:e>
                                    <m:d>
                                      <m:dPr>
                                        <m:begChr m:val="{"/>
                                        <m:endChr m:val="}"/>
                                        <m:ctrlPr>
                                          <a:rPr lang="en-US" altLang="zh-TW" sz="2000">
                                            <a:solidFill>
                                              <a:srgbClr val="0000FF"/>
                                            </a:solidFill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altLang="zh-TW" sz="2000" smtClean="0">
                                            <a:solidFill>
                                              <a:srgbClr val="0000FF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𝑐</m:t>
                                        </m:r>
                                      </m:e>
                                    </m:d>
                                    <m:r>
                                      <a:rPr lang="en-US" altLang="zh-TW" sz="2000" smtClean="0">
                                        <a:solidFill>
                                          <a:srgbClr val="0000FF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 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en-US" altLang="zh-TW" sz="2000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endParaRPr>
                        </a:p>
                      </a:txBody>
                      <a:tcPr marL="100795" marR="100795" marT="50397" marB="50397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p>
                          <a:r>
                            <a:rPr lang="fr-CA" sz="2000" dirty="0"/>
                            <a:t>2</a:t>
                          </a:r>
                          <a:endParaRPr lang="fr-CA" sz="2000" dirty="0"/>
                        </a:p>
                      </a:txBody>
                      <a:tcPr marL="100795" marR="100795" marT="50397" marB="50397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defRPr/>
                          </a:pPr>
                          <a:r>
                            <a:rPr lang="fr-CA" altLang="zh-TW" sz="2000" b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sym typeface="+mn-ea"/>
                            </a:rPr>
                            <a:t>[1,1], [8,8]</a:t>
                          </a:r>
                          <a:endParaRPr lang="fr-CA" altLang="zh-TW" sz="2000" b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+mn-ea"/>
                          </a:endParaRPr>
                        </a:p>
                      </a:txBody>
                      <a:tcPr marL="100795" marR="100795" marT="50397" marB="50397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405130">
                    <a:tc>
                      <a:txBody>
                        <a:bodyPr/>
                        <a:p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d>
                                  <m:dPr>
                                    <m:begChr m:val="⟨"/>
                                    <m:endChr m:val="⟩"/>
                                    <m:ctrlPr>
                                      <a:rPr lang="en-US" altLang="zh-TW" sz="2000" i="1" smtClean="0">
                                        <a:solidFill>
                                          <a:srgbClr val="0000FF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d>
                                      <m:dPr>
                                        <m:begChr m:val="{"/>
                                        <m:endChr m:val="}"/>
                                        <m:ctrlPr>
                                          <a:rPr lang="en-US" altLang="zh-TW" sz="2000" i="1">
                                            <a:solidFill>
                                              <a:srgbClr val="0000FF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altLang="zh-TW" sz="2000">
                                            <a:solidFill>
                                              <a:srgbClr val="0000FF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𝑎</m:t>
                                        </m:r>
                                        <m:r>
                                          <a:rPr lang="fr-CA" altLang="zh-TW" sz="2000" b="0" i="0" smtClean="0">
                                            <a:solidFill>
                                              <a:srgbClr val="0000FF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,</m:t>
                                        </m:r>
                                        <m:r>
                                          <m:rPr>
                                            <m:sty m:val="p"/>
                                          </m:rPr>
                                          <a:rPr lang="fr-CA" altLang="zh-TW" sz="2000" b="0" i="0" smtClean="0">
                                            <a:solidFill>
                                              <a:srgbClr val="0000FF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b</m:t>
                                        </m:r>
                                      </m:e>
                                    </m:d>
                                  </m:e>
                                </m:d>
                              </m:oMath>
                            </m:oMathPara>
                          </a14:m>
                          <a:endParaRPr lang="fr-CA" altLang="zh-TW" sz="2000" b="0" i="0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endParaRPr>
                        </a:p>
                      </a:txBody>
                      <a:tcPr marL="100795" marR="100795" marT="50397" marB="50397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p>
                          <a:r>
                            <a:rPr lang="fr-CA" sz="2000" dirty="0"/>
                            <a:t>2</a:t>
                          </a:r>
                          <a:endParaRPr lang="fr-CA" sz="2000" dirty="0"/>
                        </a:p>
                      </a:txBody>
                      <a:tcPr marL="100795" marR="100795" marT="50397" marB="50397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defRPr/>
                          </a:pPr>
                          <a:r>
                            <a:rPr lang="fr-CA" altLang="zh-TW" sz="2000" b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sym typeface="+mn-ea"/>
                            </a:rPr>
                            <a:t>[3,3], [7,7]</a:t>
                          </a:r>
                          <a:endParaRPr lang="fr-CA" altLang="zh-TW" sz="2000" b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+mn-ea"/>
                          </a:endParaRPr>
                        </a:p>
                      </a:txBody>
                      <a:tcPr marL="100795" marR="100795" marT="50397" marB="50397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5" name="Espace réservé du contenu 4"/>
              <p:cNvGraphicFramePr>
                <a:graphicFrameLocks noGrp="1"/>
              </p:cNvGraphicFramePr>
              <p:nvPr>
                <p:ph idx="1"/>
              </p:nvPr>
            </p:nvGraphicFramePr>
            <p:xfrm>
              <a:off x="163195" y="655955"/>
              <a:ext cx="6800215" cy="2225675"/>
            </p:xfrm>
            <a:graphic>
              <a:graphicData uri="http://schemas.openxmlformats.org/drawingml/2006/table">
                <a:tbl>
                  <a:tblPr firstRow="1" bandRow="1">
                    <a:tableStyleId>{B301B821-A1FF-4177-AEE7-76D212191A09}</a:tableStyleId>
                  </a:tblPr>
                  <a:tblGrid>
                    <a:gridCol w="1586230"/>
                    <a:gridCol w="1222375"/>
                    <a:gridCol w="3991610"/>
                  </a:tblGrid>
                  <a:tr h="405130">
                    <a:tc>
                      <a:txBody>
                        <a:bodyPr/>
                        <a:p>
                          <a:r>
                            <a:rPr lang="fr-CA" sz="2000" dirty="0" err="1"/>
                            <a:t>Episode</a:t>
                          </a:r>
                          <a:endParaRPr lang="fr-CA" sz="2000" dirty="0" err="1"/>
                        </a:p>
                      </a:txBody>
                      <a:tcPr marL="100795" marR="100795" marT="50397" marB="50397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p>
                          <a:r>
                            <a:rPr lang="fr-CA" sz="2000" dirty="0"/>
                            <a:t>Support</a:t>
                          </a:r>
                          <a:endParaRPr lang="fr-CA" sz="2000" dirty="0"/>
                        </a:p>
                      </a:txBody>
                      <a:tcPr marL="100795" marR="100795" marT="50397" marB="50397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p>
                          <a:pPr>
                            <a:buNone/>
                          </a:pPr>
                          <a:r>
                            <a:rPr lang="fr-CA" altLang="en-US" sz="2000" dirty="0"/>
                            <a:t>Bound-list</a:t>
                          </a:r>
                          <a:endParaRPr lang="fr-CA" altLang="en-US" sz="2000" dirty="0"/>
                        </a:p>
                      </a:txBody>
                      <a:tcPr marL="100795" marR="100795" marT="50397" marB="50397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471805">
                    <a:tc>
                      <a:txBody>
                        <a:bodyPr/>
                        <a:lstStyle/>
                        <a:p>
                          <a:endParaRPr lang="fr-CA"/>
                        </a:p>
                      </a:txBody>
                      <a:tcPr marL="100795" marR="100795" marT="50397" marB="50397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1"/>
                        </a:blipFill>
                      </a:tcPr>
                    </a:tc>
                    <a:tc>
                      <a:txBody>
                        <a:bodyPr/>
                        <a:p>
                          <a:r>
                            <a:rPr lang="fr-CA" sz="2000" dirty="0"/>
                            <a:t>5</a:t>
                          </a:r>
                          <a:endParaRPr lang="fr-CA" sz="2000" dirty="0"/>
                        </a:p>
                      </a:txBody>
                      <a:tcPr marL="100795" marR="100795" marT="50397" marB="50397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defRPr/>
                          </a:pPr>
                          <a:r>
                            <a:rPr lang="fr-CA" altLang="zh-TW" sz="2000" b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a:t>[1,1], [2,2], [3,3], [6,6], [7,7]</a:t>
                          </a:r>
                          <a:endParaRPr lang="fr-CA" altLang="zh-TW" sz="2000" b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endParaRPr>
                        </a:p>
                      </a:txBody>
                      <a:tcPr marL="100795" marR="100795" marT="50397" marB="50397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471805">
                    <a:tc>
                      <a:txBody>
                        <a:bodyPr/>
                        <a:lstStyle/>
                        <a:p>
                          <a:endParaRPr lang="fr-CA"/>
                        </a:p>
                      </a:txBody>
                      <a:tcPr marL="100795" marR="100795" marT="50397" marB="50397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1"/>
                        </a:blipFill>
                      </a:tcPr>
                    </a:tc>
                    <a:tc>
                      <a:txBody>
                        <a:bodyPr/>
                        <a:p>
                          <a:r>
                            <a:rPr lang="fr-CA" sz="2000" dirty="0"/>
                            <a:t>3</a:t>
                          </a:r>
                          <a:endParaRPr lang="fr-CA" sz="2000" dirty="0"/>
                        </a:p>
                      </a:txBody>
                      <a:tcPr marL="100795" marR="100795" marT="50397" marB="50397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p>
                          <a:pPr algn="l">
                            <a:buNone/>
                          </a:pPr>
                          <a:r>
                            <a:rPr lang="fr-CA" altLang="zh-TW" sz="2000" b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sym typeface="+mn-ea"/>
                            </a:rPr>
                            <a:t>[3,3], [7,7], [9,9]</a:t>
                          </a:r>
                          <a:endParaRPr lang="fr-CA" altLang="zh-TW" sz="2000" b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+mn-ea"/>
                          </a:endParaRPr>
                        </a:p>
                      </a:txBody>
                      <a:tcPr marL="100795" marR="100795" marT="50397" marB="50397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471805">
                    <a:tc>
                      <a:txBody>
                        <a:bodyPr/>
                        <a:lstStyle/>
                        <a:p>
                          <a:endParaRPr lang="fr-CA"/>
                        </a:p>
                      </a:txBody>
                      <a:tcPr marL="100795" marR="100795" marT="50397" marB="50397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1"/>
                        </a:blipFill>
                      </a:tcPr>
                    </a:tc>
                    <a:tc>
                      <a:txBody>
                        <a:bodyPr/>
                        <a:p>
                          <a:r>
                            <a:rPr lang="fr-CA" sz="2000" dirty="0"/>
                            <a:t>2</a:t>
                          </a:r>
                          <a:endParaRPr lang="fr-CA" sz="2000" dirty="0"/>
                        </a:p>
                      </a:txBody>
                      <a:tcPr marL="100795" marR="100795" marT="50397" marB="50397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defRPr/>
                          </a:pPr>
                          <a:r>
                            <a:rPr lang="fr-CA" altLang="zh-TW" sz="2000" b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sym typeface="+mn-ea"/>
                            </a:rPr>
                            <a:t>[1,1], [8,8]</a:t>
                          </a:r>
                          <a:endParaRPr lang="fr-CA" altLang="zh-TW" sz="2000" b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+mn-ea"/>
                          </a:endParaRPr>
                        </a:p>
                      </a:txBody>
                      <a:tcPr marL="100795" marR="100795" marT="50397" marB="50397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405130">
                    <a:tc>
                      <a:txBody>
                        <a:bodyPr/>
                        <a:lstStyle/>
                        <a:p>
                          <a:endParaRPr lang="fr-CA"/>
                        </a:p>
                      </a:txBody>
                      <a:tcPr marL="100795" marR="100795" marT="50397" marB="50397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1"/>
                        </a:blipFill>
                      </a:tcPr>
                    </a:tc>
                    <a:tc>
                      <a:txBody>
                        <a:bodyPr/>
                        <a:p>
                          <a:r>
                            <a:rPr lang="fr-CA" sz="2000" dirty="0"/>
                            <a:t>2</a:t>
                          </a:r>
                          <a:endParaRPr lang="fr-CA" sz="2000" dirty="0"/>
                        </a:p>
                      </a:txBody>
                      <a:tcPr marL="100795" marR="100795" marT="50397" marB="50397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defRPr/>
                          </a:pPr>
                          <a:r>
                            <a:rPr lang="fr-CA" altLang="zh-TW" sz="2000" b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sym typeface="+mn-ea"/>
                            </a:rPr>
                            <a:t>[3,3], [7,7]</a:t>
                          </a:r>
                          <a:endParaRPr lang="fr-CA" altLang="zh-TW" sz="2000" b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+mn-ea"/>
                          </a:endParaRPr>
                        </a:p>
                      </a:txBody>
                      <a:tcPr marL="100795" marR="100795" marT="50397" marB="50397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</a:tr>
                </a:tbl>
              </a:graphicData>
            </a:graphic>
          </p:graphicFrame>
        </mc:Fallback>
      </mc:AlternateContent>
      <p:sp>
        <p:nvSpPr>
          <p:cNvPr id="7" name="Zone de texte 6"/>
          <p:cNvSpPr txBox="1"/>
          <p:nvPr/>
        </p:nvSpPr>
        <p:spPr>
          <a:xfrm>
            <a:off x="231140" y="142240"/>
            <a:ext cx="587565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fr-CA" altLang="en-US" b="1"/>
              <a:t>Parallel episodes</a:t>
            </a:r>
            <a:endParaRPr lang="fr-CA" altLang="en-US" b="1"/>
          </a:p>
        </p:txBody>
      </p:sp>
      <p:sp>
        <p:nvSpPr>
          <p:cNvPr id="8" name="Zone de texte 7"/>
          <p:cNvSpPr txBox="1"/>
          <p:nvPr/>
        </p:nvSpPr>
        <p:spPr>
          <a:xfrm>
            <a:off x="163195" y="3322955"/>
            <a:ext cx="587565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fr-CA" altLang="en-US" b="1"/>
              <a:t>Composite episodes</a:t>
            </a:r>
            <a:endParaRPr lang="fr-CA" altLang="en-US" b="1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9" name="Table 8"/>
              <p:cNvGraphicFramePr>
                <a:graphicFrameLocks noGrp="1"/>
              </p:cNvGraphicFramePr>
              <p:nvPr/>
            </p:nvGraphicFramePr>
            <p:xfrm>
              <a:off x="163195" y="3703955"/>
              <a:ext cx="6800215" cy="3574415"/>
            </p:xfrm>
            <a:graphic>
              <a:graphicData uri="http://schemas.openxmlformats.org/drawingml/2006/table">
                <a:tbl>
                  <a:tblPr firstRow="1" bandRow="1">
                    <a:tableStyleId>{B301B821-A1FF-4177-AEE7-76D212191A09}</a:tableStyleId>
                  </a:tblPr>
                  <a:tblGrid>
                    <a:gridCol w="1586230"/>
                    <a:gridCol w="1222375"/>
                    <a:gridCol w="3991610"/>
                  </a:tblGrid>
                  <a:tr h="405130">
                    <a:tc>
                      <a:txBody>
                        <a:bodyPr/>
                        <a:p>
                          <a:r>
                            <a:rPr lang="fr-CA" sz="2000" dirty="0" err="1"/>
                            <a:t>Episode</a:t>
                          </a:r>
                          <a:endParaRPr lang="fr-CA" sz="2000" dirty="0" err="1"/>
                        </a:p>
                      </a:txBody>
                      <a:tcPr marL="100795" marR="100795" marT="50397" marB="50397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p>
                          <a:r>
                            <a:rPr lang="fr-CA" sz="2000" dirty="0"/>
                            <a:t>Support</a:t>
                          </a:r>
                          <a:endParaRPr lang="fr-CA" sz="2000" dirty="0"/>
                        </a:p>
                      </a:txBody>
                      <a:tcPr marL="100795" marR="100795" marT="50397" marB="50397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p>
                          <a:pPr>
                            <a:buNone/>
                          </a:pPr>
                          <a:r>
                            <a:rPr lang="fr-CA" altLang="en-US" sz="2000" dirty="0"/>
                            <a:t>Bound-list</a:t>
                          </a:r>
                          <a:endParaRPr lang="fr-CA" altLang="en-US" sz="2000" dirty="0"/>
                        </a:p>
                      </a:txBody>
                      <a:tcPr marL="100795" marR="100795" marT="50397" marB="50397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471805">
                    <a:tc>
                      <a:txBody>
                        <a:bodyPr/>
                        <a:p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d>
                                  <m:dPr>
                                    <m:begChr m:val="⟨"/>
                                    <m:endChr m:val="⟩"/>
                                    <m:ctrlPr>
                                      <a:rPr lang="en-US" altLang="zh-TW" sz="2000" smtClean="0">
                                        <a:solidFill>
                                          <a:srgbClr val="0000FF"/>
                                        </a:solidFill>
                                      </a:rPr>
                                    </m:ctrlPr>
                                  </m:dPr>
                                  <m:e>
                                    <m:d>
                                      <m:dPr>
                                        <m:begChr m:val="{"/>
                                        <m:endChr m:val="}"/>
                                        <m:ctrlPr>
                                          <a:rPr lang="en-US" altLang="zh-TW" sz="2000">
                                            <a:solidFill>
                                              <a:srgbClr val="0000FF"/>
                                            </a:solidFill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altLang="zh-TW" sz="2000">
                                            <a:solidFill>
                                              <a:srgbClr val="0000FF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𝑎</m:t>
                                        </m:r>
                                      </m:e>
                                    </m:d>
                                  </m:e>
                                </m:d>
                              </m:oMath>
                            </m:oMathPara>
                          </a14:m>
                          <a:endParaRPr lang="en-US" altLang="zh-TW" sz="2000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endParaRPr>
                        </a:p>
                      </a:txBody>
                      <a:tcPr marL="100795" marR="100795" marT="50397" marB="50397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p>
                          <a:r>
                            <a:rPr lang="fr-CA" sz="2000" dirty="0"/>
                            <a:t>5</a:t>
                          </a:r>
                          <a:endParaRPr lang="fr-CA" sz="2000" dirty="0"/>
                        </a:p>
                      </a:txBody>
                      <a:tcPr marL="100795" marR="100795" marT="50397" marB="50397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defRPr/>
                          </a:pPr>
                          <a:r>
                            <a:rPr lang="fr-CA" altLang="zh-TW" sz="2000" b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a:t>[1,1], [2,2], [3,3], [6,6], [7,7]</a:t>
                          </a:r>
                          <a:endParaRPr lang="fr-CA" altLang="zh-TW" sz="2000" b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endParaRPr>
                        </a:p>
                      </a:txBody>
                      <a:tcPr marL="100795" marR="100795" marT="50397" marB="50397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471805">
                    <a:tc>
                      <a:txBody>
                        <a:bodyPr/>
                        <a:p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d>
                                  <m:dPr>
                                    <m:begChr m:val="⟨"/>
                                    <m:endChr m:val="⟩"/>
                                    <m:ctrlPr>
                                      <a:rPr lang="en-US" altLang="zh-TW" sz="2000" smtClean="0">
                                        <a:solidFill>
                                          <a:srgbClr val="0000FF"/>
                                        </a:solidFill>
                                      </a:rPr>
                                    </m:ctrlPr>
                                  </m:dPr>
                                  <m:e>
                                    <m:d>
                                      <m:dPr>
                                        <m:begChr m:val="{"/>
                                        <m:endChr m:val="}"/>
                                        <m:ctrlPr>
                                          <a:rPr lang="en-US" altLang="zh-TW" sz="2000">
                                            <a:solidFill>
                                              <a:srgbClr val="0000FF"/>
                                            </a:solidFill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altLang="zh-TW" sz="2000" smtClean="0">
                                            <a:solidFill>
                                              <a:srgbClr val="0000FF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𝑏</m:t>
                                        </m:r>
                                      </m:e>
                                    </m:d>
                                  </m:e>
                                </m:d>
                              </m:oMath>
                            </m:oMathPara>
                          </a14:m>
                          <a:endParaRPr lang="en-US" altLang="zh-TW" sz="2000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endParaRPr>
                        </a:p>
                      </a:txBody>
                      <a:tcPr marL="100795" marR="100795" marT="50397" marB="50397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p>
                          <a:r>
                            <a:rPr lang="fr-CA" sz="2000" dirty="0"/>
                            <a:t>3</a:t>
                          </a:r>
                          <a:endParaRPr lang="fr-CA" sz="2000" dirty="0"/>
                        </a:p>
                      </a:txBody>
                      <a:tcPr marL="100795" marR="100795" marT="50397" marB="50397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p>
                          <a:pPr algn="l">
                            <a:buNone/>
                          </a:pPr>
                          <a:r>
                            <a:rPr lang="fr-CA" altLang="zh-TW" sz="2000" b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sym typeface="+mn-ea"/>
                            </a:rPr>
                            <a:t>[3,3], [7,7], [9,9]</a:t>
                          </a:r>
                          <a:endParaRPr lang="fr-CA" altLang="zh-TW" sz="2000" b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+mn-ea"/>
                          </a:endParaRPr>
                        </a:p>
                      </a:txBody>
                      <a:tcPr marL="100795" marR="100795" marT="50397" marB="50397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471805">
                    <a:tc>
                      <a:txBody>
                        <a:bodyPr/>
                        <a:p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d>
                                  <m:dPr>
                                    <m:begChr m:val="⟨"/>
                                    <m:endChr m:val="⟩"/>
                                    <m:ctrlPr>
                                      <a:rPr lang="en-US" altLang="zh-TW" sz="2000" smtClean="0">
                                        <a:solidFill>
                                          <a:srgbClr val="0000FF"/>
                                        </a:solidFill>
                                      </a:rPr>
                                    </m:ctrlPr>
                                  </m:dPr>
                                  <m:e>
                                    <m:d>
                                      <m:dPr>
                                        <m:begChr m:val="{"/>
                                        <m:endChr m:val="}"/>
                                        <m:ctrlPr>
                                          <a:rPr lang="en-US" altLang="zh-TW" sz="2000">
                                            <a:solidFill>
                                              <a:srgbClr val="0000FF"/>
                                            </a:solidFill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altLang="zh-TW" sz="2000" smtClean="0">
                                            <a:solidFill>
                                              <a:srgbClr val="0000FF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𝑐</m:t>
                                        </m:r>
                                      </m:e>
                                    </m:d>
                                    <m:r>
                                      <a:rPr lang="en-US" altLang="zh-TW" sz="2000" smtClean="0">
                                        <a:solidFill>
                                          <a:srgbClr val="0000FF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 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en-US" altLang="zh-TW" sz="2000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endParaRPr>
                        </a:p>
                      </a:txBody>
                      <a:tcPr marL="100795" marR="100795" marT="50397" marB="50397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p>
                          <a:r>
                            <a:rPr lang="fr-CA" sz="2000" dirty="0"/>
                            <a:t>2</a:t>
                          </a:r>
                          <a:endParaRPr lang="fr-CA" sz="2000" dirty="0"/>
                        </a:p>
                      </a:txBody>
                      <a:tcPr marL="100795" marR="100795" marT="50397" marB="50397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defRPr/>
                          </a:pPr>
                          <a:r>
                            <a:rPr lang="fr-CA" altLang="zh-TW" sz="2000" b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sym typeface="+mn-ea"/>
                            </a:rPr>
                            <a:t>[1,1], [8,8]</a:t>
                          </a:r>
                          <a:endParaRPr lang="fr-CA" altLang="zh-TW" sz="2000" b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+mn-ea"/>
                          </a:endParaRPr>
                        </a:p>
                      </a:txBody>
                      <a:tcPr marL="100795" marR="100795" marT="50397" marB="50397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405130">
                    <a:tc>
                      <a:txBody>
                        <a:bodyPr/>
                        <a:p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d>
                                  <m:dPr>
                                    <m:begChr m:val="⟨"/>
                                    <m:endChr m:val="⟩"/>
                                    <m:ctrlPr>
                                      <a:rPr lang="en-US" altLang="zh-TW" sz="2000" i="1" smtClean="0">
                                        <a:solidFill>
                                          <a:srgbClr val="0000FF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d>
                                      <m:dPr>
                                        <m:begChr m:val="{"/>
                                        <m:endChr m:val="}"/>
                                        <m:ctrlPr>
                                          <a:rPr lang="en-US" altLang="zh-TW" sz="2000" i="1">
                                            <a:solidFill>
                                              <a:srgbClr val="0000FF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altLang="zh-TW" sz="2000">
                                            <a:solidFill>
                                              <a:srgbClr val="0000FF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𝑎</m:t>
                                        </m:r>
                                        <m:r>
                                          <a:rPr lang="fr-CA" altLang="zh-TW" sz="2000" b="0" i="0" smtClean="0">
                                            <a:solidFill>
                                              <a:srgbClr val="0000FF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,</m:t>
                                        </m:r>
                                        <m:r>
                                          <m:rPr>
                                            <m:sty m:val="p"/>
                                          </m:rPr>
                                          <a:rPr lang="fr-CA" altLang="zh-TW" sz="2000" b="0" i="0" smtClean="0">
                                            <a:solidFill>
                                              <a:srgbClr val="0000FF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b</m:t>
                                        </m:r>
                                      </m:e>
                                    </m:d>
                                  </m:e>
                                </m:d>
                              </m:oMath>
                            </m:oMathPara>
                          </a14:m>
                          <a:endParaRPr lang="fr-CA" altLang="zh-TW" sz="2000" b="0" i="0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endParaRPr>
                        </a:p>
                      </a:txBody>
                      <a:tcPr marL="100795" marR="100795" marT="50397" marB="50397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p>
                          <a:r>
                            <a:rPr lang="fr-CA" sz="2000" dirty="0"/>
                            <a:t>2</a:t>
                          </a:r>
                          <a:endParaRPr lang="fr-CA" sz="2000" dirty="0"/>
                        </a:p>
                      </a:txBody>
                      <a:tcPr marL="100795" marR="100795" marT="50397" marB="50397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defRPr/>
                          </a:pPr>
                          <a:r>
                            <a:rPr lang="fr-CA" altLang="zh-TW" sz="2000" b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sym typeface="+mn-ea"/>
                            </a:rPr>
                            <a:t>[3,3], [7,7]</a:t>
                          </a:r>
                          <a:endParaRPr lang="fr-CA" altLang="zh-TW" sz="2000" b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+mn-ea"/>
                          </a:endParaRPr>
                        </a:p>
                      </a:txBody>
                      <a:tcPr marL="100795" marR="100795" marT="50397" marB="50397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</a:tr>
                  <a:tr h="405130">
                    <a:tc>
                      <a:txBody>
                        <a:bodyPr/>
                        <a:p>
                          <a:pPr>
                            <a:buNone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d>
                                  <m:dPr>
                                    <m:begChr m:val="⟨"/>
                                    <m:endChr m:val="⟩"/>
                                    <m:ctrlPr>
                                      <a:rPr lang="en-US" altLang="zh-TW" sz="2000" b="0" smtClean="0">
                                        <a:solidFill>
                                          <a:srgbClr val="0000FF"/>
                                        </a:solidFill>
                                      </a:rPr>
                                    </m:ctrlPr>
                                  </m:dPr>
                                  <m:e>
                                    <m:d>
                                      <m:dPr>
                                        <m:begChr m:val="{"/>
                                        <m:endChr m:val="}"/>
                                        <m:ctrlPr>
                                          <a:rPr lang="en-US" altLang="zh-TW" sz="2000" b="0">
                                            <a:solidFill>
                                              <a:srgbClr val="0000FF"/>
                                            </a:solidFill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m:rPr>
                                            <m:sty m:val="p"/>
                                          </m:rPr>
                                          <a:rPr lang="en-US" altLang="zh-TW" sz="2000" b="0">
                                            <a:solidFill>
                                              <a:srgbClr val="0000FF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a</m:t>
                                        </m:r>
                                      </m:e>
                                    </m:d>
                                    <m:r>
                                      <a:rPr lang="en-US" altLang="zh-TW" sz="2000" b="0">
                                        <a:solidFill>
                                          <a:srgbClr val="0000FF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.{</m:t>
                                    </m:r>
                                    <m:r>
                                      <m:rPr>
                                        <m:sty m:val="p"/>
                                      </m:rPr>
                                      <a:rPr lang="en-US" altLang="zh-TW" sz="2000" b="0">
                                        <a:solidFill>
                                          <a:srgbClr val="0000FF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a</m:t>
                                    </m:r>
                                    <m:r>
                                      <a:rPr lang="en-US" altLang="zh-TW" sz="2000" b="0">
                                        <a:solidFill>
                                          <a:srgbClr val="0000FF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}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fr-CA" altLang="zh-TW" sz="2000" b="0" i="0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endParaRPr>
                        </a:p>
                      </a:txBody>
                      <a:tcPr marL="100795" marR="100795" marT="50397" marB="50397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5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p>
                          <a:pPr>
                            <a:buNone/>
                          </a:pPr>
                          <a:r>
                            <a:rPr lang="fr-CA" altLang="en-US" sz="2000" b="0" dirty="0"/>
                            <a:t>3</a:t>
                          </a:r>
                          <a:endParaRPr lang="fr-CA" altLang="en-US" sz="2000" b="0" dirty="0"/>
                        </a:p>
                      </a:txBody>
                      <a:tcPr marL="100795" marR="100795" marT="50397" marB="50397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5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defRPr/>
                          </a:pPr>
                          <a:r>
                            <a:rPr lang="fr-CA" altLang="zh-TW" sz="2000" b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sym typeface="+mn-ea"/>
                            </a:rPr>
                            <a:t>[1,2], [2,3], [6,7]</a:t>
                          </a:r>
                          <a:endParaRPr lang="fr-CA" altLang="zh-TW" sz="2000" b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+mn-ea"/>
                          </a:endParaRPr>
                        </a:p>
                      </a:txBody>
                      <a:tcPr marL="100795" marR="100795" marT="50397" marB="50397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5">
                            <a:lumMod val="20000"/>
                            <a:lumOff val="80000"/>
                          </a:schemeClr>
                        </a:solidFill>
                      </a:tcPr>
                    </a:tc>
                  </a:tr>
                  <a:tr h="405130">
                    <a:tc>
                      <a:txBody>
                        <a:bodyPr/>
                        <a:p>
                          <a:pPr>
                            <a:buNone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d>
                                  <m:dPr>
                                    <m:begChr m:val="⟨"/>
                                    <m:endChr m:val="⟩"/>
                                    <m:ctrlPr>
                                      <a:rPr lang="en-US" altLang="zh-TW" sz="2000" smtClean="0">
                                        <a:solidFill>
                                          <a:srgbClr val="0000FF"/>
                                        </a:solidFill>
                                      </a:rPr>
                                    </m:ctrlPr>
                                  </m:dPr>
                                  <m:e>
                                    <m:d>
                                      <m:dPr>
                                        <m:begChr m:val="{"/>
                                        <m:endChr m:val="}"/>
                                        <m:ctrlPr>
                                          <a:rPr lang="en-US" altLang="zh-TW" sz="2000">
                                            <a:solidFill>
                                              <a:srgbClr val="0000FF"/>
                                            </a:solidFill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altLang="zh-TW" sz="2000">
                                            <a:solidFill>
                                              <a:srgbClr val="0000FF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𝑎</m:t>
                                        </m:r>
                                      </m:e>
                                    </m:d>
                                    <m:r>
                                      <a:rPr lang="en-US" altLang="zh-TW" sz="2000">
                                        <a:solidFill>
                                          <a:srgbClr val="0000FF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.{</m:t>
                                    </m:r>
                                    <m:r>
                                      <m:rPr>
                                        <m:sty m:val="p"/>
                                      </m:rPr>
                                      <a:rPr lang="en-US" altLang="zh-TW" sz="2000">
                                        <a:solidFill>
                                          <a:srgbClr val="0000FF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b</m:t>
                                    </m:r>
                                    <m:r>
                                      <a:rPr lang="en-US" altLang="zh-TW" sz="2000">
                                        <a:solidFill>
                                          <a:srgbClr val="0000FF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}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fr-CA" altLang="zh-TW" sz="2000" b="0" i="0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endParaRPr>
                        </a:p>
                      </a:txBody>
                      <a:tcPr marL="100795" marR="100795" marT="50397" marB="50397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p>
                          <a:pPr>
                            <a:buNone/>
                          </a:pPr>
                          <a:r>
                            <a:rPr lang="fr-CA" altLang="en-US" sz="2000" b="0" dirty="0"/>
                            <a:t>2</a:t>
                          </a:r>
                          <a:endParaRPr lang="fr-CA" altLang="en-US" sz="2000" b="0" dirty="0"/>
                        </a:p>
                      </a:txBody>
                      <a:tcPr marL="100795" marR="100795" marT="50397" marB="50397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defRPr/>
                          </a:pPr>
                          <a:r>
                            <a:rPr lang="fr-CA" altLang="zh-TW" sz="2000" b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sym typeface="+mn-ea"/>
                            </a:rPr>
                            <a:t>[2,3],[6,7]</a:t>
                          </a:r>
                          <a:endParaRPr lang="fr-CA" altLang="zh-TW" sz="2000" b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+mn-ea"/>
                          </a:endParaRPr>
                        </a:p>
                      </a:txBody>
                      <a:tcPr marL="100795" marR="100795" marT="50397" marB="50397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</a:tr>
                  <a:tr h="405130">
                    <a:tc>
                      <a:txBody>
                        <a:bodyPr/>
                        <a:p>
                          <a:pPr>
                            <a:buNone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d>
                                  <m:dPr>
                                    <m:begChr m:val="⟨"/>
                                    <m:endChr m:val="⟩"/>
                                    <m:ctrlPr>
                                      <a:rPr lang="en-US" altLang="zh-TW" sz="2000" smtClean="0">
                                        <a:solidFill>
                                          <a:srgbClr val="0000FF"/>
                                        </a:solidFill>
                                      </a:rPr>
                                    </m:ctrlPr>
                                  </m:dPr>
                                  <m:e>
                                    <m:d>
                                      <m:dPr>
                                        <m:begChr m:val="{"/>
                                        <m:endChr m:val="}"/>
                                        <m:ctrlPr>
                                          <a:rPr lang="en-US" altLang="zh-TW" sz="2000">
                                            <a:solidFill>
                                              <a:srgbClr val="0000FF"/>
                                            </a:solidFill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altLang="zh-TW" sz="2000">
                                            <a:solidFill>
                                              <a:srgbClr val="0000FF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𝑎</m:t>
                                        </m:r>
                                      </m:e>
                                    </m:d>
                                    <m:r>
                                      <a:rPr lang="en-US" altLang="zh-TW" sz="2000">
                                        <a:solidFill>
                                          <a:srgbClr val="0000FF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.{</m:t>
                                    </m:r>
                                    <m:r>
                                      <m:rPr>
                                        <m:sty m:val="p"/>
                                      </m:rPr>
                                      <a:rPr lang="en-US" altLang="zh-TW" sz="2000">
                                        <a:solidFill>
                                          <a:srgbClr val="0000FF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c</m:t>
                                    </m:r>
                                    <m:r>
                                      <a:rPr lang="en-US" altLang="zh-TW" sz="2000">
                                        <a:solidFill>
                                          <a:srgbClr val="0000FF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}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fr-CA" altLang="zh-TW" sz="2000" b="0" i="0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endParaRPr>
                        </a:p>
                      </a:txBody>
                      <a:tcPr marL="100795" marR="100795" marT="50397" marB="50397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p>
                          <a:pPr>
                            <a:buNone/>
                          </a:pPr>
                          <a:r>
                            <a:rPr lang="fr-CA" altLang="en-US" sz="2000" b="1" dirty="0"/>
                            <a:t>1</a:t>
                          </a:r>
                          <a:endParaRPr lang="fr-CA" altLang="en-US" sz="2000" b="1" dirty="0"/>
                        </a:p>
                      </a:txBody>
                      <a:tcPr marL="100795" marR="100795" marT="50397" marB="50397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defRPr/>
                          </a:pPr>
                          <a:r>
                            <a:rPr lang="fr-CA" altLang="zh-TW" sz="2000" b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sym typeface="+mn-ea"/>
                            </a:rPr>
                            <a:t>[7,8]</a:t>
                          </a:r>
                          <a:endParaRPr lang="fr-CA" altLang="zh-TW" sz="2000" b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+mn-ea"/>
                          </a:endParaRPr>
                        </a:p>
                      </a:txBody>
                      <a:tcPr marL="100795" marR="100795" marT="50397" marB="50397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FF00"/>
                        </a:solidFill>
                      </a:tcPr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9" name="Table 8"/>
              <p:cNvGraphicFramePr>
                <a:graphicFrameLocks noGrp="1"/>
              </p:cNvGraphicFramePr>
              <p:nvPr/>
            </p:nvGraphicFramePr>
            <p:xfrm>
              <a:off x="163195" y="3703955"/>
              <a:ext cx="6800215" cy="3574415"/>
            </p:xfrm>
            <a:graphic>
              <a:graphicData uri="http://schemas.openxmlformats.org/drawingml/2006/table">
                <a:tbl>
                  <a:tblPr firstRow="1" bandRow="1">
                    <a:tableStyleId>{B301B821-A1FF-4177-AEE7-76D212191A09}</a:tableStyleId>
                  </a:tblPr>
                  <a:tblGrid>
                    <a:gridCol w="1586230"/>
                    <a:gridCol w="1222375"/>
                    <a:gridCol w="3991610"/>
                  </a:tblGrid>
                  <a:tr h="405130">
                    <a:tc>
                      <a:txBody>
                        <a:bodyPr/>
                        <a:p>
                          <a:r>
                            <a:rPr lang="fr-CA" sz="2000" dirty="0" err="1"/>
                            <a:t>Episode</a:t>
                          </a:r>
                          <a:endParaRPr lang="fr-CA" sz="2000" dirty="0" err="1"/>
                        </a:p>
                      </a:txBody>
                      <a:tcPr marL="100795" marR="100795" marT="50397" marB="50397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p>
                          <a:r>
                            <a:rPr lang="fr-CA" sz="2000" dirty="0"/>
                            <a:t>Support</a:t>
                          </a:r>
                          <a:endParaRPr lang="fr-CA" sz="2000" dirty="0"/>
                        </a:p>
                      </a:txBody>
                      <a:tcPr marL="100795" marR="100795" marT="50397" marB="50397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p>
                          <a:pPr>
                            <a:buNone/>
                          </a:pPr>
                          <a:r>
                            <a:rPr lang="fr-CA" altLang="en-US" sz="2000" dirty="0"/>
                            <a:t>Bound-list</a:t>
                          </a:r>
                          <a:endParaRPr lang="fr-CA" altLang="en-US" sz="2000" dirty="0"/>
                        </a:p>
                      </a:txBody>
                      <a:tcPr marL="100795" marR="100795" marT="50397" marB="50397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471805">
                    <a:tc>
                      <a:txBody>
                        <a:bodyPr/>
                        <a:lstStyle/>
                        <a:p>
                          <a:endParaRPr lang="fr-CA"/>
                        </a:p>
                      </a:txBody>
                      <a:tcPr marL="100795" marR="100795" marT="50397" marB="50397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</a:blipFill>
                      </a:tcPr>
                    </a:tc>
                    <a:tc>
                      <a:txBody>
                        <a:bodyPr/>
                        <a:p>
                          <a:r>
                            <a:rPr lang="fr-CA" sz="2000" dirty="0"/>
                            <a:t>5</a:t>
                          </a:r>
                          <a:endParaRPr lang="fr-CA" sz="2000" dirty="0"/>
                        </a:p>
                      </a:txBody>
                      <a:tcPr marL="100795" marR="100795" marT="50397" marB="50397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defRPr/>
                          </a:pPr>
                          <a:r>
                            <a:rPr lang="fr-CA" altLang="zh-TW" sz="2000" b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a:t>[1,1], [2,2], [3,3], [6,6], [7,7]</a:t>
                          </a:r>
                          <a:endParaRPr lang="fr-CA" altLang="zh-TW" sz="2000" b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endParaRPr>
                        </a:p>
                      </a:txBody>
                      <a:tcPr marL="100795" marR="100795" marT="50397" marB="50397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471805">
                    <a:tc>
                      <a:txBody>
                        <a:bodyPr/>
                        <a:lstStyle/>
                        <a:p>
                          <a:endParaRPr lang="fr-CA"/>
                        </a:p>
                      </a:txBody>
                      <a:tcPr marL="100795" marR="100795" marT="50397" marB="50397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</a:blipFill>
                      </a:tcPr>
                    </a:tc>
                    <a:tc>
                      <a:txBody>
                        <a:bodyPr/>
                        <a:p>
                          <a:r>
                            <a:rPr lang="fr-CA" sz="2000" dirty="0"/>
                            <a:t>3</a:t>
                          </a:r>
                          <a:endParaRPr lang="fr-CA" sz="2000" dirty="0"/>
                        </a:p>
                      </a:txBody>
                      <a:tcPr marL="100795" marR="100795" marT="50397" marB="50397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p>
                          <a:pPr algn="l">
                            <a:buNone/>
                          </a:pPr>
                          <a:r>
                            <a:rPr lang="fr-CA" altLang="zh-TW" sz="2000" b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sym typeface="+mn-ea"/>
                            </a:rPr>
                            <a:t>[3,3], [7,7], [9,9]</a:t>
                          </a:r>
                          <a:endParaRPr lang="fr-CA" altLang="zh-TW" sz="2000" b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+mn-ea"/>
                          </a:endParaRPr>
                        </a:p>
                      </a:txBody>
                      <a:tcPr marL="100795" marR="100795" marT="50397" marB="50397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471805">
                    <a:tc>
                      <a:txBody>
                        <a:bodyPr/>
                        <a:lstStyle/>
                        <a:p>
                          <a:endParaRPr lang="fr-CA"/>
                        </a:p>
                      </a:txBody>
                      <a:tcPr marL="100795" marR="100795" marT="50397" marB="50397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</a:blipFill>
                      </a:tcPr>
                    </a:tc>
                    <a:tc>
                      <a:txBody>
                        <a:bodyPr/>
                        <a:p>
                          <a:r>
                            <a:rPr lang="fr-CA" sz="2000" dirty="0"/>
                            <a:t>2</a:t>
                          </a:r>
                          <a:endParaRPr lang="fr-CA" sz="2000" dirty="0"/>
                        </a:p>
                      </a:txBody>
                      <a:tcPr marL="100795" marR="100795" marT="50397" marB="50397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defRPr/>
                          </a:pPr>
                          <a:r>
                            <a:rPr lang="fr-CA" altLang="zh-TW" sz="2000" b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sym typeface="+mn-ea"/>
                            </a:rPr>
                            <a:t>[1,1], [8,8]</a:t>
                          </a:r>
                          <a:endParaRPr lang="fr-CA" altLang="zh-TW" sz="2000" b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+mn-ea"/>
                          </a:endParaRPr>
                        </a:p>
                      </a:txBody>
                      <a:tcPr marL="100795" marR="100795" marT="50397" marB="50397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405130">
                    <a:tc>
                      <a:txBody>
                        <a:bodyPr/>
                        <a:lstStyle/>
                        <a:p>
                          <a:endParaRPr lang="fr-CA"/>
                        </a:p>
                      </a:txBody>
                      <a:tcPr marL="100795" marR="100795" marT="50397" marB="50397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</a:blipFill>
                      </a:tcPr>
                    </a:tc>
                    <a:tc>
                      <a:txBody>
                        <a:bodyPr/>
                        <a:p>
                          <a:r>
                            <a:rPr lang="fr-CA" sz="2000" dirty="0"/>
                            <a:t>2</a:t>
                          </a:r>
                          <a:endParaRPr lang="fr-CA" sz="2000" dirty="0"/>
                        </a:p>
                      </a:txBody>
                      <a:tcPr marL="100795" marR="100795" marT="50397" marB="50397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defRPr/>
                          </a:pPr>
                          <a:r>
                            <a:rPr lang="fr-CA" altLang="zh-TW" sz="2000" b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sym typeface="+mn-ea"/>
                            </a:rPr>
                            <a:t>[3,3], [7,7]</a:t>
                          </a:r>
                          <a:endParaRPr lang="fr-CA" altLang="zh-TW" sz="2000" b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+mn-ea"/>
                          </a:endParaRPr>
                        </a:p>
                      </a:txBody>
                      <a:tcPr marL="100795" marR="100795" marT="50397" marB="50397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</a:tr>
                  <a:tr h="471805">
                    <a:tc>
                      <a:txBody>
                        <a:bodyPr/>
                        <a:lstStyle/>
                        <a:p>
                          <a:endParaRPr lang="fr-CA"/>
                        </a:p>
                      </a:txBody>
                      <a:tcPr marL="100795" marR="100795" marT="50397" marB="50397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</a:blipFill>
                      </a:tcPr>
                    </a:tc>
                    <a:tc>
                      <a:txBody>
                        <a:bodyPr/>
                        <a:p>
                          <a:pPr>
                            <a:buNone/>
                          </a:pPr>
                          <a:r>
                            <a:rPr lang="fr-CA" altLang="en-US" sz="2000" b="0" dirty="0"/>
                            <a:t>3</a:t>
                          </a:r>
                          <a:endParaRPr lang="fr-CA" altLang="en-US" sz="2000" b="0" dirty="0"/>
                        </a:p>
                      </a:txBody>
                      <a:tcPr marL="100795" marR="100795" marT="50397" marB="50397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5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defRPr/>
                          </a:pPr>
                          <a:r>
                            <a:rPr lang="fr-CA" altLang="zh-TW" sz="2000" b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sym typeface="+mn-ea"/>
                            </a:rPr>
                            <a:t>[1,2], [2,3], [6,7]</a:t>
                          </a:r>
                          <a:endParaRPr lang="fr-CA" altLang="zh-TW" sz="2000" b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+mn-ea"/>
                          </a:endParaRPr>
                        </a:p>
                      </a:txBody>
                      <a:tcPr marL="100795" marR="100795" marT="50397" marB="50397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5">
                            <a:lumMod val="20000"/>
                            <a:lumOff val="80000"/>
                          </a:schemeClr>
                        </a:solidFill>
                      </a:tcPr>
                    </a:tc>
                  </a:tr>
                  <a:tr h="471805">
                    <a:tc>
                      <a:txBody>
                        <a:bodyPr/>
                        <a:lstStyle/>
                        <a:p>
                          <a:endParaRPr lang="fr-CA"/>
                        </a:p>
                      </a:txBody>
                      <a:tcPr marL="100795" marR="100795" marT="50397" marB="50397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</a:blipFill>
                      </a:tcPr>
                    </a:tc>
                    <a:tc>
                      <a:txBody>
                        <a:bodyPr/>
                        <a:p>
                          <a:pPr>
                            <a:buNone/>
                          </a:pPr>
                          <a:r>
                            <a:rPr lang="fr-CA" altLang="en-US" sz="2000" b="0" dirty="0"/>
                            <a:t>2</a:t>
                          </a:r>
                          <a:endParaRPr lang="fr-CA" altLang="en-US" sz="2000" b="0" dirty="0"/>
                        </a:p>
                      </a:txBody>
                      <a:tcPr marL="100795" marR="100795" marT="50397" marB="50397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defRPr/>
                          </a:pPr>
                          <a:r>
                            <a:rPr lang="fr-CA" altLang="zh-TW" sz="2000" b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sym typeface="+mn-ea"/>
                            </a:rPr>
                            <a:t>[2,3],[6,7]</a:t>
                          </a:r>
                          <a:endParaRPr lang="fr-CA" altLang="zh-TW" sz="2000" b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+mn-ea"/>
                          </a:endParaRPr>
                        </a:p>
                      </a:txBody>
                      <a:tcPr marL="100795" marR="100795" marT="50397" marB="50397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</a:tr>
                  <a:tr h="471805">
                    <a:tc>
                      <a:txBody>
                        <a:bodyPr/>
                        <a:lstStyle/>
                        <a:p>
                          <a:endParaRPr lang="fr-CA"/>
                        </a:p>
                      </a:txBody>
                      <a:tcPr marL="100795" marR="100795" marT="50397" marB="50397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</a:blipFill>
                      </a:tcPr>
                    </a:tc>
                    <a:tc>
                      <a:txBody>
                        <a:bodyPr/>
                        <a:p>
                          <a:pPr>
                            <a:buNone/>
                          </a:pPr>
                          <a:r>
                            <a:rPr lang="fr-CA" altLang="en-US" sz="2000" b="1" dirty="0"/>
                            <a:t>1</a:t>
                          </a:r>
                          <a:endParaRPr lang="fr-CA" altLang="en-US" sz="2000" b="1" dirty="0"/>
                        </a:p>
                      </a:txBody>
                      <a:tcPr marL="100795" marR="100795" marT="50397" marB="50397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defRPr/>
                          </a:pPr>
                          <a:r>
                            <a:rPr lang="fr-CA" altLang="zh-TW" sz="2000" b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sym typeface="+mn-ea"/>
                            </a:rPr>
                            <a:t>[7,8]</a:t>
                          </a:r>
                          <a:endParaRPr lang="fr-CA" altLang="zh-TW" sz="2000" b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+mn-ea"/>
                          </a:endParaRPr>
                        </a:p>
                      </a:txBody>
                      <a:tcPr marL="100795" marR="100795" marT="50397" marB="50397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FF00"/>
                        </a:solidFill>
                      </a:tcPr>
                    </a:tc>
                  </a:tr>
                </a:tbl>
              </a:graphicData>
            </a:graphic>
          </p:graphicFrame>
        </mc:Fallback>
      </mc:AlternateContent>
      <p:cxnSp>
        <p:nvCxnSpPr>
          <p:cNvPr id="2" name="Straight Arrow Connector 8"/>
          <p:cNvCxnSpPr/>
          <p:nvPr/>
        </p:nvCxnSpPr>
        <p:spPr>
          <a:xfrm flipH="1">
            <a:off x="6716395" y="6297295"/>
            <a:ext cx="990600" cy="83566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Straight Arrow Connector 10"/>
          <p:cNvCxnSpPr/>
          <p:nvPr/>
        </p:nvCxnSpPr>
        <p:spPr>
          <a:xfrm>
            <a:off x="6563995" y="4313555"/>
            <a:ext cx="0" cy="274320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Rectangle 5"/>
              <p:cNvSpPr/>
              <p:nvPr/>
            </p:nvSpPr>
            <p:spPr>
              <a:xfrm>
                <a:off x="6792537" y="5913935"/>
                <a:ext cx="461010" cy="499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CA" altLang="zh-TW" sz="2645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∩</m:t>
                      </m:r>
                    </m:oMath>
                  </m:oMathPara>
                </a14:m>
                <a:endParaRPr lang="en-US" sz="2645" dirty="0"/>
              </a:p>
            </p:txBody>
          </p:sp>
        </mc:Choice>
        <mc:Fallback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92537" y="5913935"/>
                <a:ext cx="461010" cy="499110"/>
              </a:xfrm>
              <a:prstGeom prst="rect">
                <a:avLst/>
              </a:prstGeom>
              <a:blipFill rotWithShape="1">
                <a:blip r:embed="rId3"/>
                <a:stretch>
                  <a:fillRect l="-125" t="-36" r="125" b="36"/>
                </a:stretch>
              </a:blipFill>
            </p:spPr>
            <p:txBody>
              <a:bodyPr/>
              <a:lstStyle/>
              <a:p>
                <a:r>
                  <a:rPr lang="fr-CA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4" name="Straight Arrow Connector 8"/>
          <p:cNvCxnSpPr/>
          <p:nvPr/>
        </p:nvCxnSpPr>
        <p:spPr>
          <a:xfrm>
            <a:off x="6716395" y="2256155"/>
            <a:ext cx="990600" cy="4038600"/>
          </a:xfrm>
          <a:prstGeom prst="straightConnector1">
            <a:avLst/>
          </a:prstGeom>
          <a:ln w="57150"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med" advClick="0"/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>
              <a:defRPr/>
            </a:pPr>
            <a:fld id="{02CE1AC3-715D-4D80-8097-7A9D29DF156E}" type="slidenum">
              <a:rPr lang="en-GB"/>
            </a:fld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" name="Espace réservé du contenu 4"/>
              <p:cNvGraphicFramePr>
                <a:graphicFrameLocks noGrp="1"/>
              </p:cNvGraphicFramePr>
              <p:nvPr>
                <p:ph idx="1"/>
              </p:nvPr>
            </p:nvGraphicFramePr>
            <p:xfrm>
              <a:off x="163195" y="655955"/>
              <a:ext cx="6800215" cy="2225675"/>
            </p:xfrm>
            <a:graphic>
              <a:graphicData uri="http://schemas.openxmlformats.org/drawingml/2006/table">
                <a:tbl>
                  <a:tblPr firstRow="1" bandRow="1">
                    <a:tableStyleId>{B301B821-A1FF-4177-AEE7-76D212191A09}</a:tableStyleId>
                  </a:tblPr>
                  <a:tblGrid>
                    <a:gridCol w="1586230"/>
                    <a:gridCol w="1222375"/>
                    <a:gridCol w="3991610"/>
                  </a:tblGrid>
                  <a:tr h="405130">
                    <a:tc>
                      <a:txBody>
                        <a:bodyPr/>
                        <a:p>
                          <a:r>
                            <a:rPr lang="fr-CA" sz="2000" dirty="0" err="1"/>
                            <a:t>Episode</a:t>
                          </a:r>
                          <a:endParaRPr lang="fr-CA" sz="2000" dirty="0" err="1"/>
                        </a:p>
                      </a:txBody>
                      <a:tcPr marL="100795" marR="100795" marT="50397" marB="50397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p>
                          <a:r>
                            <a:rPr lang="fr-CA" sz="2000" dirty="0"/>
                            <a:t>Support</a:t>
                          </a:r>
                          <a:endParaRPr lang="fr-CA" sz="2000" dirty="0"/>
                        </a:p>
                      </a:txBody>
                      <a:tcPr marL="100795" marR="100795" marT="50397" marB="50397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p>
                          <a:pPr>
                            <a:buNone/>
                          </a:pPr>
                          <a:r>
                            <a:rPr lang="fr-CA" altLang="en-US" sz="2000" dirty="0"/>
                            <a:t>Bound-list</a:t>
                          </a:r>
                          <a:endParaRPr lang="fr-CA" altLang="en-US" sz="2000" dirty="0"/>
                        </a:p>
                      </a:txBody>
                      <a:tcPr marL="100795" marR="100795" marT="50397" marB="50397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471805">
                    <a:tc>
                      <a:txBody>
                        <a:bodyPr/>
                        <a:p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d>
                                  <m:dPr>
                                    <m:begChr m:val="⟨"/>
                                    <m:endChr m:val="⟩"/>
                                    <m:ctrlPr>
                                      <a:rPr lang="en-US" altLang="zh-TW" sz="2000" smtClean="0">
                                        <a:solidFill>
                                          <a:srgbClr val="0000FF"/>
                                        </a:solidFill>
                                      </a:rPr>
                                    </m:ctrlPr>
                                  </m:dPr>
                                  <m:e>
                                    <m:d>
                                      <m:dPr>
                                        <m:begChr m:val="{"/>
                                        <m:endChr m:val="}"/>
                                        <m:ctrlPr>
                                          <a:rPr lang="en-US" altLang="zh-TW" sz="2000">
                                            <a:solidFill>
                                              <a:srgbClr val="0000FF"/>
                                            </a:solidFill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altLang="zh-TW" sz="2000">
                                            <a:solidFill>
                                              <a:srgbClr val="0000FF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𝑎</m:t>
                                        </m:r>
                                      </m:e>
                                    </m:d>
                                  </m:e>
                                </m:d>
                              </m:oMath>
                            </m:oMathPara>
                          </a14:m>
                          <a:endParaRPr lang="en-US" altLang="zh-TW" sz="2000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endParaRPr>
                        </a:p>
                      </a:txBody>
                      <a:tcPr marL="100795" marR="100795" marT="50397" marB="50397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p>
                          <a:r>
                            <a:rPr lang="fr-CA" sz="2000" dirty="0"/>
                            <a:t>5</a:t>
                          </a:r>
                          <a:endParaRPr lang="fr-CA" sz="2000" dirty="0"/>
                        </a:p>
                      </a:txBody>
                      <a:tcPr marL="100795" marR="100795" marT="50397" marB="50397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defRPr/>
                          </a:pPr>
                          <a:r>
                            <a:rPr lang="fr-CA" altLang="zh-TW" sz="2000" b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a:t>[1,1], [2,2], [3,3], [6,6], [7,7]</a:t>
                          </a:r>
                          <a:endParaRPr lang="fr-CA" altLang="zh-TW" sz="2000" b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endParaRPr>
                        </a:p>
                      </a:txBody>
                      <a:tcPr marL="100795" marR="100795" marT="50397" marB="50397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471805">
                    <a:tc>
                      <a:txBody>
                        <a:bodyPr/>
                        <a:p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d>
                                  <m:dPr>
                                    <m:begChr m:val="⟨"/>
                                    <m:endChr m:val="⟩"/>
                                    <m:ctrlPr>
                                      <a:rPr lang="en-US" altLang="zh-TW" sz="2000" smtClean="0">
                                        <a:solidFill>
                                          <a:srgbClr val="0000FF"/>
                                        </a:solidFill>
                                      </a:rPr>
                                    </m:ctrlPr>
                                  </m:dPr>
                                  <m:e>
                                    <m:d>
                                      <m:dPr>
                                        <m:begChr m:val="{"/>
                                        <m:endChr m:val="}"/>
                                        <m:ctrlPr>
                                          <a:rPr lang="en-US" altLang="zh-TW" sz="2000">
                                            <a:solidFill>
                                              <a:srgbClr val="0000FF"/>
                                            </a:solidFill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altLang="zh-TW" sz="2000" smtClean="0">
                                            <a:solidFill>
                                              <a:srgbClr val="0000FF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𝑏</m:t>
                                        </m:r>
                                      </m:e>
                                    </m:d>
                                  </m:e>
                                </m:d>
                              </m:oMath>
                            </m:oMathPara>
                          </a14:m>
                          <a:endParaRPr lang="en-US" altLang="zh-TW" sz="2000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endParaRPr>
                        </a:p>
                      </a:txBody>
                      <a:tcPr marL="100795" marR="100795" marT="50397" marB="50397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p>
                          <a:r>
                            <a:rPr lang="fr-CA" sz="2000" dirty="0"/>
                            <a:t>3</a:t>
                          </a:r>
                          <a:endParaRPr lang="fr-CA" sz="2000" dirty="0"/>
                        </a:p>
                      </a:txBody>
                      <a:tcPr marL="100795" marR="100795" marT="50397" marB="50397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p>
                          <a:pPr algn="l">
                            <a:buNone/>
                          </a:pPr>
                          <a:r>
                            <a:rPr lang="fr-CA" altLang="zh-TW" sz="2000" b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sym typeface="+mn-ea"/>
                            </a:rPr>
                            <a:t>[3,3], [7,7], [9,9]</a:t>
                          </a:r>
                          <a:endParaRPr lang="fr-CA" altLang="zh-TW" sz="2000" b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+mn-ea"/>
                          </a:endParaRPr>
                        </a:p>
                      </a:txBody>
                      <a:tcPr marL="100795" marR="100795" marT="50397" marB="50397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471805">
                    <a:tc>
                      <a:txBody>
                        <a:bodyPr/>
                        <a:p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d>
                                  <m:dPr>
                                    <m:begChr m:val="⟨"/>
                                    <m:endChr m:val="⟩"/>
                                    <m:ctrlPr>
                                      <a:rPr lang="en-US" altLang="zh-TW" sz="2000" smtClean="0">
                                        <a:solidFill>
                                          <a:srgbClr val="0000FF"/>
                                        </a:solidFill>
                                      </a:rPr>
                                    </m:ctrlPr>
                                  </m:dPr>
                                  <m:e>
                                    <m:d>
                                      <m:dPr>
                                        <m:begChr m:val="{"/>
                                        <m:endChr m:val="}"/>
                                        <m:ctrlPr>
                                          <a:rPr lang="en-US" altLang="zh-TW" sz="2000">
                                            <a:solidFill>
                                              <a:srgbClr val="0000FF"/>
                                            </a:solidFill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altLang="zh-TW" sz="2000" smtClean="0">
                                            <a:solidFill>
                                              <a:srgbClr val="0000FF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𝑐</m:t>
                                        </m:r>
                                      </m:e>
                                    </m:d>
                                    <m:r>
                                      <a:rPr lang="en-US" altLang="zh-TW" sz="2000" smtClean="0">
                                        <a:solidFill>
                                          <a:srgbClr val="0000FF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 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en-US" altLang="zh-TW" sz="2000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endParaRPr>
                        </a:p>
                      </a:txBody>
                      <a:tcPr marL="100795" marR="100795" marT="50397" marB="50397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p>
                          <a:r>
                            <a:rPr lang="fr-CA" sz="2000" dirty="0"/>
                            <a:t>2</a:t>
                          </a:r>
                          <a:endParaRPr lang="fr-CA" sz="2000" dirty="0"/>
                        </a:p>
                      </a:txBody>
                      <a:tcPr marL="100795" marR="100795" marT="50397" marB="50397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defRPr/>
                          </a:pPr>
                          <a:r>
                            <a:rPr lang="fr-CA" altLang="zh-TW" sz="2000" b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sym typeface="+mn-ea"/>
                            </a:rPr>
                            <a:t>[1,1], [8,8]</a:t>
                          </a:r>
                          <a:endParaRPr lang="fr-CA" altLang="zh-TW" sz="2000" b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+mn-ea"/>
                          </a:endParaRPr>
                        </a:p>
                      </a:txBody>
                      <a:tcPr marL="100795" marR="100795" marT="50397" marB="50397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405130">
                    <a:tc>
                      <a:txBody>
                        <a:bodyPr/>
                        <a:p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d>
                                  <m:dPr>
                                    <m:begChr m:val="⟨"/>
                                    <m:endChr m:val="⟩"/>
                                    <m:ctrlPr>
                                      <a:rPr lang="en-US" altLang="zh-TW" sz="2000" i="1" smtClean="0">
                                        <a:solidFill>
                                          <a:srgbClr val="0000FF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d>
                                      <m:dPr>
                                        <m:begChr m:val="{"/>
                                        <m:endChr m:val="}"/>
                                        <m:ctrlPr>
                                          <a:rPr lang="en-US" altLang="zh-TW" sz="2000" i="1">
                                            <a:solidFill>
                                              <a:srgbClr val="0000FF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altLang="zh-TW" sz="2000">
                                            <a:solidFill>
                                              <a:srgbClr val="0000FF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𝑎</m:t>
                                        </m:r>
                                        <m:r>
                                          <a:rPr lang="fr-CA" altLang="zh-TW" sz="2000" b="0" i="0" smtClean="0">
                                            <a:solidFill>
                                              <a:srgbClr val="0000FF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,</m:t>
                                        </m:r>
                                        <m:r>
                                          <m:rPr>
                                            <m:sty m:val="p"/>
                                          </m:rPr>
                                          <a:rPr lang="fr-CA" altLang="zh-TW" sz="2000" b="0" i="0" smtClean="0">
                                            <a:solidFill>
                                              <a:srgbClr val="0000FF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b</m:t>
                                        </m:r>
                                      </m:e>
                                    </m:d>
                                  </m:e>
                                </m:d>
                              </m:oMath>
                            </m:oMathPara>
                          </a14:m>
                          <a:endParaRPr lang="fr-CA" altLang="zh-TW" sz="2000" b="0" i="0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endParaRPr>
                        </a:p>
                      </a:txBody>
                      <a:tcPr marL="100795" marR="100795" marT="50397" marB="50397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p>
                          <a:r>
                            <a:rPr lang="fr-CA" sz="2000" dirty="0"/>
                            <a:t>2</a:t>
                          </a:r>
                          <a:endParaRPr lang="fr-CA" sz="2000" dirty="0"/>
                        </a:p>
                      </a:txBody>
                      <a:tcPr marL="100795" marR="100795" marT="50397" marB="50397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defRPr/>
                          </a:pPr>
                          <a:r>
                            <a:rPr lang="fr-CA" altLang="zh-TW" sz="2000" b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sym typeface="+mn-ea"/>
                            </a:rPr>
                            <a:t>[3,3], [7,7]</a:t>
                          </a:r>
                          <a:endParaRPr lang="fr-CA" altLang="zh-TW" sz="2000" b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+mn-ea"/>
                          </a:endParaRPr>
                        </a:p>
                      </a:txBody>
                      <a:tcPr marL="100795" marR="100795" marT="50397" marB="50397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5" name="Espace réservé du contenu 4"/>
              <p:cNvGraphicFramePr>
                <a:graphicFrameLocks noGrp="1"/>
              </p:cNvGraphicFramePr>
              <p:nvPr>
                <p:ph idx="1"/>
              </p:nvPr>
            </p:nvGraphicFramePr>
            <p:xfrm>
              <a:off x="163195" y="655955"/>
              <a:ext cx="6800215" cy="2225675"/>
            </p:xfrm>
            <a:graphic>
              <a:graphicData uri="http://schemas.openxmlformats.org/drawingml/2006/table">
                <a:tbl>
                  <a:tblPr firstRow="1" bandRow="1">
                    <a:tableStyleId>{B301B821-A1FF-4177-AEE7-76D212191A09}</a:tableStyleId>
                  </a:tblPr>
                  <a:tblGrid>
                    <a:gridCol w="1586230"/>
                    <a:gridCol w="1222375"/>
                    <a:gridCol w="3991610"/>
                  </a:tblGrid>
                  <a:tr h="405130">
                    <a:tc>
                      <a:txBody>
                        <a:bodyPr/>
                        <a:p>
                          <a:r>
                            <a:rPr lang="fr-CA" sz="2000" dirty="0" err="1"/>
                            <a:t>Episode</a:t>
                          </a:r>
                          <a:endParaRPr lang="fr-CA" sz="2000" dirty="0" err="1"/>
                        </a:p>
                      </a:txBody>
                      <a:tcPr marL="100795" marR="100795" marT="50397" marB="50397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p>
                          <a:r>
                            <a:rPr lang="fr-CA" sz="2000" dirty="0"/>
                            <a:t>Support</a:t>
                          </a:r>
                          <a:endParaRPr lang="fr-CA" sz="2000" dirty="0"/>
                        </a:p>
                      </a:txBody>
                      <a:tcPr marL="100795" marR="100795" marT="50397" marB="50397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p>
                          <a:pPr>
                            <a:buNone/>
                          </a:pPr>
                          <a:r>
                            <a:rPr lang="fr-CA" altLang="en-US" sz="2000" dirty="0"/>
                            <a:t>Bound-list</a:t>
                          </a:r>
                          <a:endParaRPr lang="fr-CA" altLang="en-US" sz="2000" dirty="0"/>
                        </a:p>
                      </a:txBody>
                      <a:tcPr marL="100795" marR="100795" marT="50397" marB="50397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471805">
                    <a:tc>
                      <a:txBody>
                        <a:bodyPr/>
                        <a:lstStyle/>
                        <a:p>
                          <a:endParaRPr lang="fr-CA"/>
                        </a:p>
                      </a:txBody>
                      <a:tcPr marL="100795" marR="100795" marT="50397" marB="50397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1"/>
                        </a:blipFill>
                      </a:tcPr>
                    </a:tc>
                    <a:tc>
                      <a:txBody>
                        <a:bodyPr/>
                        <a:p>
                          <a:r>
                            <a:rPr lang="fr-CA" sz="2000" dirty="0"/>
                            <a:t>5</a:t>
                          </a:r>
                          <a:endParaRPr lang="fr-CA" sz="2000" dirty="0"/>
                        </a:p>
                      </a:txBody>
                      <a:tcPr marL="100795" marR="100795" marT="50397" marB="50397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defRPr/>
                          </a:pPr>
                          <a:r>
                            <a:rPr lang="fr-CA" altLang="zh-TW" sz="2000" b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a:t>[1,1], [2,2], [3,3], [6,6], [7,7]</a:t>
                          </a:r>
                          <a:endParaRPr lang="fr-CA" altLang="zh-TW" sz="2000" b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endParaRPr>
                        </a:p>
                      </a:txBody>
                      <a:tcPr marL="100795" marR="100795" marT="50397" marB="50397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471805">
                    <a:tc>
                      <a:txBody>
                        <a:bodyPr/>
                        <a:lstStyle/>
                        <a:p>
                          <a:endParaRPr lang="fr-CA"/>
                        </a:p>
                      </a:txBody>
                      <a:tcPr marL="100795" marR="100795" marT="50397" marB="50397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1"/>
                        </a:blipFill>
                      </a:tcPr>
                    </a:tc>
                    <a:tc>
                      <a:txBody>
                        <a:bodyPr/>
                        <a:p>
                          <a:r>
                            <a:rPr lang="fr-CA" sz="2000" dirty="0"/>
                            <a:t>3</a:t>
                          </a:r>
                          <a:endParaRPr lang="fr-CA" sz="2000" dirty="0"/>
                        </a:p>
                      </a:txBody>
                      <a:tcPr marL="100795" marR="100795" marT="50397" marB="50397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p>
                          <a:pPr algn="l">
                            <a:buNone/>
                          </a:pPr>
                          <a:r>
                            <a:rPr lang="fr-CA" altLang="zh-TW" sz="2000" b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sym typeface="+mn-ea"/>
                            </a:rPr>
                            <a:t>[3,3], [7,7], [9,9]</a:t>
                          </a:r>
                          <a:endParaRPr lang="fr-CA" altLang="zh-TW" sz="2000" b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+mn-ea"/>
                          </a:endParaRPr>
                        </a:p>
                      </a:txBody>
                      <a:tcPr marL="100795" marR="100795" marT="50397" marB="50397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471805">
                    <a:tc>
                      <a:txBody>
                        <a:bodyPr/>
                        <a:lstStyle/>
                        <a:p>
                          <a:endParaRPr lang="fr-CA"/>
                        </a:p>
                      </a:txBody>
                      <a:tcPr marL="100795" marR="100795" marT="50397" marB="50397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1"/>
                        </a:blipFill>
                      </a:tcPr>
                    </a:tc>
                    <a:tc>
                      <a:txBody>
                        <a:bodyPr/>
                        <a:p>
                          <a:r>
                            <a:rPr lang="fr-CA" sz="2000" dirty="0"/>
                            <a:t>2</a:t>
                          </a:r>
                          <a:endParaRPr lang="fr-CA" sz="2000" dirty="0"/>
                        </a:p>
                      </a:txBody>
                      <a:tcPr marL="100795" marR="100795" marT="50397" marB="50397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defRPr/>
                          </a:pPr>
                          <a:r>
                            <a:rPr lang="fr-CA" altLang="zh-TW" sz="2000" b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sym typeface="+mn-ea"/>
                            </a:rPr>
                            <a:t>[1,1], [8,8]</a:t>
                          </a:r>
                          <a:endParaRPr lang="fr-CA" altLang="zh-TW" sz="2000" b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+mn-ea"/>
                          </a:endParaRPr>
                        </a:p>
                      </a:txBody>
                      <a:tcPr marL="100795" marR="100795" marT="50397" marB="50397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405130">
                    <a:tc>
                      <a:txBody>
                        <a:bodyPr/>
                        <a:lstStyle/>
                        <a:p>
                          <a:endParaRPr lang="fr-CA"/>
                        </a:p>
                      </a:txBody>
                      <a:tcPr marL="100795" marR="100795" marT="50397" marB="50397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1"/>
                        </a:blipFill>
                      </a:tcPr>
                    </a:tc>
                    <a:tc>
                      <a:txBody>
                        <a:bodyPr/>
                        <a:p>
                          <a:r>
                            <a:rPr lang="fr-CA" sz="2000" dirty="0"/>
                            <a:t>2</a:t>
                          </a:r>
                          <a:endParaRPr lang="fr-CA" sz="2000" dirty="0"/>
                        </a:p>
                      </a:txBody>
                      <a:tcPr marL="100795" marR="100795" marT="50397" marB="50397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defRPr/>
                          </a:pPr>
                          <a:r>
                            <a:rPr lang="fr-CA" altLang="zh-TW" sz="2000" b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sym typeface="+mn-ea"/>
                            </a:rPr>
                            <a:t>[3,3], [7,7]</a:t>
                          </a:r>
                          <a:endParaRPr lang="fr-CA" altLang="zh-TW" sz="2000" b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+mn-ea"/>
                          </a:endParaRPr>
                        </a:p>
                      </a:txBody>
                      <a:tcPr marL="100795" marR="100795" marT="50397" marB="50397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</a:tr>
                </a:tbl>
              </a:graphicData>
            </a:graphic>
          </p:graphicFrame>
        </mc:Fallback>
      </mc:AlternateContent>
      <p:sp>
        <p:nvSpPr>
          <p:cNvPr id="7" name="Zone de texte 6"/>
          <p:cNvSpPr txBox="1"/>
          <p:nvPr/>
        </p:nvSpPr>
        <p:spPr>
          <a:xfrm>
            <a:off x="231140" y="142240"/>
            <a:ext cx="587565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fr-CA" altLang="en-US" b="1"/>
              <a:t>Parallel episodes</a:t>
            </a:r>
            <a:endParaRPr lang="fr-CA" altLang="en-US" b="1"/>
          </a:p>
        </p:txBody>
      </p:sp>
      <p:sp>
        <p:nvSpPr>
          <p:cNvPr id="8" name="Zone de texte 7"/>
          <p:cNvSpPr txBox="1"/>
          <p:nvPr/>
        </p:nvSpPr>
        <p:spPr>
          <a:xfrm>
            <a:off x="163195" y="3322955"/>
            <a:ext cx="587565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fr-CA" altLang="en-US" b="1"/>
              <a:t>Composite episodes</a:t>
            </a:r>
            <a:endParaRPr lang="fr-CA" altLang="en-US" b="1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9" name="Table 8"/>
              <p:cNvGraphicFramePr>
                <a:graphicFrameLocks noGrp="1"/>
              </p:cNvGraphicFramePr>
              <p:nvPr/>
            </p:nvGraphicFramePr>
            <p:xfrm>
              <a:off x="163195" y="3703955"/>
              <a:ext cx="6800215" cy="3574415"/>
            </p:xfrm>
            <a:graphic>
              <a:graphicData uri="http://schemas.openxmlformats.org/drawingml/2006/table">
                <a:tbl>
                  <a:tblPr firstRow="1" bandRow="1">
                    <a:tableStyleId>{B301B821-A1FF-4177-AEE7-76D212191A09}</a:tableStyleId>
                  </a:tblPr>
                  <a:tblGrid>
                    <a:gridCol w="1586230"/>
                    <a:gridCol w="1222375"/>
                    <a:gridCol w="3991610"/>
                  </a:tblGrid>
                  <a:tr h="405130">
                    <a:tc>
                      <a:txBody>
                        <a:bodyPr/>
                        <a:p>
                          <a:r>
                            <a:rPr lang="fr-CA" sz="2000" dirty="0" err="1"/>
                            <a:t>Episode</a:t>
                          </a:r>
                          <a:endParaRPr lang="fr-CA" sz="2000" dirty="0" err="1"/>
                        </a:p>
                      </a:txBody>
                      <a:tcPr marL="100795" marR="100795" marT="50397" marB="50397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p>
                          <a:r>
                            <a:rPr lang="fr-CA" sz="2000" dirty="0"/>
                            <a:t>Support</a:t>
                          </a:r>
                          <a:endParaRPr lang="fr-CA" sz="2000" dirty="0"/>
                        </a:p>
                      </a:txBody>
                      <a:tcPr marL="100795" marR="100795" marT="50397" marB="50397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p>
                          <a:pPr>
                            <a:buNone/>
                          </a:pPr>
                          <a:r>
                            <a:rPr lang="fr-CA" altLang="en-US" sz="2000" dirty="0"/>
                            <a:t>Bound-list</a:t>
                          </a:r>
                          <a:endParaRPr lang="fr-CA" altLang="en-US" sz="2000" dirty="0"/>
                        </a:p>
                      </a:txBody>
                      <a:tcPr marL="100795" marR="100795" marT="50397" marB="50397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471805">
                    <a:tc>
                      <a:txBody>
                        <a:bodyPr/>
                        <a:p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d>
                                  <m:dPr>
                                    <m:begChr m:val="⟨"/>
                                    <m:endChr m:val="⟩"/>
                                    <m:ctrlPr>
                                      <a:rPr lang="en-US" altLang="zh-TW" sz="2000" smtClean="0">
                                        <a:solidFill>
                                          <a:srgbClr val="0000FF"/>
                                        </a:solidFill>
                                      </a:rPr>
                                    </m:ctrlPr>
                                  </m:dPr>
                                  <m:e>
                                    <m:d>
                                      <m:dPr>
                                        <m:begChr m:val="{"/>
                                        <m:endChr m:val="}"/>
                                        <m:ctrlPr>
                                          <a:rPr lang="en-US" altLang="zh-TW" sz="2000">
                                            <a:solidFill>
                                              <a:srgbClr val="0000FF"/>
                                            </a:solidFill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altLang="zh-TW" sz="2000">
                                            <a:solidFill>
                                              <a:srgbClr val="0000FF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𝑎</m:t>
                                        </m:r>
                                      </m:e>
                                    </m:d>
                                  </m:e>
                                </m:d>
                              </m:oMath>
                            </m:oMathPara>
                          </a14:m>
                          <a:endParaRPr lang="en-US" altLang="zh-TW" sz="2000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endParaRPr>
                        </a:p>
                      </a:txBody>
                      <a:tcPr marL="100795" marR="100795" marT="50397" marB="50397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p>
                          <a:r>
                            <a:rPr lang="fr-CA" sz="2000" dirty="0"/>
                            <a:t>5</a:t>
                          </a:r>
                          <a:endParaRPr lang="fr-CA" sz="2000" dirty="0"/>
                        </a:p>
                      </a:txBody>
                      <a:tcPr marL="100795" marR="100795" marT="50397" marB="50397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defRPr/>
                          </a:pPr>
                          <a:r>
                            <a:rPr lang="fr-CA" altLang="zh-TW" sz="2000" b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a:t>[1,1], [2,2], [3,3], [6,6], [7,7]</a:t>
                          </a:r>
                          <a:endParaRPr lang="fr-CA" altLang="zh-TW" sz="2000" b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endParaRPr>
                        </a:p>
                      </a:txBody>
                      <a:tcPr marL="100795" marR="100795" marT="50397" marB="50397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471805">
                    <a:tc>
                      <a:txBody>
                        <a:bodyPr/>
                        <a:p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d>
                                  <m:dPr>
                                    <m:begChr m:val="⟨"/>
                                    <m:endChr m:val="⟩"/>
                                    <m:ctrlPr>
                                      <a:rPr lang="en-US" altLang="zh-TW" sz="2000" smtClean="0">
                                        <a:solidFill>
                                          <a:srgbClr val="0000FF"/>
                                        </a:solidFill>
                                      </a:rPr>
                                    </m:ctrlPr>
                                  </m:dPr>
                                  <m:e>
                                    <m:d>
                                      <m:dPr>
                                        <m:begChr m:val="{"/>
                                        <m:endChr m:val="}"/>
                                        <m:ctrlPr>
                                          <a:rPr lang="en-US" altLang="zh-TW" sz="2000">
                                            <a:solidFill>
                                              <a:srgbClr val="0000FF"/>
                                            </a:solidFill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altLang="zh-TW" sz="2000" smtClean="0">
                                            <a:solidFill>
                                              <a:srgbClr val="0000FF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𝑏</m:t>
                                        </m:r>
                                      </m:e>
                                    </m:d>
                                  </m:e>
                                </m:d>
                              </m:oMath>
                            </m:oMathPara>
                          </a14:m>
                          <a:endParaRPr lang="en-US" altLang="zh-TW" sz="2000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endParaRPr>
                        </a:p>
                      </a:txBody>
                      <a:tcPr marL="100795" marR="100795" marT="50397" marB="50397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p>
                          <a:r>
                            <a:rPr lang="fr-CA" sz="2000" dirty="0"/>
                            <a:t>3</a:t>
                          </a:r>
                          <a:endParaRPr lang="fr-CA" sz="2000" dirty="0"/>
                        </a:p>
                      </a:txBody>
                      <a:tcPr marL="100795" marR="100795" marT="50397" marB="50397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p>
                          <a:pPr algn="l">
                            <a:buNone/>
                          </a:pPr>
                          <a:r>
                            <a:rPr lang="fr-CA" altLang="zh-TW" sz="2000" b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sym typeface="+mn-ea"/>
                            </a:rPr>
                            <a:t>[3,3], [7,7], [9,9]</a:t>
                          </a:r>
                          <a:endParaRPr lang="fr-CA" altLang="zh-TW" sz="2000" b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+mn-ea"/>
                          </a:endParaRPr>
                        </a:p>
                      </a:txBody>
                      <a:tcPr marL="100795" marR="100795" marT="50397" marB="50397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471805">
                    <a:tc>
                      <a:txBody>
                        <a:bodyPr/>
                        <a:p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d>
                                  <m:dPr>
                                    <m:begChr m:val="⟨"/>
                                    <m:endChr m:val="⟩"/>
                                    <m:ctrlPr>
                                      <a:rPr lang="en-US" altLang="zh-TW" sz="2000" smtClean="0">
                                        <a:solidFill>
                                          <a:srgbClr val="0000FF"/>
                                        </a:solidFill>
                                      </a:rPr>
                                    </m:ctrlPr>
                                  </m:dPr>
                                  <m:e>
                                    <m:d>
                                      <m:dPr>
                                        <m:begChr m:val="{"/>
                                        <m:endChr m:val="}"/>
                                        <m:ctrlPr>
                                          <a:rPr lang="en-US" altLang="zh-TW" sz="2000">
                                            <a:solidFill>
                                              <a:srgbClr val="0000FF"/>
                                            </a:solidFill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altLang="zh-TW" sz="2000" smtClean="0">
                                            <a:solidFill>
                                              <a:srgbClr val="0000FF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𝑐</m:t>
                                        </m:r>
                                      </m:e>
                                    </m:d>
                                    <m:r>
                                      <a:rPr lang="en-US" altLang="zh-TW" sz="2000" smtClean="0">
                                        <a:solidFill>
                                          <a:srgbClr val="0000FF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 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en-US" altLang="zh-TW" sz="2000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endParaRPr>
                        </a:p>
                      </a:txBody>
                      <a:tcPr marL="100795" marR="100795" marT="50397" marB="50397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p>
                          <a:r>
                            <a:rPr lang="fr-CA" sz="2000" dirty="0"/>
                            <a:t>2</a:t>
                          </a:r>
                          <a:endParaRPr lang="fr-CA" sz="2000" dirty="0"/>
                        </a:p>
                      </a:txBody>
                      <a:tcPr marL="100795" marR="100795" marT="50397" marB="50397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defRPr/>
                          </a:pPr>
                          <a:r>
                            <a:rPr lang="fr-CA" altLang="zh-TW" sz="2000" b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sym typeface="+mn-ea"/>
                            </a:rPr>
                            <a:t>[1,1], [8,8]</a:t>
                          </a:r>
                          <a:endParaRPr lang="fr-CA" altLang="zh-TW" sz="2000" b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+mn-ea"/>
                          </a:endParaRPr>
                        </a:p>
                      </a:txBody>
                      <a:tcPr marL="100795" marR="100795" marT="50397" marB="50397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405130">
                    <a:tc>
                      <a:txBody>
                        <a:bodyPr/>
                        <a:p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d>
                                  <m:dPr>
                                    <m:begChr m:val="⟨"/>
                                    <m:endChr m:val="⟩"/>
                                    <m:ctrlPr>
                                      <a:rPr lang="en-US" altLang="zh-TW" sz="2000" i="1" smtClean="0">
                                        <a:solidFill>
                                          <a:srgbClr val="0000FF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d>
                                      <m:dPr>
                                        <m:begChr m:val="{"/>
                                        <m:endChr m:val="}"/>
                                        <m:ctrlPr>
                                          <a:rPr lang="en-US" altLang="zh-TW" sz="2000" i="1">
                                            <a:solidFill>
                                              <a:srgbClr val="0000FF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altLang="zh-TW" sz="2000">
                                            <a:solidFill>
                                              <a:srgbClr val="0000FF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𝑎</m:t>
                                        </m:r>
                                        <m:r>
                                          <a:rPr lang="fr-CA" altLang="zh-TW" sz="2000" b="0" i="0" smtClean="0">
                                            <a:solidFill>
                                              <a:srgbClr val="0000FF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,</m:t>
                                        </m:r>
                                        <m:r>
                                          <m:rPr>
                                            <m:sty m:val="p"/>
                                          </m:rPr>
                                          <a:rPr lang="fr-CA" altLang="zh-TW" sz="2000" b="0" i="0" smtClean="0">
                                            <a:solidFill>
                                              <a:srgbClr val="0000FF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b</m:t>
                                        </m:r>
                                      </m:e>
                                    </m:d>
                                  </m:e>
                                </m:d>
                              </m:oMath>
                            </m:oMathPara>
                          </a14:m>
                          <a:endParaRPr lang="fr-CA" altLang="zh-TW" sz="2000" b="0" i="0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endParaRPr>
                        </a:p>
                      </a:txBody>
                      <a:tcPr marL="100795" marR="100795" marT="50397" marB="50397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p>
                          <a:r>
                            <a:rPr lang="fr-CA" sz="2000" dirty="0"/>
                            <a:t>2</a:t>
                          </a:r>
                          <a:endParaRPr lang="fr-CA" sz="2000" dirty="0"/>
                        </a:p>
                      </a:txBody>
                      <a:tcPr marL="100795" marR="100795" marT="50397" marB="50397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defRPr/>
                          </a:pPr>
                          <a:r>
                            <a:rPr lang="fr-CA" altLang="zh-TW" sz="2000" b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sym typeface="+mn-ea"/>
                            </a:rPr>
                            <a:t>[3,3], [7,7]</a:t>
                          </a:r>
                          <a:endParaRPr lang="fr-CA" altLang="zh-TW" sz="2000" b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+mn-ea"/>
                          </a:endParaRPr>
                        </a:p>
                      </a:txBody>
                      <a:tcPr marL="100795" marR="100795" marT="50397" marB="50397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</a:tr>
                  <a:tr h="405130">
                    <a:tc>
                      <a:txBody>
                        <a:bodyPr/>
                        <a:p>
                          <a:pPr>
                            <a:buNone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d>
                                  <m:dPr>
                                    <m:begChr m:val="⟨"/>
                                    <m:endChr m:val="⟩"/>
                                    <m:ctrlPr>
                                      <a:rPr lang="en-US" altLang="zh-TW" sz="2000" b="0" smtClean="0">
                                        <a:solidFill>
                                          <a:srgbClr val="0000FF"/>
                                        </a:solidFill>
                                      </a:rPr>
                                    </m:ctrlPr>
                                  </m:dPr>
                                  <m:e>
                                    <m:d>
                                      <m:dPr>
                                        <m:begChr m:val="{"/>
                                        <m:endChr m:val="}"/>
                                        <m:ctrlPr>
                                          <a:rPr lang="en-US" altLang="zh-TW" sz="2000" b="0">
                                            <a:solidFill>
                                              <a:srgbClr val="0000FF"/>
                                            </a:solidFill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m:rPr>
                                            <m:sty m:val="p"/>
                                          </m:rPr>
                                          <a:rPr lang="en-US" altLang="zh-TW" sz="2000" b="0">
                                            <a:solidFill>
                                              <a:srgbClr val="0000FF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a</m:t>
                                        </m:r>
                                      </m:e>
                                    </m:d>
                                    <m:r>
                                      <a:rPr lang="en-US" altLang="zh-TW" sz="2000" b="0">
                                        <a:solidFill>
                                          <a:srgbClr val="0000FF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.{</m:t>
                                    </m:r>
                                    <m:r>
                                      <m:rPr>
                                        <m:sty m:val="p"/>
                                      </m:rPr>
                                      <a:rPr lang="en-US" altLang="zh-TW" sz="2000" b="0">
                                        <a:solidFill>
                                          <a:srgbClr val="0000FF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a</m:t>
                                    </m:r>
                                    <m:r>
                                      <a:rPr lang="en-US" altLang="zh-TW" sz="2000" b="0">
                                        <a:solidFill>
                                          <a:srgbClr val="0000FF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}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fr-CA" altLang="zh-TW" sz="2000" b="0" i="0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endParaRPr>
                        </a:p>
                      </a:txBody>
                      <a:tcPr marL="100795" marR="100795" marT="50397" marB="50397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5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p>
                          <a:pPr>
                            <a:buNone/>
                          </a:pPr>
                          <a:r>
                            <a:rPr lang="fr-CA" altLang="en-US" sz="2000" b="0" dirty="0"/>
                            <a:t>3</a:t>
                          </a:r>
                          <a:endParaRPr lang="fr-CA" altLang="en-US" sz="2000" b="0" dirty="0"/>
                        </a:p>
                      </a:txBody>
                      <a:tcPr marL="100795" marR="100795" marT="50397" marB="50397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5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defRPr/>
                          </a:pPr>
                          <a:r>
                            <a:rPr lang="fr-CA" altLang="zh-TW" sz="2000" b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sym typeface="+mn-ea"/>
                            </a:rPr>
                            <a:t>[1,2], [2,3], [6,7]</a:t>
                          </a:r>
                          <a:endParaRPr lang="fr-CA" altLang="zh-TW" sz="2000" b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+mn-ea"/>
                          </a:endParaRPr>
                        </a:p>
                      </a:txBody>
                      <a:tcPr marL="100795" marR="100795" marT="50397" marB="50397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5">
                            <a:lumMod val="20000"/>
                            <a:lumOff val="80000"/>
                          </a:schemeClr>
                        </a:solidFill>
                      </a:tcPr>
                    </a:tc>
                  </a:tr>
                  <a:tr h="405130">
                    <a:tc>
                      <a:txBody>
                        <a:bodyPr/>
                        <a:p>
                          <a:pPr>
                            <a:buNone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d>
                                  <m:dPr>
                                    <m:begChr m:val="⟨"/>
                                    <m:endChr m:val="⟩"/>
                                    <m:ctrlPr>
                                      <a:rPr lang="en-US" altLang="zh-TW" sz="2000" smtClean="0">
                                        <a:solidFill>
                                          <a:srgbClr val="0000FF"/>
                                        </a:solidFill>
                                      </a:rPr>
                                    </m:ctrlPr>
                                  </m:dPr>
                                  <m:e>
                                    <m:d>
                                      <m:dPr>
                                        <m:begChr m:val="{"/>
                                        <m:endChr m:val="}"/>
                                        <m:ctrlPr>
                                          <a:rPr lang="en-US" altLang="zh-TW" sz="2000">
                                            <a:solidFill>
                                              <a:srgbClr val="0000FF"/>
                                            </a:solidFill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altLang="zh-TW" sz="2000">
                                            <a:solidFill>
                                              <a:srgbClr val="0000FF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𝑎</m:t>
                                        </m:r>
                                      </m:e>
                                    </m:d>
                                    <m:r>
                                      <a:rPr lang="en-US" altLang="zh-TW" sz="2000">
                                        <a:solidFill>
                                          <a:srgbClr val="0000FF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.{</m:t>
                                    </m:r>
                                    <m:r>
                                      <m:rPr>
                                        <m:sty m:val="p"/>
                                      </m:rPr>
                                      <a:rPr lang="en-US" altLang="zh-TW" sz="2000">
                                        <a:solidFill>
                                          <a:srgbClr val="0000FF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b</m:t>
                                    </m:r>
                                    <m:r>
                                      <a:rPr lang="en-US" altLang="zh-TW" sz="2000">
                                        <a:solidFill>
                                          <a:srgbClr val="0000FF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}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fr-CA" altLang="zh-TW" sz="2000" b="0" i="0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endParaRPr>
                        </a:p>
                      </a:txBody>
                      <a:tcPr marL="100795" marR="100795" marT="50397" marB="50397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p>
                          <a:pPr>
                            <a:buNone/>
                          </a:pPr>
                          <a:r>
                            <a:rPr lang="fr-CA" altLang="en-US" sz="2000" b="0" dirty="0"/>
                            <a:t>2</a:t>
                          </a:r>
                          <a:endParaRPr lang="fr-CA" altLang="en-US" sz="2000" b="0" dirty="0"/>
                        </a:p>
                      </a:txBody>
                      <a:tcPr marL="100795" marR="100795" marT="50397" marB="50397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defRPr/>
                          </a:pPr>
                          <a:r>
                            <a:rPr lang="fr-CA" altLang="zh-TW" sz="2000" b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sym typeface="+mn-ea"/>
                            </a:rPr>
                            <a:t>[2,3],[6,7]</a:t>
                          </a:r>
                          <a:endParaRPr lang="fr-CA" altLang="zh-TW" sz="2000" b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+mn-ea"/>
                          </a:endParaRPr>
                        </a:p>
                      </a:txBody>
                      <a:tcPr marL="100795" marR="100795" marT="50397" marB="50397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</a:tr>
                  <a:tr h="405130">
                    <a:tc>
                      <a:txBody>
                        <a:bodyPr/>
                        <a:p>
                          <a:pPr>
                            <a:buNone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d>
                                  <m:dPr>
                                    <m:begChr m:val="⟨"/>
                                    <m:endChr m:val="⟩"/>
                                    <m:ctrlPr>
                                      <a:rPr lang="en-US" altLang="zh-TW" sz="2000" smtClean="0">
                                        <a:solidFill>
                                          <a:srgbClr val="0000FF"/>
                                        </a:solidFill>
                                      </a:rPr>
                                    </m:ctrlPr>
                                  </m:dPr>
                                  <m:e>
                                    <m:d>
                                      <m:dPr>
                                        <m:begChr m:val="{"/>
                                        <m:endChr m:val="}"/>
                                        <m:ctrlPr>
                                          <a:rPr lang="en-US" altLang="zh-TW" sz="2000">
                                            <a:solidFill>
                                              <a:srgbClr val="0000FF"/>
                                            </a:solidFill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altLang="zh-TW" sz="2000">
                                            <a:solidFill>
                                              <a:srgbClr val="0000FF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𝑎</m:t>
                                        </m:r>
                                      </m:e>
                                    </m:d>
                                    <m:r>
                                      <a:rPr lang="en-US" altLang="zh-TW" sz="2000">
                                        <a:solidFill>
                                          <a:srgbClr val="0000FF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.{</m:t>
                                    </m:r>
                                    <m:r>
                                      <m:rPr>
                                        <m:sty m:val="p"/>
                                      </m:rPr>
                                      <a:rPr lang="en-US" altLang="zh-TW" sz="2000">
                                        <a:solidFill>
                                          <a:srgbClr val="0000FF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c</m:t>
                                    </m:r>
                                    <m:r>
                                      <a:rPr lang="en-US" altLang="zh-TW" sz="2000">
                                        <a:solidFill>
                                          <a:srgbClr val="0000FF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}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fr-CA" altLang="zh-TW" sz="2000" b="0" i="0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endParaRPr>
                        </a:p>
                      </a:txBody>
                      <a:tcPr marL="100795" marR="100795" marT="50397" marB="50397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p>
                          <a:pPr>
                            <a:buNone/>
                          </a:pPr>
                          <a:r>
                            <a:rPr lang="fr-CA" altLang="en-US" sz="2000" b="1" dirty="0"/>
                            <a:t>1 </a:t>
                          </a:r>
                          <a:endParaRPr lang="fr-CA" altLang="en-US" sz="2000" b="1" dirty="0"/>
                        </a:p>
                      </a:txBody>
                      <a:tcPr marL="100795" marR="100795" marT="50397" marB="50397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defRPr/>
                          </a:pPr>
                          <a:r>
                            <a:rPr lang="fr-CA" altLang="zh-TW" sz="2000" b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sym typeface="+mn-ea"/>
                            </a:rPr>
                            <a:t>[7,8]</a:t>
                          </a:r>
                          <a:endParaRPr lang="fr-CA" altLang="zh-TW" sz="2000" b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+mn-ea"/>
                          </a:endParaRPr>
                        </a:p>
                      </a:txBody>
                      <a:tcPr marL="100795" marR="100795" marT="50397" marB="50397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FF00"/>
                        </a:solidFill>
                      </a:tcPr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9" name="Table 8"/>
              <p:cNvGraphicFramePr>
                <a:graphicFrameLocks noGrp="1"/>
              </p:cNvGraphicFramePr>
              <p:nvPr/>
            </p:nvGraphicFramePr>
            <p:xfrm>
              <a:off x="163195" y="3703955"/>
              <a:ext cx="6800215" cy="3574415"/>
            </p:xfrm>
            <a:graphic>
              <a:graphicData uri="http://schemas.openxmlformats.org/drawingml/2006/table">
                <a:tbl>
                  <a:tblPr firstRow="1" bandRow="1">
                    <a:tableStyleId>{B301B821-A1FF-4177-AEE7-76D212191A09}</a:tableStyleId>
                  </a:tblPr>
                  <a:tblGrid>
                    <a:gridCol w="1586230"/>
                    <a:gridCol w="1222375"/>
                    <a:gridCol w="3991610"/>
                  </a:tblGrid>
                  <a:tr h="405130">
                    <a:tc>
                      <a:txBody>
                        <a:bodyPr/>
                        <a:p>
                          <a:r>
                            <a:rPr lang="fr-CA" sz="2000" dirty="0" err="1"/>
                            <a:t>Episode</a:t>
                          </a:r>
                          <a:endParaRPr lang="fr-CA" sz="2000" dirty="0" err="1"/>
                        </a:p>
                      </a:txBody>
                      <a:tcPr marL="100795" marR="100795" marT="50397" marB="50397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p>
                          <a:r>
                            <a:rPr lang="fr-CA" sz="2000" dirty="0"/>
                            <a:t>Support</a:t>
                          </a:r>
                          <a:endParaRPr lang="fr-CA" sz="2000" dirty="0"/>
                        </a:p>
                      </a:txBody>
                      <a:tcPr marL="100795" marR="100795" marT="50397" marB="50397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p>
                          <a:pPr>
                            <a:buNone/>
                          </a:pPr>
                          <a:r>
                            <a:rPr lang="fr-CA" altLang="en-US" sz="2000" dirty="0"/>
                            <a:t>Bound-list</a:t>
                          </a:r>
                          <a:endParaRPr lang="fr-CA" altLang="en-US" sz="2000" dirty="0"/>
                        </a:p>
                      </a:txBody>
                      <a:tcPr marL="100795" marR="100795" marT="50397" marB="50397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471805">
                    <a:tc>
                      <a:txBody>
                        <a:bodyPr/>
                        <a:lstStyle/>
                        <a:p>
                          <a:endParaRPr lang="fr-CA"/>
                        </a:p>
                      </a:txBody>
                      <a:tcPr marL="100795" marR="100795" marT="50397" marB="50397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</a:blipFill>
                      </a:tcPr>
                    </a:tc>
                    <a:tc>
                      <a:txBody>
                        <a:bodyPr/>
                        <a:p>
                          <a:r>
                            <a:rPr lang="fr-CA" sz="2000" dirty="0"/>
                            <a:t>5</a:t>
                          </a:r>
                          <a:endParaRPr lang="fr-CA" sz="2000" dirty="0"/>
                        </a:p>
                      </a:txBody>
                      <a:tcPr marL="100795" marR="100795" marT="50397" marB="50397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defRPr/>
                          </a:pPr>
                          <a:r>
                            <a:rPr lang="fr-CA" altLang="zh-TW" sz="2000" b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a:t>[1,1], [2,2], [3,3], [6,6], [7,7]</a:t>
                          </a:r>
                          <a:endParaRPr lang="fr-CA" altLang="zh-TW" sz="2000" b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endParaRPr>
                        </a:p>
                      </a:txBody>
                      <a:tcPr marL="100795" marR="100795" marT="50397" marB="50397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471805">
                    <a:tc>
                      <a:txBody>
                        <a:bodyPr/>
                        <a:lstStyle/>
                        <a:p>
                          <a:endParaRPr lang="fr-CA"/>
                        </a:p>
                      </a:txBody>
                      <a:tcPr marL="100795" marR="100795" marT="50397" marB="50397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</a:blipFill>
                      </a:tcPr>
                    </a:tc>
                    <a:tc>
                      <a:txBody>
                        <a:bodyPr/>
                        <a:p>
                          <a:r>
                            <a:rPr lang="fr-CA" sz="2000" dirty="0"/>
                            <a:t>3</a:t>
                          </a:r>
                          <a:endParaRPr lang="fr-CA" sz="2000" dirty="0"/>
                        </a:p>
                      </a:txBody>
                      <a:tcPr marL="100795" marR="100795" marT="50397" marB="50397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p>
                          <a:pPr algn="l">
                            <a:buNone/>
                          </a:pPr>
                          <a:r>
                            <a:rPr lang="fr-CA" altLang="zh-TW" sz="2000" b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sym typeface="+mn-ea"/>
                            </a:rPr>
                            <a:t>[3,3], [7,7], [9,9]</a:t>
                          </a:r>
                          <a:endParaRPr lang="fr-CA" altLang="zh-TW" sz="2000" b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+mn-ea"/>
                          </a:endParaRPr>
                        </a:p>
                      </a:txBody>
                      <a:tcPr marL="100795" marR="100795" marT="50397" marB="50397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471805">
                    <a:tc>
                      <a:txBody>
                        <a:bodyPr/>
                        <a:lstStyle/>
                        <a:p>
                          <a:endParaRPr lang="fr-CA"/>
                        </a:p>
                      </a:txBody>
                      <a:tcPr marL="100795" marR="100795" marT="50397" marB="50397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</a:blipFill>
                      </a:tcPr>
                    </a:tc>
                    <a:tc>
                      <a:txBody>
                        <a:bodyPr/>
                        <a:p>
                          <a:r>
                            <a:rPr lang="fr-CA" sz="2000" dirty="0"/>
                            <a:t>2</a:t>
                          </a:r>
                          <a:endParaRPr lang="fr-CA" sz="2000" dirty="0"/>
                        </a:p>
                      </a:txBody>
                      <a:tcPr marL="100795" marR="100795" marT="50397" marB="50397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defRPr/>
                          </a:pPr>
                          <a:r>
                            <a:rPr lang="fr-CA" altLang="zh-TW" sz="2000" b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sym typeface="+mn-ea"/>
                            </a:rPr>
                            <a:t>[1,1], [8,8]</a:t>
                          </a:r>
                          <a:endParaRPr lang="fr-CA" altLang="zh-TW" sz="2000" b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+mn-ea"/>
                          </a:endParaRPr>
                        </a:p>
                      </a:txBody>
                      <a:tcPr marL="100795" marR="100795" marT="50397" marB="50397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405130">
                    <a:tc>
                      <a:txBody>
                        <a:bodyPr/>
                        <a:lstStyle/>
                        <a:p>
                          <a:endParaRPr lang="fr-CA"/>
                        </a:p>
                      </a:txBody>
                      <a:tcPr marL="100795" marR="100795" marT="50397" marB="50397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</a:blipFill>
                      </a:tcPr>
                    </a:tc>
                    <a:tc>
                      <a:txBody>
                        <a:bodyPr/>
                        <a:p>
                          <a:r>
                            <a:rPr lang="fr-CA" sz="2000" dirty="0"/>
                            <a:t>2</a:t>
                          </a:r>
                          <a:endParaRPr lang="fr-CA" sz="2000" dirty="0"/>
                        </a:p>
                      </a:txBody>
                      <a:tcPr marL="100795" marR="100795" marT="50397" marB="50397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defRPr/>
                          </a:pPr>
                          <a:r>
                            <a:rPr lang="fr-CA" altLang="zh-TW" sz="2000" b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sym typeface="+mn-ea"/>
                            </a:rPr>
                            <a:t>[3,3], [7,7]</a:t>
                          </a:r>
                          <a:endParaRPr lang="fr-CA" altLang="zh-TW" sz="2000" b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+mn-ea"/>
                          </a:endParaRPr>
                        </a:p>
                      </a:txBody>
                      <a:tcPr marL="100795" marR="100795" marT="50397" marB="50397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</a:tr>
                  <a:tr h="471805">
                    <a:tc>
                      <a:txBody>
                        <a:bodyPr/>
                        <a:lstStyle/>
                        <a:p>
                          <a:endParaRPr lang="fr-CA"/>
                        </a:p>
                      </a:txBody>
                      <a:tcPr marL="100795" marR="100795" marT="50397" marB="50397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</a:blipFill>
                      </a:tcPr>
                    </a:tc>
                    <a:tc>
                      <a:txBody>
                        <a:bodyPr/>
                        <a:p>
                          <a:pPr>
                            <a:buNone/>
                          </a:pPr>
                          <a:r>
                            <a:rPr lang="fr-CA" altLang="en-US" sz="2000" b="0" dirty="0"/>
                            <a:t>3</a:t>
                          </a:r>
                          <a:endParaRPr lang="fr-CA" altLang="en-US" sz="2000" b="0" dirty="0"/>
                        </a:p>
                      </a:txBody>
                      <a:tcPr marL="100795" marR="100795" marT="50397" marB="50397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5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defRPr/>
                          </a:pPr>
                          <a:r>
                            <a:rPr lang="fr-CA" altLang="zh-TW" sz="2000" b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sym typeface="+mn-ea"/>
                            </a:rPr>
                            <a:t>[1,2], [2,3], [6,7]</a:t>
                          </a:r>
                          <a:endParaRPr lang="fr-CA" altLang="zh-TW" sz="2000" b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+mn-ea"/>
                          </a:endParaRPr>
                        </a:p>
                      </a:txBody>
                      <a:tcPr marL="100795" marR="100795" marT="50397" marB="50397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5">
                            <a:lumMod val="20000"/>
                            <a:lumOff val="80000"/>
                          </a:schemeClr>
                        </a:solidFill>
                      </a:tcPr>
                    </a:tc>
                  </a:tr>
                  <a:tr h="471805">
                    <a:tc>
                      <a:txBody>
                        <a:bodyPr/>
                        <a:lstStyle/>
                        <a:p>
                          <a:endParaRPr lang="fr-CA"/>
                        </a:p>
                      </a:txBody>
                      <a:tcPr marL="100795" marR="100795" marT="50397" marB="50397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</a:blipFill>
                      </a:tcPr>
                    </a:tc>
                    <a:tc>
                      <a:txBody>
                        <a:bodyPr/>
                        <a:p>
                          <a:pPr>
                            <a:buNone/>
                          </a:pPr>
                          <a:r>
                            <a:rPr lang="fr-CA" altLang="en-US" sz="2000" b="0" dirty="0"/>
                            <a:t>2</a:t>
                          </a:r>
                          <a:endParaRPr lang="fr-CA" altLang="en-US" sz="2000" b="0" dirty="0"/>
                        </a:p>
                      </a:txBody>
                      <a:tcPr marL="100795" marR="100795" marT="50397" marB="50397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defRPr/>
                          </a:pPr>
                          <a:r>
                            <a:rPr lang="fr-CA" altLang="zh-TW" sz="2000" b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sym typeface="+mn-ea"/>
                            </a:rPr>
                            <a:t>[2,3],[6,7]</a:t>
                          </a:r>
                          <a:endParaRPr lang="fr-CA" altLang="zh-TW" sz="2000" b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+mn-ea"/>
                          </a:endParaRPr>
                        </a:p>
                      </a:txBody>
                      <a:tcPr marL="100795" marR="100795" marT="50397" marB="50397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</a:tr>
                  <a:tr h="471805">
                    <a:tc>
                      <a:txBody>
                        <a:bodyPr/>
                        <a:lstStyle/>
                        <a:p>
                          <a:endParaRPr lang="fr-CA"/>
                        </a:p>
                      </a:txBody>
                      <a:tcPr marL="100795" marR="100795" marT="50397" marB="50397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</a:blipFill>
                      </a:tcPr>
                    </a:tc>
                    <a:tc>
                      <a:txBody>
                        <a:bodyPr/>
                        <a:p>
                          <a:pPr>
                            <a:buNone/>
                          </a:pPr>
                          <a:r>
                            <a:rPr lang="fr-CA" altLang="en-US" sz="2000" b="1" dirty="0"/>
                            <a:t>1 </a:t>
                          </a:r>
                          <a:endParaRPr lang="fr-CA" altLang="en-US" sz="2000" b="1" dirty="0"/>
                        </a:p>
                      </a:txBody>
                      <a:tcPr marL="100795" marR="100795" marT="50397" marB="50397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defRPr/>
                          </a:pPr>
                          <a:r>
                            <a:rPr lang="fr-CA" altLang="zh-TW" sz="2000" b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sym typeface="+mn-ea"/>
                            </a:rPr>
                            <a:t>[7,8]</a:t>
                          </a:r>
                          <a:endParaRPr lang="fr-CA" altLang="zh-TW" sz="2000" b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+mn-ea"/>
                          </a:endParaRPr>
                        </a:p>
                      </a:txBody>
                      <a:tcPr marL="100795" marR="100795" marT="50397" marB="50397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FF00"/>
                        </a:solidFill>
                      </a:tcPr>
                    </a:tc>
                  </a:tr>
                </a:tbl>
              </a:graphicData>
            </a:graphic>
          </p:graphicFrame>
        </mc:Fallback>
      </mc:AlternateContent>
      <p:cxnSp>
        <p:nvCxnSpPr>
          <p:cNvPr id="10" name="Straight Connector 9"/>
          <p:cNvCxnSpPr/>
          <p:nvPr/>
        </p:nvCxnSpPr>
        <p:spPr>
          <a:xfrm>
            <a:off x="315595" y="7132955"/>
            <a:ext cx="685800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med" advClick="0"/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>
              <a:defRPr/>
            </a:pPr>
            <a:fld id="{02CE1AC3-715D-4D80-8097-7A9D29DF156E}" type="slidenum">
              <a:rPr lang="en-GB"/>
            </a:fld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" name="Espace réservé du contenu 4"/>
              <p:cNvGraphicFramePr>
                <a:graphicFrameLocks noGrp="1"/>
              </p:cNvGraphicFramePr>
              <p:nvPr>
                <p:ph idx="1"/>
              </p:nvPr>
            </p:nvGraphicFramePr>
            <p:xfrm>
              <a:off x="163195" y="655955"/>
              <a:ext cx="6800215" cy="2225675"/>
            </p:xfrm>
            <a:graphic>
              <a:graphicData uri="http://schemas.openxmlformats.org/drawingml/2006/table">
                <a:tbl>
                  <a:tblPr firstRow="1" bandRow="1">
                    <a:tableStyleId>{B301B821-A1FF-4177-AEE7-76D212191A09}</a:tableStyleId>
                  </a:tblPr>
                  <a:tblGrid>
                    <a:gridCol w="1586230"/>
                    <a:gridCol w="1222375"/>
                    <a:gridCol w="3991610"/>
                  </a:tblGrid>
                  <a:tr h="405130">
                    <a:tc>
                      <a:txBody>
                        <a:bodyPr/>
                        <a:p>
                          <a:r>
                            <a:rPr lang="fr-CA" sz="2000" dirty="0" err="1"/>
                            <a:t>Episode</a:t>
                          </a:r>
                          <a:endParaRPr lang="fr-CA" sz="2000" dirty="0" err="1"/>
                        </a:p>
                      </a:txBody>
                      <a:tcPr marL="100795" marR="100795" marT="50397" marB="50397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p>
                          <a:r>
                            <a:rPr lang="fr-CA" sz="2000" dirty="0"/>
                            <a:t>Support</a:t>
                          </a:r>
                          <a:endParaRPr lang="fr-CA" sz="2000" dirty="0"/>
                        </a:p>
                      </a:txBody>
                      <a:tcPr marL="100795" marR="100795" marT="50397" marB="50397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p>
                          <a:pPr>
                            <a:buNone/>
                          </a:pPr>
                          <a:r>
                            <a:rPr lang="fr-CA" altLang="en-US" sz="2000" dirty="0"/>
                            <a:t>Bound-list</a:t>
                          </a:r>
                          <a:endParaRPr lang="fr-CA" altLang="en-US" sz="2000" dirty="0"/>
                        </a:p>
                      </a:txBody>
                      <a:tcPr marL="100795" marR="100795" marT="50397" marB="50397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471805">
                    <a:tc>
                      <a:txBody>
                        <a:bodyPr/>
                        <a:p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d>
                                  <m:dPr>
                                    <m:begChr m:val="⟨"/>
                                    <m:endChr m:val="⟩"/>
                                    <m:ctrlPr>
                                      <a:rPr lang="en-US" altLang="zh-TW" sz="2000" smtClean="0">
                                        <a:solidFill>
                                          <a:srgbClr val="0000FF"/>
                                        </a:solidFill>
                                      </a:rPr>
                                    </m:ctrlPr>
                                  </m:dPr>
                                  <m:e>
                                    <m:d>
                                      <m:dPr>
                                        <m:begChr m:val="{"/>
                                        <m:endChr m:val="}"/>
                                        <m:ctrlPr>
                                          <a:rPr lang="en-US" altLang="zh-TW" sz="2000">
                                            <a:solidFill>
                                              <a:srgbClr val="0000FF"/>
                                            </a:solidFill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altLang="zh-TW" sz="2000">
                                            <a:solidFill>
                                              <a:srgbClr val="0000FF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𝑎</m:t>
                                        </m:r>
                                      </m:e>
                                    </m:d>
                                  </m:e>
                                </m:d>
                              </m:oMath>
                            </m:oMathPara>
                          </a14:m>
                          <a:endParaRPr lang="en-US" altLang="zh-TW" sz="2000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endParaRPr>
                        </a:p>
                      </a:txBody>
                      <a:tcPr marL="100795" marR="100795" marT="50397" marB="50397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p>
                          <a:r>
                            <a:rPr lang="fr-CA" sz="2000" dirty="0"/>
                            <a:t>5</a:t>
                          </a:r>
                          <a:endParaRPr lang="fr-CA" sz="2000" dirty="0"/>
                        </a:p>
                      </a:txBody>
                      <a:tcPr marL="100795" marR="100795" marT="50397" marB="50397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defRPr/>
                          </a:pPr>
                          <a:r>
                            <a:rPr lang="fr-CA" altLang="zh-TW" sz="2000" b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a:t>[1,1], [2,2], [3,3], [6,6], [7,7]</a:t>
                          </a:r>
                          <a:endParaRPr lang="fr-CA" altLang="zh-TW" sz="2000" b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endParaRPr>
                        </a:p>
                      </a:txBody>
                      <a:tcPr marL="100795" marR="100795" marT="50397" marB="50397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471805">
                    <a:tc>
                      <a:txBody>
                        <a:bodyPr/>
                        <a:p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d>
                                  <m:dPr>
                                    <m:begChr m:val="⟨"/>
                                    <m:endChr m:val="⟩"/>
                                    <m:ctrlPr>
                                      <a:rPr lang="en-US" altLang="zh-TW" sz="2000" smtClean="0">
                                        <a:solidFill>
                                          <a:srgbClr val="0000FF"/>
                                        </a:solidFill>
                                      </a:rPr>
                                    </m:ctrlPr>
                                  </m:dPr>
                                  <m:e>
                                    <m:d>
                                      <m:dPr>
                                        <m:begChr m:val="{"/>
                                        <m:endChr m:val="}"/>
                                        <m:ctrlPr>
                                          <a:rPr lang="en-US" altLang="zh-TW" sz="2000">
                                            <a:solidFill>
                                              <a:srgbClr val="0000FF"/>
                                            </a:solidFill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altLang="zh-TW" sz="2000" smtClean="0">
                                            <a:solidFill>
                                              <a:srgbClr val="0000FF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𝑏</m:t>
                                        </m:r>
                                      </m:e>
                                    </m:d>
                                  </m:e>
                                </m:d>
                              </m:oMath>
                            </m:oMathPara>
                          </a14:m>
                          <a:endParaRPr lang="en-US" altLang="zh-TW" sz="2000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endParaRPr>
                        </a:p>
                      </a:txBody>
                      <a:tcPr marL="100795" marR="100795" marT="50397" marB="50397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p>
                          <a:r>
                            <a:rPr lang="fr-CA" sz="2000" dirty="0"/>
                            <a:t>3</a:t>
                          </a:r>
                          <a:endParaRPr lang="fr-CA" sz="2000" dirty="0"/>
                        </a:p>
                      </a:txBody>
                      <a:tcPr marL="100795" marR="100795" marT="50397" marB="50397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p>
                          <a:pPr algn="l">
                            <a:buNone/>
                          </a:pPr>
                          <a:r>
                            <a:rPr lang="fr-CA" altLang="zh-TW" sz="2000" b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sym typeface="+mn-ea"/>
                            </a:rPr>
                            <a:t>[3,3], [7,7], [9,9]</a:t>
                          </a:r>
                          <a:endParaRPr lang="fr-CA" altLang="zh-TW" sz="2000" b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+mn-ea"/>
                          </a:endParaRPr>
                        </a:p>
                      </a:txBody>
                      <a:tcPr marL="100795" marR="100795" marT="50397" marB="50397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471805">
                    <a:tc>
                      <a:txBody>
                        <a:bodyPr/>
                        <a:p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d>
                                  <m:dPr>
                                    <m:begChr m:val="⟨"/>
                                    <m:endChr m:val="⟩"/>
                                    <m:ctrlPr>
                                      <a:rPr lang="en-US" altLang="zh-TW" sz="2000" smtClean="0">
                                        <a:solidFill>
                                          <a:srgbClr val="0000FF"/>
                                        </a:solidFill>
                                      </a:rPr>
                                    </m:ctrlPr>
                                  </m:dPr>
                                  <m:e>
                                    <m:d>
                                      <m:dPr>
                                        <m:begChr m:val="{"/>
                                        <m:endChr m:val="}"/>
                                        <m:ctrlPr>
                                          <a:rPr lang="en-US" altLang="zh-TW" sz="2000">
                                            <a:solidFill>
                                              <a:srgbClr val="0000FF"/>
                                            </a:solidFill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altLang="zh-TW" sz="2000" smtClean="0">
                                            <a:solidFill>
                                              <a:srgbClr val="0000FF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𝑐</m:t>
                                        </m:r>
                                      </m:e>
                                    </m:d>
                                    <m:r>
                                      <a:rPr lang="en-US" altLang="zh-TW" sz="2000" smtClean="0">
                                        <a:solidFill>
                                          <a:srgbClr val="0000FF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 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en-US" altLang="zh-TW" sz="2000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endParaRPr>
                        </a:p>
                      </a:txBody>
                      <a:tcPr marL="100795" marR="100795" marT="50397" marB="50397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p>
                          <a:r>
                            <a:rPr lang="fr-CA" sz="2000" dirty="0"/>
                            <a:t>2</a:t>
                          </a:r>
                          <a:endParaRPr lang="fr-CA" sz="2000" dirty="0"/>
                        </a:p>
                      </a:txBody>
                      <a:tcPr marL="100795" marR="100795" marT="50397" marB="50397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defRPr/>
                          </a:pPr>
                          <a:r>
                            <a:rPr lang="fr-CA" altLang="zh-TW" sz="2000" b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sym typeface="+mn-ea"/>
                            </a:rPr>
                            <a:t>[1,1], [8,8]</a:t>
                          </a:r>
                          <a:endParaRPr lang="fr-CA" altLang="zh-TW" sz="2000" b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+mn-ea"/>
                          </a:endParaRPr>
                        </a:p>
                      </a:txBody>
                      <a:tcPr marL="100795" marR="100795" marT="50397" marB="50397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405130">
                    <a:tc>
                      <a:txBody>
                        <a:bodyPr/>
                        <a:p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d>
                                  <m:dPr>
                                    <m:begChr m:val="⟨"/>
                                    <m:endChr m:val="⟩"/>
                                    <m:ctrlPr>
                                      <a:rPr lang="en-US" altLang="zh-TW" sz="2000" i="1" smtClean="0">
                                        <a:solidFill>
                                          <a:srgbClr val="0000FF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d>
                                      <m:dPr>
                                        <m:begChr m:val="{"/>
                                        <m:endChr m:val="}"/>
                                        <m:ctrlPr>
                                          <a:rPr lang="en-US" altLang="zh-TW" sz="2000" i="1">
                                            <a:solidFill>
                                              <a:srgbClr val="0000FF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altLang="zh-TW" sz="2000">
                                            <a:solidFill>
                                              <a:srgbClr val="0000FF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𝑎</m:t>
                                        </m:r>
                                        <m:r>
                                          <a:rPr lang="fr-CA" altLang="zh-TW" sz="2000" b="0" i="0" smtClean="0">
                                            <a:solidFill>
                                              <a:srgbClr val="0000FF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,</m:t>
                                        </m:r>
                                        <m:r>
                                          <m:rPr>
                                            <m:sty m:val="p"/>
                                          </m:rPr>
                                          <a:rPr lang="fr-CA" altLang="zh-TW" sz="2000" b="0" i="0" smtClean="0">
                                            <a:solidFill>
                                              <a:srgbClr val="0000FF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b</m:t>
                                        </m:r>
                                      </m:e>
                                    </m:d>
                                  </m:e>
                                </m:d>
                              </m:oMath>
                            </m:oMathPara>
                          </a14:m>
                          <a:endParaRPr lang="fr-CA" altLang="zh-TW" sz="2000" b="0" i="0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endParaRPr>
                        </a:p>
                      </a:txBody>
                      <a:tcPr marL="100795" marR="100795" marT="50397" marB="50397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p>
                          <a:r>
                            <a:rPr lang="fr-CA" sz="2000" dirty="0"/>
                            <a:t>2</a:t>
                          </a:r>
                          <a:endParaRPr lang="fr-CA" sz="2000" dirty="0"/>
                        </a:p>
                      </a:txBody>
                      <a:tcPr marL="100795" marR="100795" marT="50397" marB="50397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defRPr/>
                          </a:pPr>
                          <a:r>
                            <a:rPr lang="fr-CA" altLang="zh-TW" sz="2000" b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sym typeface="+mn-ea"/>
                            </a:rPr>
                            <a:t>[3,3], [7,7]</a:t>
                          </a:r>
                          <a:endParaRPr lang="fr-CA" altLang="zh-TW" sz="2000" b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+mn-ea"/>
                          </a:endParaRPr>
                        </a:p>
                      </a:txBody>
                      <a:tcPr marL="100795" marR="100795" marT="50397" marB="50397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5" name="Espace réservé du contenu 4"/>
              <p:cNvGraphicFramePr>
                <a:graphicFrameLocks noGrp="1"/>
              </p:cNvGraphicFramePr>
              <p:nvPr>
                <p:ph idx="1"/>
              </p:nvPr>
            </p:nvGraphicFramePr>
            <p:xfrm>
              <a:off x="163195" y="655955"/>
              <a:ext cx="6800215" cy="2225675"/>
            </p:xfrm>
            <a:graphic>
              <a:graphicData uri="http://schemas.openxmlformats.org/drawingml/2006/table">
                <a:tbl>
                  <a:tblPr firstRow="1" bandRow="1">
                    <a:tableStyleId>{B301B821-A1FF-4177-AEE7-76D212191A09}</a:tableStyleId>
                  </a:tblPr>
                  <a:tblGrid>
                    <a:gridCol w="1586230"/>
                    <a:gridCol w="1222375"/>
                    <a:gridCol w="3991610"/>
                  </a:tblGrid>
                  <a:tr h="405130">
                    <a:tc>
                      <a:txBody>
                        <a:bodyPr/>
                        <a:p>
                          <a:r>
                            <a:rPr lang="fr-CA" sz="2000" dirty="0" err="1"/>
                            <a:t>Episode</a:t>
                          </a:r>
                          <a:endParaRPr lang="fr-CA" sz="2000" dirty="0" err="1"/>
                        </a:p>
                      </a:txBody>
                      <a:tcPr marL="100795" marR="100795" marT="50397" marB="50397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p>
                          <a:r>
                            <a:rPr lang="fr-CA" sz="2000" dirty="0"/>
                            <a:t>Support</a:t>
                          </a:r>
                          <a:endParaRPr lang="fr-CA" sz="2000" dirty="0"/>
                        </a:p>
                      </a:txBody>
                      <a:tcPr marL="100795" marR="100795" marT="50397" marB="50397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p>
                          <a:pPr>
                            <a:buNone/>
                          </a:pPr>
                          <a:r>
                            <a:rPr lang="fr-CA" altLang="en-US" sz="2000" dirty="0"/>
                            <a:t>Bound-list</a:t>
                          </a:r>
                          <a:endParaRPr lang="fr-CA" altLang="en-US" sz="2000" dirty="0"/>
                        </a:p>
                      </a:txBody>
                      <a:tcPr marL="100795" marR="100795" marT="50397" marB="50397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471805">
                    <a:tc>
                      <a:txBody>
                        <a:bodyPr/>
                        <a:lstStyle/>
                        <a:p>
                          <a:endParaRPr lang="fr-CA"/>
                        </a:p>
                      </a:txBody>
                      <a:tcPr marL="100795" marR="100795" marT="50397" marB="50397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1"/>
                        </a:blipFill>
                      </a:tcPr>
                    </a:tc>
                    <a:tc>
                      <a:txBody>
                        <a:bodyPr/>
                        <a:p>
                          <a:r>
                            <a:rPr lang="fr-CA" sz="2000" dirty="0"/>
                            <a:t>5</a:t>
                          </a:r>
                          <a:endParaRPr lang="fr-CA" sz="2000" dirty="0"/>
                        </a:p>
                      </a:txBody>
                      <a:tcPr marL="100795" marR="100795" marT="50397" marB="50397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defRPr/>
                          </a:pPr>
                          <a:r>
                            <a:rPr lang="fr-CA" altLang="zh-TW" sz="2000" b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a:t>[1,1], [2,2], [3,3], [6,6], [7,7]</a:t>
                          </a:r>
                          <a:endParaRPr lang="fr-CA" altLang="zh-TW" sz="2000" b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endParaRPr>
                        </a:p>
                      </a:txBody>
                      <a:tcPr marL="100795" marR="100795" marT="50397" marB="50397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471805">
                    <a:tc>
                      <a:txBody>
                        <a:bodyPr/>
                        <a:lstStyle/>
                        <a:p>
                          <a:endParaRPr lang="fr-CA"/>
                        </a:p>
                      </a:txBody>
                      <a:tcPr marL="100795" marR="100795" marT="50397" marB="50397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1"/>
                        </a:blipFill>
                      </a:tcPr>
                    </a:tc>
                    <a:tc>
                      <a:txBody>
                        <a:bodyPr/>
                        <a:p>
                          <a:r>
                            <a:rPr lang="fr-CA" sz="2000" dirty="0"/>
                            <a:t>3</a:t>
                          </a:r>
                          <a:endParaRPr lang="fr-CA" sz="2000" dirty="0"/>
                        </a:p>
                      </a:txBody>
                      <a:tcPr marL="100795" marR="100795" marT="50397" marB="50397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p>
                          <a:pPr algn="l">
                            <a:buNone/>
                          </a:pPr>
                          <a:r>
                            <a:rPr lang="fr-CA" altLang="zh-TW" sz="2000" b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sym typeface="+mn-ea"/>
                            </a:rPr>
                            <a:t>[3,3], [7,7], [9,9]</a:t>
                          </a:r>
                          <a:endParaRPr lang="fr-CA" altLang="zh-TW" sz="2000" b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+mn-ea"/>
                          </a:endParaRPr>
                        </a:p>
                      </a:txBody>
                      <a:tcPr marL="100795" marR="100795" marT="50397" marB="50397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471805">
                    <a:tc>
                      <a:txBody>
                        <a:bodyPr/>
                        <a:lstStyle/>
                        <a:p>
                          <a:endParaRPr lang="fr-CA"/>
                        </a:p>
                      </a:txBody>
                      <a:tcPr marL="100795" marR="100795" marT="50397" marB="50397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1"/>
                        </a:blipFill>
                      </a:tcPr>
                    </a:tc>
                    <a:tc>
                      <a:txBody>
                        <a:bodyPr/>
                        <a:p>
                          <a:r>
                            <a:rPr lang="fr-CA" sz="2000" dirty="0"/>
                            <a:t>2</a:t>
                          </a:r>
                          <a:endParaRPr lang="fr-CA" sz="2000" dirty="0"/>
                        </a:p>
                      </a:txBody>
                      <a:tcPr marL="100795" marR="100795" marT="50397" marB="50397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defRPr/>
                          </a:pPr>
                          <a:r>
                            <a:rPr lang="fr-CA" altLang="zh-TW" sz="2000" b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sym typeface="+mn-ea"/>
                            </a:rPr>
                            <a:t>[1,1], [8,8]</a:t>
                          </a:r>
                          <a:endParaRPr lang="fr-CA" altLang="zh-TW" sz="2000" b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+mn-ea"/>
                          </a:endParaRPr>
                        </a:p>
                      </a:txBody>
                      <a:tcPr marL="100795" marR="100795" marT="50397" marB="50397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405130">
                    <a:tc>
                      <a:txBody>
                        <a:bodyPr/>
                        <a:lstStyle/>
                        <a:p>
                          <a:endParaRPr lang="fr-CA"/>
                        </a:p>
                      </a:txBody>
                      <a:tcPr marL="100795" marR="100795" marT="50397" marB="50397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1"/>
                        </a:blipFill>
                      </a:tcPr>
                    </a:tc>
                    <a:tc>
                      <a:txBody>
                        <a:bodyPr/>
                        <a:p>
                          <a:r>
                            <a:rPr lang="fr-CA" sz="2000" dirty="0"/>
                            <a:t>2</a:t>
                          </a:r>
                          <a:endParaRPr lang="fr-CA" sz="2000" dirty="0"/>
                        </a:p>
                      </a:txBody>
                      <a:tcPr marL="100795" marR="100795" marT="50397" marB="50397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defRPr/>
                          </a:pPr>
                          <a:r>
                            <a:rPr lang="fr-CA" altLang="zh-TW" sz="2000" b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sym typeface="+mn-ea"/>
                            </a:rPr>
                            <a:t>[3,3], [7,7]</a:t>
                          </a:r>
                          <a:endParaRPr lang="fr-CA" altLang="zh-TW" sz="2000" b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+mn-ea"/>
                          </a:endParaRPr>
                        </a:p>
                      </a:txBody>
                      <a:tcPr marL="100795" marR="100795" marT="50397" marB="50397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</a:tr>
                </a:tbl>
              </a:graphicData>
            </a:graphic>
          </p:graphicFrame>
        </mc:Fallback>
      </mc:AlternateContent>
      <p:sp>
        <p:nvSpPr>
          <p:cNvPr id="7" name="Zone de texte 6"/>
          <p:cNvSpPr txBox="1"/>
          <p:nvPr/>
        </p:nvSpPr>
        <p:spPr>
          <a:xfrm>
            <a:off x="231140" y="142240"/>
            <a:ext cx="587565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fr-CA" altLang="en-US" b="1"/>
              <a:t>Parallel episodes</a:t>
            </a:r>
            <a:endParaRPr lang="fr-CA" altLang="en-US" b="1"/>
          </a:p>
        </p:txBody>
      </p:sp>
      <p:sp>
        <p:nvSpPr>
          <p:cNvPr id="8" name="Zone de texte 7"/>
          <p:cNvSpPr txBox="1"/>
          <p:nvPr/>
        </p:nvSpPr>
        <p:spPr>
          <a:xfrm>
            <a:off x="163195" y="3322955"/>
            <a:ext cx="587565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fr-CA" altLang="en-US" b="1"/>
              <a:t>Composite episodes</a:t>
            </a:r>
            <a:endParaRPr lang="fr-CA" altLang="en-US" b="1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9" name="Table 8"/>
              <p:cNvGraphicFramePr>
                <a:graphicFrameLocks noGrp="1"/>
              </p:cNvGraphicFramePr>
              <p:nvPr/>
            </p:nvGraphicFramePr>
            <p:xfrm>
              <a:off x="163195" y="3703955"/>
              <a:ext cx="6800215" cy="3574415"/>
            </p:xfrm>
            <a:graphic>
              <a:graphicData uri="http://schemas.openxmlformats.org/drawingml/2006/table">
                <a:tbl>
                  <a:tblPr firstRow="1" bandRow="1">
                    <a:tableStyleId>{B301B821-A1FF-4177-AEE7-76D212191A09}</a:tableStyleId>
                  </a:tblPr>
                  <a:tblGrid>
                    <a:gridCol w="1586230"/>
                    <a:gridCol w="1222375"/>
                    <a:gridCol w="3991610"/>
                  </a:tblGrid>
                  <a:tr h="405130">
                    <a:tc>
                      <a:txBody>
                        <a:bodyPr/>
                        <a:p>
                          <a:r>
                            <a:rPr lang="fr-CA" sz="2000" dirty="0" err="1"/>
                            <a:t>Episode</a:t>
                          </a:r>
                          <a:endParaRPr lang="fr-CA" sz="2000" dirty="0" err="1"/>
                        </a:p>
                      </a:txBody>
                      <a:tcPr marL="100795" marR="100795" marT="50397" marB="50397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p>
                          <a:r>
                            <a:rPr lang="fr-CA" sz="2000" dirty="0"/>
                            <a:t>Support</a:t>
                          </a:r>
                          <a:endParaRPr lang="fr-CA" sz="2000" dirty="0"/>
                        </a:p>
                      </a:txBody>
                      <a:tcPr marL="100795" marR="100795" marT="50397" marB="50397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p>
                          <a:pPr>
                            <a:buNone/>
                          </a:pPr>
                          <a:r>
                            <a:rPr lang="fr-CA" altLang="en-US" sz="2000" dirty="0"/>
                            <a:t>Bound-list</a:t>
                          </a:r>
                          <a:endParaRPr lang="fr-CA" altLang="en-US" sz="2000" dirty="0"/>
                        </a:p>
                      </a:txBody>
                      <a:tcPr marL="100795" marR="100795" marT="50397" marB="50397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471805">
                    <a:tc>
                      <a:txBody>
                        <a:bodyPr/>
                        <a:p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d>
                                  <m:dPr>
                                    <m:begChr m:val="⟨"/>
                                    <m:endChr m:val="⟩"/>
                                    <m:ctrlPr>
                                      <a:rPr lang="en-US" altLang="zh-TW" sz="2000" smtClean="0">
                                        <a:solidFill>
                                          <a:srgbClr val="0000FF"/>
                                        </a:solidFill>
                                      </a:rPr>
                                    </m:ctrlPr>
                                  </m:dPr>
                                  <m:e>
                                    <m:d>
                                      <m:dPr>
                                        <m:begChr m:val="{"/>
                                        <m:endChr m:val="}"/>
                                        <m:ctrlPr>
                                          <a:rPr lang="en-US" altLang="zh-TW" sz="2000">
                                            <a:solidFill>
                                              <a:srgbClr val="0000FF"/>
                                            </a:solidFill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altLang="zh-TW" sz="2000">
                                            <a:solidFill>
                                              <a:srgbClr val="0000FF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𝑎</m:t>
                                        </m:r>
                                      </m:e>
                                    </m:d>
                                  </m:e>
                                </m:d>
                              </m:oMath>
                            </m:oMathPara>
                          </a14:m>
                          <a:endParaRPr lang="en-US" altLang="zh-TW" sz="2000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endParaRPr>
                        </a:p>
                      </a:txBody>
                      <a:tcPr marL="100795" marR="100795" marT="50397" marB="50397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p>
                          <a:r>
                            <a:rPr lang="fr-CA" sz="2000" dirty="0"/>
                            <a:t>5</a:t>
                          </a:r>
                          <a:endParaRPr lang="fr-CA" sz="2000" dirty="0"/>
                        </a:p>
                      </a:txBody>
                      <a:tcPr marL="100795" marR="100795" marT="50397" marB="50397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defRPr/>
                          </a:pPr>
                          <a:r>
                            <a:rPr lang="fr-CA" altLang="zh-TW" sz="2000" b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a:t>[1,1], [2,2], [3,3], [6,6], [7,7]</a:t>
                          </a:r>
                          <a:endParaRPr lang="fr-CA" altLang="zh-TW" sz="2000" b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endParaRPr>
                        </a:p>
                      </a:txBody>
                      <a:tcPr marL="100795" marR="100795" marT="50397" marB="50397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471805">
                    <a:tc>
                      <a:txBody>
                        <a:bodyPr/>
                        <a:p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d>
                                  <m:dPr>
                                    <m:begChr m:val="⟨"/>
                                    <m:endChr m:val="⟩"/>
                                    <m:ctrlPr>
                                      <a:rPr lang="en-US" altLang="zh-TW" sz="2000" smtClean="0">
                                        <a:solidFill>
                                          <a:srgbClr val="0000FF"/>
                                        </a:solidFill>
                                      </a:rPr>
                                    </m:ctrlPr>
                                  </m:dPr>
                                  <m:e>
                                    <m:d>
                                      <m:dPr>
                                        <m:begChr m:val="{"/>
                                        <m:endChr m:val="}"/>
                                        <m:ctrlPr>
                                          <a:rPr lang="en-US" altLang="zh-TW" sz="2000">
                                            <a:solidFill>
                                              <a:srgbClr val="0000FF"/>
                                            </a:solidFill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altLang="zh-TW" sz="2000" smtClean="0">
                                            <a:solidFill>
                                              <a:srgbClr val="0000FF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𝑏</m:t>
                                        </m:r>
                                      </m:e>
                                    </m:d>
                                  </m:e>
                                </m:d>
                              </m:oMath>
                            </m:oMathPara>
                          </a14:m>
                          <a:endParaRPr lang="en-US" altLang="zh-TW" sz="2000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endParaRPr>
                        </a:p>
                      </a:txBody>
                      <a:tcPr marL="100795" marR="100795" marT="50397" marB="50397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p>
                          <a:r>
                            <a:rPr lang="fr-CA" sz="2000" dirty="0"/>
                            <a:t>3</a:t>
                          </a:r>
                          <a:endParaRPr lang="fr-CA" sz="2000" dirty="0"/>
                        </a:p>
                      </a:txBody>
                      <a:tcPr marL="100795" marR="100795" marT="50397" marB="50397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p>
                          <a:pPr algn="l">
                            <a:buNone/>
                          </a:pPr>
                          <a:r>
                            <a:rPr lang="fr-CA" altLang="zh-TW" sz="2000" b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sym typeface="+mn-ea"/>
                            </a:rPr>
                            <a:t>[3,3], [7,7], [9,9]</a:t>
                          </a:r>
                          <a:endParaRPr lang="fr-CA" altLang="zh-TW" sz="2000" b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+mn-ea"/>
                          </a:endParaRPr>
                        </a:p>
                      </a:txBody>
                      <a:tcPr marL="100795" marR="100795" marT="50397" marB="50397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471805">
                    <a:tc>
                      <a:txBody>
                        <a:bodyPr/>
                        <a:p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d>
                                  <m:dPr>
                                    <m:begChr m:val="⟨"/>
                                    <m:endChr m:val="⟩"/>
                                    <m:ctrlPr>
                                      <a:rPr lang="en-US" altLang="zh-TW" sz="2000" smtClean="0">
                                        <a:solidFill>
                                          <a:srgbClr val="0000FF"/>
                                        </a:solidFill>
                                      </a:rPr>
                                    </m:ctrlPr>
                                  </m:dPr>
                                  <m:e>
                                    <m:d>
                                      <m:dPr>
                                        <m:begChr m:val="{"/>
                                        <m:endChr m:val="}"/>
                                        <m:ctrlPr>
                                          <a:rPr lang="en-US" altLang="zh-TW" sz="2000">
                                            <a:solidFill>
                                              <a:srgbClr val="0000FF"/>
                                            </a:solidFill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altLang="zh-TW" sz="2000" smtClean="0">
                                            <a:solidFill>
                                              <a:srgbClr val="0000FF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𝑐</m:t>
                                        </m:r>
                                      </m:e>
                                    </m:d>
                                    <m:r>
                                      <a:rPr lang="en-US" altLang="zh-TW" sz="2000" smtClean="0">
                                        <a:solidFill>
                                          <a:srgbClr val="0000FF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 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en-US" altLang="zh-TW" sz="2000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endParaRPr>
                        </a:p>
                      </a:txBody>
                      <a:tcPr marL="100795" marR="100795" marT="50397" marB="50397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p>
                          <a:r>
                            <a:rPr lang="fr-CA" sz="2000" dirty="0"/>
                            <a:t>2</a:t>
                          </a:r>
                          <a:endParaRPr lang="fr-CA" sz="2000" dirty="0"/>
                        </a:p>
                      </a:txBody>
                      <a:tcPr marL="100795" marR="100795" marT="50397" marB="50397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defRPr/>
                          </a:pPr>
                          <a:r>
                            <a:rPr lang="fr-CA" altLang="zh-TW" sz="2000" b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sym typeface="+mn-ea"/>
                            </a:rPr>
                            <a:t>[1,1], [8,8]</a:t>
                          </a:r>
                          <a:endParaRPr lang="fr-CA" altLang="zh-TW" sz="2000" b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+mn-ea"/>
                          </a:endParaRPr>
                        </a:p>
                      </a:txBody>
                      <a:tcPr marL="100795" marR="100795" marT="50397" marB="50397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405130">
                    <a:tc>
                      <a:txBody>
                        <a:bodyPr/>
                        <a:p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d>
                                  <m:dPr>
                                    <m:begChr m:val="⟨"/>
                                    <m:endChr m:val="⟩"/>
                                    <m:ctrlPr>
                                      <a:rPr lang="en-US" altLang="zh-TW" sz="2000" i="1" smtClean="0">
                                        <a:solidFill>
                                          <a:srgbClr val="0000FF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d>
                                      <m:dPr>
                                        <m:begChr m:val="{"/>
                                        <m:endChr m:val="}"/>
                                        <m:ctrlPr>
                                          <a:rPr lang="en-US" altLang="zh-TW" sz="2000" i="1">
                                            <a:solidFill>
                                              <a:srgbClr val="0000FF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altLang="zh-TW" sz="2000">
                                            <a:solidFill>
                                              <a:srgbClr val="0000FF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𝑎</m:t>
                                        </m:r>
                                        <m:r>
                                          <a:rPr lang="fr-CA" altLang="zh-TW" sz="2000" b="0" i="0" smtClean="0">
                                            <a:solidFill>
                                              <a:srgbClr val="0000FF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,</m:t>
                                        </m:r>
                                        <m:r>
                                          <m:rPr>
                                            <m:sty m:val="p"/>
                                          </m:rPr>
                                          <a:rPr lang="fr-CA" altLang="zh-TW" sz="2000" b="0" i="0" smtClean="0">
                                            <a:solidFill>
                                              <a:srgbClr val="0000FF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b</m:t>
                                        </m:r>
                                      </m:e>
                                    </m:d>
                                  </m:e>
                                </m:d>
                              </m:oMath>
                            </m:oMathPara>
                          </a14:m>
                          <a:endParaRPr lang="fr-CA" altLang="zh-TW" sz="2000" b="0" i="0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endParaRPr>
                        </a:p>
                      </a:txBody>
                      <a:tcPr marL="100795" marR="100795" marT="50397" marB="50397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p>
                          <a:r>
                            <a:rPr lang="fr-CA" sz="2000" dirty="0"/>
                            <a:t>2</a:t>
                          </a:r>
                          <a:endParaRPr lang="fr-CA" sz="2000" dirty="0"/>
                        </a:p>
                      </a:txBody>
                      <a:tcPr marL="100795" marR="100795" marT="50397" marB="50397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defRPr/>
                          </a:pPr>
                          <a:r>
                            <a:rPr lang="fr-CA" altLang="zh-TW" sz="2000" b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sym typeface="+mn-ea"/>
                            </a:rPr>
                            <a:t>[3,3], [7,7]</a:t>
                          </a:r>
                          <a:endParaRPr lang="fr-CA" altLang="zh-TW" sz="2000" b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+mn-ea"/>
                          </a:endParaRPr>
                        </a:p>
                      </a:txBody>
                      <a:tcPr marL="100795" marR="100795" marT="50397" marB="50397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</a:tr>
                  <a:tr h="405130">
                    <a:tc>
                      <a:txBody>
                        <a:bodyPr/>
                        <a:p>
                          <a:pPr>
                            <a:buNone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d>
                                  <m:dPr>
                                    <m:begChr m:val="⟨"/>
                                    <m:endChr m:val="⟩"/>
                                    <m:ctrlPr>
                                      <a:rPr lang="en-US" altLang="zh-TW" sz="2000" b="0" smtClean="0">
                                        <a:solidFill>
                                          <a:srgbClr val="0000FF"/>
                                        </a:solidFill>
                                      </a:rPr>
                                    </m:ctrlPr>
                                  </m:dPr>
                                  <m:e>
                                    <m:d>
                                      <m:dPr>
                                        <m:begChr m:val="{"/>
                                        <m:endChr m:val="}"/>
                                        <m:ctrlPr>
                                          <a:rPr lang="en-US" altLang="zh-TW" sz="2000" b="0">
                                            <a:solidFill>
                                              <a:srgbClr val="0000FF"/>
                                            </a:solidFill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m:rPr>
                                            <m:sty m:val="p"/>
                                          </m:rPr>
                                          <a:rPr lang="en-US" altLang="zh-TW" sz="2000" b="0">
                                            <a:solidFill>
                                              <a:srgbClr val="0000FF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a</m:t>
                                        </m:r>
                                      </m:e>
                                    </m:d>
                                    <m:r>
                                      <a:rPr lang="en-US" altLang="zh-TW" sz="2000" b="0">
                                        <a:solidFill>
                                          <a:srgbClr val="0000FF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.{</m:t>
                                    </m:r>
                                    <m:r>
                                      <m:rPr>
                                        <m:sty m:val="p"/>
                                      </m:rPr>
                                      <a:rPr lang="en-US" altLang="zh-TW" sz="2000" b="0">
                                        <a:solidFill>
                                          <a:srgbClr val="0000FF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a</m:t>
                                    </m:r>
                                    <m:r>
                                      <a:rPr lang="en-US" altLang="zh-TW" sz="2000" b="0">
                                        <a:solidFill>
                                          <a:srgbClr val="0000FF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}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fr-CA" altLang="zh-TW" sz="2000" b="0" i="0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endParaRPr>
                        </a:p>
                      </a:txBody>
                      <a:tcPr marL="100795" marR="100795" marT="50397" marB="50397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5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p>
                          <a:pPr>
                            <a:buNone/>
                          </a:pPr>
                          <a:r>
                            <a:rPr lang="fr-CA" altLang="en-US" sz="2000" b="0" dirty="0"/>
                            <a:t>3</a:t>
                          </a:r>
                          <a:endParaRPr lang="fr-CA" altLang="en-US" sz="2000" b="0" dirty="0"/>
                        </a:p>
                      </a:txBody>
                      <a:tcPr marL="100795" marR="100795" marT="50397" marB="50397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5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defRPr/>
                          </a:pPr>
                          <a:r>
                            <a:rPr lang="fr-CA" altLang="zh-TW" sz="2000" b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sym typeface="+mn-ea"/>
                            </a:rPr>
                            <a:t>[1,2], [2,3], [6,7]</a:t>
                          </a:r>
                          <a:endParaRPr lang="fr-CA" altLang="zh-TW" sz="2000" b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+mn-ea"/>
                          </a:endParaRPr>
                        </a:p>
                      </a:txBody>
                      <a:tcPr marL="100795" marR="100795" marT="50397" marB="50397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5">
                            <a:lumMod val="20000"/>
                            <a:lumOff val="80000"/>
                          </a:schemeClr>
                        </a:solidFill>
                      </a:tcPr>
                    </a:tc>
                  </a:tr>
                  <a:tr h="405130">
                    <a:tc>
                      <a:txBody>
                        <a:bodyPr/>
                        <a:p>
                          <a:pPr>
                            <a:buNone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d>
                                  <m:dPr>
                                    <m:begChr m:val="⟨"/>
                                    <m:endChr m:val="⟩"/>
                                    <m:ctrlPr>
                                      <a:rPr lang="en-US" altLang="zh-TW" sz="2000" smtClean="0">
                                        <a:solidFill>
                                          <a:srgbClr val="0000FF"/>
                                        </a:solidFill>
                                      </a:rPr>
                                    </m:ctrlPr>
                                  </m:dPr>
                                  <m:e>
                                    <m:d>
                                      <m:dPr>
                                        <m:begChr m:val="{"/>
                                        <m:endChr m:val="}"/>
                                        <m:ctrlPr>
                                          <a:rPr lang="en-US" altLang="zh-TW" sz="2000">
                                            <a:solidFill>
                                              <a:srgbClr val="0000FF"/>
                                            </a:solidFill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altLang="zh-TW" sz="2000">
                                            <a:solidFill>
                                              <a:srgbClr val="0000FF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𝑎</m:t>
                                        </m:r>
                                      </m:e>
                                    </m:d>
                                    <m:r>
                                      <a:rPr lang="en-US" altLang="zh-TW" sz="2000">
                                        <a:solidFill>
                                          <a:srgbClr val="0000FF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.{</m:t>
                                    </m:r>
                                    <m:r>
                                      <m:rPr>
                                        <m:sty m:val="p"/>
                                      </m:rPr>
                                      <a:rPr lang="en-US" altLang="zh-TW" sz="2000">
                                        <a:solidFill>
                                          <a:srgbClr val="0000FF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b</m:t>
                                    </m:r>
                                    <m:r>
                                      <a:rPr lang="en-US" altLang="zh-TW" sz="2000">
                                        <a:solidFill>
                                          <a:srgbClr val="0000FF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}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fr-CA" altLang="zh-TW" sz="2000" b="0" i="0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endParaRPr>
                        </a:p>
                      </a:txBody>
                      <a:tcPr marL="100795" marR="100795" marT="50397" marB="50397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p>
                          <a:pPr>
                            <a:buNone/>
                          </a:pPr>
                          <a:r>
                            <a:rPr lang="fr-CA" altLang="en-US" sz="2000" b="0" dirty="0"/>
                            <a:t>2</a:t>
                          </a:r>
                          <a:endParaRPr lang="fr-CA" altLang="en-US" sz="2000" b="0" dirty="0"/>
                        </a:p>
                      </a:txBody>
                      <a:tcPr marL="100795" marR="100795" marT="50397" marB="50397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defRPr/>
                          </a:pPr>
                          <a:r>
                            <a:rPr lang="fr-CA" altLang="zh-TW" sz="2000" b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sym typeface="+mn-ea"/>
                            </a:rPr>
                            <a:t>[2,3],[6,7]</a:t>
                          </a:r>
                          <a:endParaRPr lang="fr-CA" altLang="zh-TW" sz="2000" b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+mn-ea"/>
                          </a:endParaRPr>
                        </a:p>
                      </a:txBody>
                      <a:tcPr marL="100795" marR="100795" marT="50397" marB="50397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9" name="Table 8"/>
              <p:cNvGraphicFramePr>
                <a:graphicFrameLocks noGrp="1"/>
              </p:cNvGraphicFramePr>
              <p:nvPr/>
            </p:nvGraphicFramePr>
            <p:xfrm>
              <a:off x="163195" y="3703955"/>
              <a:ext cx="6800215" cy="3574415"/>
            </p:xfrm>
            <a:graphic>
              <a:graphicData uri="http://schemas.openxmlformats.org/drawingml/2006/table">
                <a:tbl>
                  <a:tblPr firstRow="1" bandRow="1">
                    <a:tableStyleId>{B301B821-A1FF-4177-AEE7-76D212191A09}</a:tableStyleId>
                  </a:tblPr>
                  <a:tblGrid>
                    <a:gridCol w="1586230"/>
                    <a:gridCol w="1222375"/>
                    <a:gridCol w="3991610"/>
                  </a:tblGrid>
                  <a:tr h="405130">
                    <a:tc>
                      <a:txBody>
                        <a:bodyPr/>
                        <a:p>
                          <a:r>
                            <a:rPr lang="fr-CA" sz="2000" dirty="0" err="1"/>
                            <a:t>Episode</a:t>
                          </a:r>
                          <a:endParaRPr lang="fr-CA" sz="2000" dirty="0" err="1"/>
                        </a:p>
                      </a:txBody>
                      <a:tcPr marL="100795" marR="100795" marT="50397" marB="50397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p>
                          <a:r>
                            <a:rPr lang="fr-CA" sz="2000" dirty="0"/>
                            <a:t>Support</a:t>
                          </a:r>
                          <a:endParaRPr lang="fr-CA" sz="2000" dirty="0"/>
                        </a:p>
                      </a:txBody>
                      <a:tcPr marL="100795" marR="100795" marT="50397" marB="50397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p>
                          <a:pPr>
                            <a:buNone/>
                          </a:pPr>
                          <a:r>
                            <a:rPr lang="fr-CA" altLang="en-US" sz="2000" dirty="0"/>
                            <a:t>Bound-list</a:t>
                          </a:r>
                          <a:endParaRPr lang="fr-CA" altLang="en-US" sz="2000" dirty="0"/>
                        </a:p>
                      </a:txBody>
                      <a:tcPr marL="100795" marR="100795" marT="50397" marB="50397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471805">
                    <a:tc>
                      <a:txBody>
                        <a:bodyPr/>
                        <a:lstStyle/>
                        <a:p>
                          <a:endParaRPr lang="fr-CA"/>
                        </a:p>
                      </a:txBody>
                      <a:tcPr marL="100795" marR="100795" marT="50397" marB="50397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</a:blipFill>
                      </a:tcPr>
                    </a:tc>
                    <a:tc>
                      <a:txBody>
                        <a:bodyPr/>
                        <a:p>
                          <a:r>
                            <a:rPr lang="fr-CA" sz="2000" dirty="0"/>
                            <a:t>5</a:t>
                          </a:r>
                          <a:endParaRPr lang="fr-CA" sz="2000" dirty="0"/>
                        </a:p>
                      </a:txBody>
                      <a:tcPr marL="100795" marR="100795" marT="50397" marB="50397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defRPr/>
                          </a:pPr>
                          <a:r>
                            <a:rPr lang="fr-CA" altLang="zh-TW" sz="2000" b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a:t>[1,1], [2,2], [3,3], [6,6], [7,7]</a:t>
                          </a:r>
                          <a:endParaRPr lang="fr-CA" altLang="zh-TW" sz="2000" b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endParaRPr>
                        </a:p>
                      </a:txBody>
                      <a:tcPr marL="100795" marR="100795" marT="50397" marB="50397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471805">
                    <a:tc>
                      <a:txBody>
                        <a:bodyPr/>
                        <a:lstStyle/>
                        <a:p>
                          <a:endParaRPr lang="fr-CA"/>
                        </a:p>
                      </a:txBody>
                      <a:tcPr marL="100795" marR="100795" marT="50397" marB="50397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</a:blipFill>
                      </a:tcPr>
                    </a:tc>
                    <a:tc>
                      <a:txBody>
                        <a:bodyPr/>
                        <a:p>
                          <a:r>
                            <a:rPr lang="fr-CA" sz="2000" dirty="0"/>
                            <a:t>3</a:t>
                          </a:r>
                          <a:endParaRPr lang="fr-CA" sz="2000" dirty="0"/>
                        </a:p>
                      </a:txBody>
                      <a:tcPr marL="100795" marR="100795" marT="50397" marB="50397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p>
                          <a:pPr algn="l">
                            <a:buNone/>
                          </a:pPr>
                          <a:r>
                            <a:rPr lang="fr-CA" altLang="zh-TW" sz="2000" b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sym typeface="+mn-ea"/>
                            </a:rPr>
                            <a:t>[3,3], [7,7], [9,9]</a:t>
                          </a:r>
                          <a:endParaRPr lang="fr-CA" altLang="zh-TW" sz="2000" b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+mn-ea"/>
                          </a:endParaRPr>
                        </a:p>
                      </a:txBody>
                      <a:tcPr marL="100795" marR="100795" marT="50397" marB="50397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471805">
                    <a:tc>
                      <a:txBody>
                        <a:bodyPr/>
                        <a:lstStyle/>
                        <a:p>
                          <a:endParaRPr lang="fr-CA"/>
                        </a:p>
                      </a:txBody>
                      <a:tcPr marL="100795" marR="100795" marT="50397" marB="50397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</a:blipFill>
                      </a:tcPr>
                    </a:tc>
                    <a:tc>
                      <a:txBody>
                        <a:bodyPr/>
                        <a:p>
                          <a:r>
                            <a:rPr lang="fr-CA" sz="2000" dirty="0"/>
                            <a:t>2</a:t>
                          </a:r>
                          <a:endParaRPr lang="fr-CA" sz="2000" dirty="0"/>
                        </a:p>
                      </a:txBody>
                      <a:tcPr marL="100795" marR="100795" marT="50397" marB="50397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defRPr/>
                          </a:pPr>
                          <a:r>
                            <a:rPr lang="fr-CA" altLang="zh-TW" sz="2000" b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sym typeface="+mn-ea"/>
                            </a:rPr>
                            <a:t>[1,1], [8,8]</a:t>
                          </a:r>
                          <a:endParaRPr lang="fr-CA" altLang="zh-TW" sz="2000" b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+mn-ea"/>
                          </a:endParaRPr>
                        </a:p>
                      </a:txBody>
                      <a:tcPr marL="100795" marR="100795" marT="50397" marB="50397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405130">
                    <a:tc>
                      <a:txBody>
                        <a:bodyPr/>
                        <a:lstStyle/>
                        <a:p>
                          <a:endParaRPr lang="fr-CA"/>
                        </a:p>
                      </a:txBody>
                      <a:tcPr marL="100795" marR="100795" marT="50397" marB="50397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</a:blipFill>
                      </a:tcPr>
                    </a:tc>
                    <a:tc>
                      <a:txBody>
                        <a:bodyPr/>
                        <a:p>
                          <a:r>
                            <a:rPr lang="fr-CA" sz="2000" dirty="0"/>
                            <a:t>2</a:t>
                          </a:r>
                          <a:endParaRPr lang="fr-CA" sz="2000" dirty="0"/>
                        </a:p>
                      </a:txBody>
                      <a:tcPr marL="100795" marR="100795" marT="50397" marB="50397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defRPr/>
                          </a:pPr>
                          <a:r>
                            <a:rPr lang="fr-CA" altLang="zh-TW" sz="2000" b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sym typeface="+mn-ea"/>
                            </a:rPr>
                            <a:t>[3,3], [7,7]</a:t>
                          </a:r>
                          <a:endParaRPr lang="fr-CA" altLang="zh-TW" sz="2000" b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+mn-ea"/>
                          </a:endParaRPr>
                        </a:p>
                      </a:txBody>
                      <a:tcPr marL="100795" marR="100795" marT="50397" marB="50397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</a:tr>
                  <a:tr h="471805">
                    <a:tc>
                      <a:txBody>
                        <a:bodyPr/>
                        <a:lstStyle/>
                        <a:p>
                          <a:endParaRPr lang="fr-CA"/>
                        </a:p>
                      </a:txBody>
                      <a:tcPr marL="100795" marR="100795" marT="50397" marB="50397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</a:blipFill>
                      </a:tcPr>
                    </a:tc>
                    <a:tc>
                      <a:txBody>
                        <a:bodyPr/>
                        <a:p>
                          <a:pPr>
                            <a:buNone/>
                          </a:pPr>
                          <a:r>
                            <a:rPr lang="fr-CA" altLang="en-US" sz="2000" b="0" dirty="0"/>
                            <a:t>3</a:t>
                          </a:r>
                          <a:endParaRPr lang="fr-CA" altLang="en-US" sz="2000" b="0" dirty="0"/>
                        </a:p>
                      </a:txBody>
                      <a:tcPr marL="100795" marR="100795" marT="50397" marB="50397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5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defRPr/>
                          </a:pPr>
                          <a:r>
                            <a:rPr lang="fr-CA" altLang="zh-TW" sz="2000" b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sym typeface="+mn-ea"/>
                            </a:rPr>
                            <a:t>[1,2], [2,3], [6,7]</a:t>
                          </a:r>
                          <a:endParaRPr lang="fr-CA" altLang="zh-TW" sz="2000" b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+mn-ea"/>
                          </a:endParaRPr>
                        </a:p>
                      </a:txBody>
                      <a:tcPr marL="100795" marR="100795" marT="50397" marB="50397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5">
                            <a:lumMod val="20000"/>
                            <a:lumOff val="80000"/>
                          </a:schemeClr>
                        </a:solidFill>
                      </a:tcPr>
                    </a:tc>
                  </a:tr>
                  <a:tr h="471805">
                    <a:tc>
                      <a:txBody>
                        <a:bodyPr/>
                        <a:lstStyle/>
                        <a:p>
                          <a:endParaRPr lang="fr-CA"/>
                        </a:p>
                      </a:txBody>
                      <a:tcPr marL="100795" marR="100795" marT="50397" marB="50397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</a:blipFill>
                      </a:tcPr>
                    </a:tc>
                    <a:tc>
                      <a:txBody>
                        <a:bodyPr/>
                        <a:p>
                          <a:pPr>
                            <a:buNone/>
                          </a:pPr>
                          <a:r>
                            <a:rPr lang="fr-CA" altLang="en-US" sz="2000" b="0" dirty="0"/>
                            <a:t>2</a:t>
                          </a:r>
                          <a:endParaRPr lang="fr-CA" altLang="en-US" sz="2000" b="0" dirty="0"/>
                        </a:p>
                      </a:txBody>
                      <a:tcPr marL="100795" marR="100795" marT="50397" marB="50397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defRPr/>
                          </a:pPr>
                          <a:r>
                            <a:rPr lang="fr-CA" altLang="zh-TW" sz="2000" b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sym typeface="+mn-ea"/>
                            </a:rPr>
                            <a:t>[2,3],[6,7]</a:t>
                          </a:r>
                          <a:endParaRPr lang="fr-CA" altLang="zh-TW" sz="2000" b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+mn-ea"/>
                          </a:endParaRPr>
                        </a:p>
                      </a:txBody>
                      <a:tcPr marL="100795" marR="100795" marT="50397" marB="50397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</a:tr>
                </a:tbl>
              </a:graphicData>
            </a:graphic>
          </p:graphicFrame>
        </mc:Fallback>
      </mc:AlternateContent>
    </p:spTree>
  </p:cSld>
  <p:clrMapOvr>
    <a:masterClrMapping/>
  </p:clrMapOvr>
  <p:transition spd="med" advClick="0"/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>
              <a:defRPr/>
            </a:pPr>
            <a:fld id="{02CE1AC3-715D-4D80-8097-7A9D29DF156E}" type="slidenum">
              <a:rPr lang="en-GB"/>
            </a:fld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" name="Espace réservé du contenu 4"/>
              <p:cNvGraphicFramePr>
                <a:graphicFrameLocks noGrp="1"/>
              </p:cNvGraphicFramePr>
              <p:nvPr>
                <p:ph idx="1"/>
              </p:nvPr>
            </p:nvGraphicFramePr>
            <p:xfrm>
              <a:off x="163195" y="655955"/>
              <a:ext cx="6800215" cy="2225675"/>
            </p:xfrm>
            <a:graphic>
              <a:graphicData uri="http://schemas.openxmlformats.org/drawingml/2006/table">
                <a:tbl>
                  <a:tblPr firstRow="1" bandRow="1">
                    <a:tableStyleId>{B301B821-A1FF-4177-AEE7-76D212191A09}</a:tableStyleId>
                  </a:tblPr>
                  <a:tblGrid>
                    <a:gridCol w="1586230"/>
                    <a:gridCol w="1222375"/>
                    <a:gridCol w="3991610"/>
                  </a:tblGrid>
                  <a:tr h="405130">
                    <a:tc>
                      <a:txBody>
                        <a:bodyPr/>
                        <a:p>
                          <a:r>
                            <a:rPr lang="fr-CA" sz="2000" dirty="0" err="1"/>
                            <a:t>Episode</a:t>
                          </a:r>
                          <a:endParaRPr lang="fr-CA" sz="2000" dirty="0" err="1"/>
                        </a:p>
                      </a:txBody>
                      <a:tcPr marL="100795" marR="100795" marT="50397" marB="50397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p>
                          <a:r>
                            <a:rPr lang="fr-CA" sz="2000" dirty="0"/>
                            <a:t>Support</a:t>
                          </a:r>
                          <a:endParaRPr lang="fr-CA" sz="2000" dirty="0"/>
                        </a:p>
                      </a:txBody>
                      <a:tcPr marL="100795" marR="100795" marT="50397" marB="50397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p>
                          <a:pPr>
                            <a:buNone/>
                          </a:pPr>
                          <a:r>
                            <a:rPr lang="fr-CA" altLang="en-US" sz="2000" dirty="0"/>
                            <a:t>Bound-list</a:t>
                          </a:r>
                          <a:endParaRPr lang="fr-CA" altLang="en-US" sz="2000" dirty="0"/>
                        </a:p>
                      </a:txBody>
                      <a:tcPr marL="100795" marR="100795" marT="50397" marB="50397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471805">
                    <a:tc>
                      <a:txBody>
                        <a:bodyPr/>
                        <a:p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d>
                                  <m:dPr>
                                    <m:begChr m:val="⟨"/>
                                    <m:endChr m:val="⟩"/>
                                    <m:ctrlPr>
                                      <a:rPr lang="en-US" altLang="zh-TW" sz="2000" smtClean="0">
                                        <a:solidFill>
                                          <a:srgbClr val="0000FF"/>
                                        </a:solidFill>
                                      </a:rPr>
                                    </m:ctrlPr>
                                  </m:dPr>
                                  <m:e>
                                    <m:d>
                                      <m:dPr>
                                        <m:begChr m:val="{"/>
                                        <m:endChr m:val="}"/>
                                        <m:ctrlPr>
                                          <a:rPr lang="en-US" altLang="zh-TW" sz="2000">
                                            <a:solidFill>
                                              <a:srgbClr val="0000FF"/>
                                            </a:solidFill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altLang="zh-TW" sz="2000">
                                            <a:solidFill>
                                              <a:srgbClr val="0000FF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𝑎</m:t>
                                        </m:r>
                                      </m:e>
                                    </m:d>
                                  </m:e>
                                </m:d>
                              </m:oMath>
                            </m:oMathPara>
                          </a14:m>
                          <a:endParaRPr lang="en-US" altLang="zh-TW" sz="2000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endParaRPr>
                        </a:p>
                      </a:txBody>
                      <a:tcPr marL="100795" marR="100795" marT="50397" marB="50397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p>
                          <a:r>
                            <a:rPr lang="fr-CA" sz="2000" dirty="0"/>
                            <a:t>5</a:t>
                          </a:r>
                          <a:endParaRPr lang="fr-CA" sz="2000" dirty="0"/>
                        </a:p>
                      </a:txBody>
                      <a:tcPr marL="100795" marR="100795" marT="50397" marB="50397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defRPr/>
                          </a:pPr>
                          <a:r>
                            <a:rPr lang="fr-CA" altLang="zh-TW" sz="2000" b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a:t>[1,1], [2,2], [3,3], [6,6], [7,7]</a:t>
                          </a:r>
                          <a:endParaRPr lang="fr-CA" altLang="zh-TW" sz="2000" b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endParaRPr>
                        </a:p>
                      </a:txBody>
                      <a:tcPr marL="100795" marR="100795" marT="50397" marB="50397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471805">
                    <a:tc>
                      <a:txBody>
                        <a:bodyPr/>
                        <a:p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d>
                                  <m:dPr>
                                    <m:begChr m:val="⟨"/>
                                    <m:endChr m:val="⟩"/>
                                    <m:ctrlPr>
                                      <a:rPr lang="en-US" altLang="zh-TW" sz="2000" smtClean="0">
                                        <a:solidFill>
                                          <a:srgbClr val="0000FF"/>
                                        </a:solidFill>
                                      </a:rPr>
                                    </m:ctrlPr>
                                  </m:dPr>
                                  <m:e>
                                    <m:d>
                                      <m:dPr>
                                        <m:begChr m:val="{"/>
                                        <m:endChr m:val="}"/>
                                        <m:ctrlPr>
                                          <a:rPr lang="en-US" altLang="zh-TW" sz="2000">
                                            <a:solidFill>
                                              <a:srgbClr val="0000FF"/>
                                            </a:solidFill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altLang="zh-TW" sz="2000" smtClean="0">
                                            <a:solidFill>
                                              <a:srgbClr val="0000FF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𝑏</m:t>
                                        </m:r>
                                      </m:e>
                                    </m:d>
                                  </m:e>
                                </m:d>
                              </m:oMath>
                            </m:oMathPara>
                          </a14:m>
                          <a:endParaRPr lang="en-US" altLang="zh-TW" sz="2000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endParaRPr>
                        </a:p>
                      </a:txBody>
                      <a:tcPr marL="100795" marR="100795" marT="50397" marB="50397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p>
                          <a:r>
                            <a:rPr lang="fr-CA" sz="2000" dirty="0"/>
                            <a:t>3</a:t>
                          </a:r>
                          <a:endParaRPr lang="fr-CA" sz="2000" dirty="0"/>
                        </a:p>
                      </a:txBody>
                      <a:tcPr marL="100795" marR="100795" marT="50397" marB="50397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p>
                          <a:pPr algn="l">
                            <a:buNone/>
                          </a:pPr>
                          <a:r>
                            <a:rPr lang="fr-CA" altLang="zh-TW" sz="2000" b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sym typeface="+mn-ea"/>
                            </a:rPr>
                            <a:t>[3,3], [7,7], [9,9]</a:t>
                          </a:r>
                          <a:endParaRPr lang="fr-CA" altLang="zh-TW" sz="2000" b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+mn-ea"/>
                          </a:endParaRPr>
                        </a:p>
                      </a:txBody>
                      <a:tcPr marL="100795" marR="100795" marT="50397" marB="50397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471805">
                    <a:tc>
                      <a:txBody>
                        <a:bodyPr/>
                        <a:p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d>
                                  <m:dPr>
                                    <m:begChr m:val="⟨"/>
                                    <m:endChr m:val="⟩"/>
                                    <m:ctrlPr>
                                      <a:rPr lang="en-US" altLang="zh-TW" sz="2000" smtClean="0">
                                        <a:solidFill>
                                          <a:srgbClr val="0000FF"/>
                                        </a:solidFill>
                                      </a:rPr>
                                    </m:ctrlPr>
                                  </m:dPr>
                                  <m:e>
                                    <m:d>
                                      <m:dPr>
                                        <m:begChr m:val="{"/>
                                        <m:endChr m:val="}"/>
                                        <m:ctrlPr>
                                          <a:rPr lang="en-US" altLang="zh-TW" sz="2000">
                                            <a:solidFill>
                                              <a:srgbClr val="0000FF"/>
                                            </a:solidFill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altLang="zh-TW" sz="2000" smtClean="0">
                                            <a:solidFill>
                                              <a:srgbClr val="0000FF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𝑐</m:t>
                                        </m:r>
                                      </m:e>
                                    </m:d>
                                    <m:r>
                                      <a:rPr lang="en-US" altLang="zh-TW" sz="2000" smtClean="0">
                                        <a:solidFill>
                                          <a:srgbClr val="0000FF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 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en-US" altLang="zh-TW" sz="2000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endParaRPr>
                        </a:p>
                      </a:txBody>
                      <a:tcPr marL="100795" marR="100795" marT="50397" marB="50397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p>
                          <a:r>
                            <a:rPr lang="fr-CA" sz="2000" dirty="0"/>
                            <a:t>2</a:t>
                          </a:r>
                          <a:endParaRPr lang="fr-CA" sz="2000" dirty="0"/>
                        </a:p>
                      </a:txBody>
                      <a:tcPr marL="100795" marR="100795" marT="50397" marB="50397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defRPr/>
                          </a:pPr>
                          <a:r>
                            <a:rPr lang="fr-CA" altLang="zh-TW" sz="2000" b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sym typeface="+mn-ea"/>
                            </a:rPr>
                            <a:t>[1,1], [8,8]</a:t>
                          </a:r>
                          <a:endParaRPr lang="fr-CA" altLang="zh-TW" sz="2000" b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+mn-ea"/>
                          </a:endParaRPr>
                        </a:p>
                      </a:txBody>
                      <a:tcPr marL="100795" marR="100795" marT="50397" marB="50397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405130">
                    <a:tc>
                      <a:txBody>
                        <a:bodyPr/>
                        <a:p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d>
                                  <m:dPr>
                                    <m:begChr m:val="⟨"/>
                                    <m:endChr m:val="⟩"/>
                                    <m:ctrlPr>
                                      <a:rPr lang="en-US" altLang="zh-TW" sz="2000" i="1" smtClean="0">
                                        <a:solidFill>
                                          <a:srgbClr val="0000FF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d>
                                      <m:dPr>
                                        <m:begChr m:val="{"/>
                                        <m:endChr m:val="}"/>
                                        <m:ctrlPr>
                                          <a:rPr lang="en-US" altLang="zh-TW" sz="2000" i="1">
                                            <a:solidFill>
                                              <a:srgbClr val="0000FF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altLang="zh-TW" sz="2000">
                                            <a:solidFill>
                                              <a:srgbClr val="0000FF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𝑎</m:t>
                                        </m:r>
                                        <m:r>
                                          <a:rPr lang="fr-CA" altLang="zh-TW" sz="2000" b="0" i="0" smtClean="0">
                                            <a:solidFill>
                                              <a:srgbClr val="0000FF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,</m:t>
                                        </m:r>
                                        <m:r>
                                          <m:rPr>
                                            <m:sty m:val="p"/>
                                          </m:rPr>
                                          <a:rPr lang="fr-CA" altLang="zh-TW" sz="2000" b="0" i="0" smtClean="0">
                                            <a:solidFill>
                                              <a:srgbClr val="0000FF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b</m:t>
                                        </m:r>
                                      </m:e>
                                    </m:d>
                                  </m:e>
                                </m:d>
                              </m:oMath>
                            </m:oMathPara>
                          </a14:m>
                          <a:endParaRPr lang="fr-CA" altLang="zh-TW" sz="2000" b="0" i="0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endParaRPr>
                        </a:p>
                      </a:txBody>
                      <a:tcPr marL="100795" marR="100795" marT="50397" marB="50397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p>
                          <a:r>
                            <a:rPr lang="fr-CA" sz="2000" dirty="0"/>
                            <a:t>2</a:t>
                          </a:r>
                          <a:endParaRPr lang="fr-CA" sz="2000" dirty="0"/>
                        </a:p>
                      </a:txBody>
                      <a:tcPr marL="100795" marR="100795" marT="50397" marB="50397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defRPr/>
                          </a:pPr>
                          <a:r>
                            <a:rPr lang="fr-CA" altLang="zh-TW" sz="2000" b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sym typeface="+mn-ea"/>
                            </a:rPr>
                            <a:t>[3,3], [7,7]</a:t>
                          </a:r>
                          <a:endParaRPr lang="fr-CA" altLang="zh-TW" sz="2000" b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+mn-ea"/>
                          </a:endParaRPr>
                        </a:p>
                      </a:txBody>
                      <a:tcPr marL="100795" marR="100795" marT="50397" marB="50397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5" name="Espace réservé du contenu 4"/>
              <p:cNvGraphicFramePr>
                <a:graphicFrameLocks noGrp="1"/>
              </p:cNvGraphicFramePr>
              <p:nvPr>
                <p:ph idx="1"/>
              </p:nvPr>
            </p:nvGraphicFramePr>
            <p:xfrm>
              <a:off x="163195" y="655955"/>
              <a:ext cx="6800215" cy="2225675"/>
            </p:xfrm>
            <a:graphic>
              <a:graphicData uri="http://schemas.openxmlformats.org/drawingml/2006/table">
                <a:tbl>
                  <a:tblPr firstRow="1" bandRow="1">
                    <a:tableStyleId>{B301B821-A1FF-4177-AEE7-76D212191A09}</a:tableStyleId>
                  </a:tblPr>
                  <a:tblGrid>
                    <a:gridCol w="1586230"/>
                    <a:gridCol w="1222375"/>
                    <a:gridCol w="3991610"/>
                  </a:tblGrid>
                  <a:tr h="405130">
                    <a:tc>
                      <a:txBody>
                        <a:bodyPr/>
                        <a:p>
                          <a:r>
                            <a:rPr lang="fr-CA" sz="2000" dirty="0" err="1"/>
                            <a:t>Episode</a:t>
                          </a:r>
                          <a:endParaRPr lang="fr-CA" sz="2000" dirty="0" err="1"/>
                        </a:p>
                      </a:txBody>
                      <a:tcPr marL="100795" marR="100795" marT="50397" marB="50397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p>
                          <a:r>
                            <a:rPr lang="fr-CA" sz="2000" dirty="0"/>
                            <a:t>Support</a:t>
                          </a:r>
                          <a:endParaRPr lang="fr-CA" sz="2000" dirty="0"/>
                        </a:p>
                      </a:txBody>
                      <a:tcPr marL="100795" marR="100795" marT="50397" marB="50397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p>
                          <a:pPr>
                            <a:buNone/>
                          </a:pPr>
                          <a:r>
                            <a:rPr lang="fr-CA" altLang="en-US" sz="2000" dirty="0"/>
                            <a:t>Bound-list</a:t>
                          </a:r>
                          <a:endParaRPr lang="fr-CA" altLang="en-US" sz="2000" dirty="0"/>
                        </a:p>
                      </a:txBody>
                      <a:tcPr marL="100795" marR="100795" marT="50397" marB="50397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471805">
                    <a:tc>
                      <a:txBody>
                        <a:bodyPr/>
                        <a:lstStyle/>
                        <a:p>
                          <a:endParaRPr lang="fr-CA"/>
                        </a:p>
                      </a:txBody>
                      <a:tcPr marL="100795" marR="100795" marT="50397" marB="50397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1"/>
                        </a:blipFill>
                      </a:tcPr>
                    </a:tc>
                    <a:tc>
                      <a:txBody>
                        <a:bodyPr/>
                        <a:p>
                          <a:r>
                            <a:rPr lang="fr-CA" sz="2000" dirty="0"/>
                            <a:t>5</a:t>
                          </a:r>
                          <a:endParaRPr lang="fr-CA" sz="2000" dirty="0"/>
                        </a:p>
                      </a:txBody>
                      <a:tcPr marL="100795" marR="100795" marT="50397" marB="50397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defRPr/>
                          </a:pPr>
                          <a:r>
                            <a:rPr lang="fr-CA" altLang="zh-TW" sz="2000" b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a:t>[1,1], [2,2], [3,3], [6,6], [7,7]</a:t>
                          </a:r>
                          <a:endParaRPr lang="fr-CA" altLang="zh-TW" sz="2000" b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endParaRPr>
                        </a:p>
                      </a:txBody>
                      <a:tcPr marL="100795" marR="100795" marT="50397" marB="50397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471805">
                    <a:tc>
                      <a:txBody>
                        <a:bodyPr/>
                        <a:lstStyle/>
                        <a:p>
                          <a:endParaRPr lang="fr-CA"/>
                        </a:p>
                      </a:txBody>
                      <a:tcPr marL="100795" marR="100795" marT="50397" marB="50397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1"/>
                        </a:blipFill>
                      </a:tcPr>
                    </a:tc>
                    <a:tc>
                      <a:txBody>
                        <a:bodyPr/>
                        <a:p>
                          <a:r>
                            <a:rPr lang="fr-CA" sz="2000" dirty="0"/>
                            <a:t>3</a:t>
                          </a:r>
                          <a:endParaRPr lang="fr-CA" sz="2000" dirty="0"/>
                        </a:p>
                      </a:txBody>
                      <a:tcPr marL="100795" marR="100795" marT="50397" marB="50397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p>
                          <a:pPr algn="l">
                            <a:buNone/>
                          </a:pPr>
                          <a:r>
                            <a:rPr lang="fr-CA" altLang="zh-TW" sz="2000" b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sym typeface="+mn-ea"/>
                            </a:rPr>
                            <a:t>[3,3], [7,7], [9,9]</a:t>
                          </a:r>
                          <a:endParaRPr lang="fr-CA" altLang="zh-TW" sz="2000" b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+mn-ea"/>
                          </a:endParaRPr>
                        </a:p>
                      </a:txBody>
                      <a:tcPr marL="100795" marR="100795" marT="50397" marB="50397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471805">
                    <a:tc>
                      <a:txBody>
                        <a:bodyPr/>
                        <a:lstStyle/>
                        <a:p>
                          <a:endParaRPr lang="fr-CA"/>
                        </a:p>
                      </a:txBody>
                      <a:tcPr marL="100795" marR="100795" marT="50397" marB="50397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1"/>
                        </a:blipFill>
                      </a:tcPr>
                    </a:tc>
                    <a:tc>
                      <a:txBody>
                        <a:bodyPr/>
                        <a:p>
                          <a:r>
                            <a:rPr lang="fr-CA" sz="2000" dirty="0"/>
                            <a:t>2</a:t>
                          </a:r>
                          <a:endParaRPr lang="fr-CA" sz="2000" dirty="0"/>
                        </a:p>
                      </a:txBody>
                      <a:tcPr marL="100795" marR="100795" marT="50397" marB="50397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defRPr/>
                          </a:pPr>
                          <a:r>
                            <a:rPr lang="fr-CA" altLang="zh-TW" sz="2000" b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sym typeface="+mn-ea"/>
                            </a:rPr>
                            <a:t>[1,1], [8,8]</a:t>
                          </a:r>
                          <a:endParaRPr lang="fr-CA" altLang="zh-TW" sz="2000" b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+mn-ea"/>
                          </a:endParaRPr>
                        </a:p>
                      </a:txBody>
                      <a:tcPr marL="100795" marR="100795" marT="50397" marB="50397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405130">
                    <a:tc>
                      <a:txBody>
                        <a:bodyPr/>
                        <a:lstStyle/>
                        <a:p>
                          <a:endParaRPr lang="fr-CA"/>
                        </a:p>
                      </a:txBody>
                      <a:tcPr marL="100795" marR="100795" marT="50397" marB="50397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1"/>
                        </a:blipFill>
                      </a:tcPr>
                    </a:tc>
                    <a:tc>
                      <a:txBody>
                        <a:bodyPr/>
                        <a:p>
                          <a:r>
                            <a:rPr lang="fr-CA" sz="2000" dirty="0"/>
                            <a:t>2</a:t>
                          </a:r>
                          <a:endParaRPr lang="fr-CA" sz="2000" dirty="0"/>
                        </a:p>
                      </a:txBody>
                      <a:tcPr marL="100795" marR="100795" marT="50397" marB="50397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defRPr/>
                          </a:pPr>
                          <a:r>
                            <a:rPr lang="fr-CA" altLang="zh-TW" sz="2000" b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sym typeface="+mn-ea"/>
                            </a:rPr>
                            <a:t>[3,3], [7,7]</a:t>
                          </a:r>
                          <a:endParaRPr lang="fr-CA" altLang="zh-TW" sz="2000" b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+mn-ea"/>
                          </a:endParaRPr>
                        </a:p>
                      </a:txBody>
                      <a:tcPr marL="100795" marR="100795" marT="50397" marB="50397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</a:tr>
                </a:tbl>
              </a:graphicData>
            </a:graphic>
          </p:graphicFrame>
        </mc:Fallback>
      </mc:AlternateContent>
      <p:sp>
        <p:nvSpPr>
          <p:cNvPr id="7" name="Zone de texte 6"/>
          <p:cNvSpPr txBox="1"/>
          <p:nvPr/>
        </p:nvSpPr>
        <p:spPr>
          <a:xfrm>
            <a:off x="231140" y="142240"/>
            <a:ext cx="587565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fr-CA" altLang="en-US" b="1"/>
              <a:t>Parallel episodes</a:t>
            </a:r>
            <a:endParaRPr lang="fr-CA" altLang="en-US" b="1"/>
          </a:p>
        </p:txBody>
      </p:sp>
      <p:sp>
        <p:nvSpPr>
          <p:cNvPr id="8" name="Zone de texte 7"/>
          <p:cNvSpPr txBox="1"/>
          <p:nvPr/>
        </p:nvSpPr>
        <p:spPr>
          <a:xfrm>
            <a:off x="163195" y="3322955"/>
            <a:ext cx="587565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fr-CA" altLang="en-US" b="1"/>
              <a:t>Composite episodes</a:t>
            </a:r>
            <a:endParaRPr lang="fr-CA" altLang="en-US" b="1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9" name="Table 8"/>
              <p:cNvGraphicFramePr>
                <a:graphicFrameLocks noGrp="1"/>
              </p:cNvGraphicFramePr>
              <p:nvPr/>
            </p:nvGraphicFramePr>
            <p:xfrm>
              <a:off x="163195" y="3703955"/>
              <a:ext cx="6800215" cy="3574415"/>
            </p:xfrm>
            <a:graphic>
              <a:graphicData uri="http://schemas.openxmlformats.org/drawingml/2006/table">
                <a:tbl>
                  <a:tblPr firstRow="1" bandRow="1">
                    <a:tableStyleId>{B301B821-A1FF-4177-AEE7-76D212191A09}</a:tableStyleId>
                  </a:tblPr>
                  <a:tblGrid>
                    <a:gridCol w="1586230"/>
                    <a:gridCol w="1222375"/>
                    <a:gridCol w="3991610"/>
                  </a:tblGrid>
                  <a:tr h="405130">
                    <a:tc>
                      <a:txBody>
                        <a:bodyPr/>
                        <a:p>
                          <a:r>
                            <a:rPr lang="fr-CA" sz="2000" dirty="0" err="1"/>
                            <a:t>Episode</a:t>
                          </a:r>
                          <a:endParaRPr lang="fr-CA" sz="2000" dirty="0" err="1"/>
                        </a:p>
                      </a:txBody>
                      <a:tcPr marL="100795" marR="100795" marT="50397" marB="50397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p>
                          <a:r>
                            <a:rPr lang="fr-CA" sz="2000" dirty="0"/>
                            <a:t>Support</a:t>
                          </a:r>
                          <a:endParaRPr lang="fr-CA" sz="2000" dirty="0"/>
                        </a:p>
                      </a:txBody>
                      <a:tcPr marL="100795" marR="100795" marT="50397" marB="50397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p>
                          <a:pPr>
                            <a:buNone/>
                          </a:pPr>
                          <a:r>
                            <a:rPr lang="fr-CA" altLang="en-US" sz="2000" dirty="0"/>
                            <a:t>Bound-list</a:t>
                          </a:r>
                          <a:endParaRPr lang="fr-CA" altLang="en-US" sz="2000" dirty="0"/>
                        </a:p>
                      </a:txBody>
                      <a:tcPr marL="100795" marR="100795" marT="50397" marB="50397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471805">
                    <a:tc>
                      <a:txBody>
                        <a:bodyPr/>
                        <a:p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d>
                                  <m:dPr>
                                    <m:begChr m:val="⟨"/>
                                    <m:endChr m:val="⟩"/>
                                    <m:ctrlPr>
                                      <a:rPr lang="en-US" altLang="zh-TW" sz="2000" smtClean="0">
                                        <a:solidFill>
                                          <a:srgbClr val="0000FF"/>
                                        </a:solidFill>
                                      </a:rPr>
                                    </m:ctrlPr>
                                  </m:dPr>
                                  <m:e>
                                    <m:d>
                                      <m:dPr>
                                        <m:begChr m:val="{"/>
                                        <m:endChr m:val="}"/>
                                        <m:ctrlPr>
                                          <a:rPr lang="en-US" altLang="zh-TW" sz="2000">
                                            <a:solidFill>
                                              <a:srgbClr val="0000FF"/>
                                            </a:solidFill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altLang="zh-TW" sz="2000">
                                            <a:solidFill>
                                              <a:srgbClr val="0000FF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𝑎</m:t>
                                        </m:r>
                                      </m:e>
                                    </m:d>
                                  </m:e>
                                </m:d>
                              </m:oMath>
                            </m:oMathPara>
                          </a14:m>
                          <a:endParaRPr lang="en-US" altLang="zh-TW" sz="2000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endParaRPr>
                        </a:p>
                      </a:txBody>
                      <a:tcPr marL="100795" marR="100795" marT="50397" marB="50397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p>
                          <a:r>
                            <a:rPr lang="fr-CA" sz="2000" dirty="0"/>
                            <a:t>5</a:t>
                          </a:r>
                          <a:endParaRPr lang="fr-CA" sz="2000" dirty="0"/>
                        </a:p>
                      </a:txBody>
                      <a:tcPr marL="100795" marR="100795" marT="50397" marB="50397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defRPr/>
                          </a:pPr>
                          <a:r>
                            <a:rPr lang="fr-CA" altLang="zh-TW" sz="2000" b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a:t>[1,1], [2,2], [3,3], [6,6], [7,7]</a:t>
                          </a:r>
                          <a:endParaRPr lang="fr-CA" altLang="zh-TW" sz="2000" b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endParaRPr>
                        </a:p>
                      </a:txBody>
                      <a:tcPr marL="100795" marR="100795" marT="50397" marB="50397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471805">
                    <a:tc>
                      <a:txBody>
                        <a:bodyPr/>
                        <a:p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d>
                                  <m:dPr>
                                    <m:begChr m:val="⟨"/>
                                    <m:endChr m:val="⟩"/>
                                    <m:ctrlPr>
                                      <a:rPr lang="en-US" altLang="zh-TW" sz="2000" smtClean="0">
                                        <a:solidFill>
                                          <a:srgbClr val="0000FF"/>
                                        </a:solidFill>
                                      </a:rPr>
                                    </m:ctrlPr>
                                  </m:dPr>
                                  <m:e>
                                    <m:d>
                                      <m:dPr>
                                        <m:begChr m:val="{"/>
                                        <m:endChr m:val="}"/>
                                        <m:ctrlPr>
                                          <a:rPr lang="en-US" altLang="zh-TW" sz="2000">
                                            <a:solidFill>
                                              <a:srgbClr val="0000FF"/>
                                            </a:solidFill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altLang="zh-TW" sz="2000" smtClean="0">
                                            <a:solidFill>
                                              <a:srgbClr val="0000FF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𝑏</m:t>
                                        </m:r>
                                      </m:e>
                                    </m:d>
                                  </m:e>
                                </m:d>
                              </m:oMath>
                            </m:oMathPara>
                          </a14:m>
                          <a:endParaRPr lang="en-US" altLang="zh-TW" sz="2000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endParaRPr>
                        </a:p>
                      </a:txBody>
                      <a:tcPr marL="100795" marR="100795" marT="50397" marB="50397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p>
                          <a:r>
                            <a:rPr lang="fr-CA" sz="2000" dirty="0"/>
                            <a:t>3</a:t>
                          </a:r>
                          <a:endParaRPr lang="fr-CA" sz="2000" dirty="0"/>
                        </a:p>
                      </a:txBody>
                      <a:tcPr marL="100795" marR="100795" marT="50397" marB="50397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p>
                          <a:pPr algn="l">
                            <a:buNone/>
                          </a:pPr>
                          <a:r>
                            <a:rPr lang="fr-CA" altLang="zh-TW" sz="2000" b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sym typeface="+mn-ea"/>
                            </a:rPr>
                            <a:t>[3,3], [7,7], [9,9]</a:t>
                          </a:r>
                          <a:endParaRPr lang="fr-CA" altLang="zh-TW" sz="2000" b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+mn-ea"/>
                          </a:endParaRPr>
                        </a:p>
                      </a:txBody>
                      <a:tcPr marL="100795" marR="100795" marT="50397" marB="50397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471805">
                    <a:tc>
                      <a:txBody>
                        <a:bodyPr/>
                        <a:p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d>
                                  <m:dPr>
                                    <m:begChr m:val="⟨"/>
                                    <m:endChr m:val="⟩"/>
                                    <m:ctrlPr>
                                      <a:rPr lang="en-US" altLang="zh-TW" sz="2000" smtClean="0">
                                        <a:solidFill>
                                          <a:srgbClr val="0000FF"/>
                                        </a:solidFill>
                                      </a:rPr>
                                    </m:ctrlPr>
                                  </m:dPr>
                                  <m:e>
                                    <m:d>
                                      <m:dPr>
                                        <m:begChr m:val="{"/>
                                        <m:endChr m:val="}"/>
                                        <m:ctrlPr>
                                          <a:rPr lang="en-US" altLang="zh-TW" sz="2000">
                                            <a:solidFill>
                                              <a:srgbClr val="0000FF"/>
                                            </a:solidFill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altLang="zh-TW" sz="2000" smtClean="0">
                                            <a:solidFill>
                                              <a:srgbClr val="0000FF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𝑐</m:t>
                                        </m:r>
                                      </m:e>
                                    </m:d>
                                    <m:r>
                                      <a:rPr lang="en-US" altLang="zh-TW" sz="2000" smtClean="0">
                                        <a:solidFill>
                                          <a:srgbClr val="0000FF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 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en-US" altLang="zh-TW" sz="2000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endParaRPr>
                        </a:p>
                      </a:txBody>
                      <a:tcPr marL="100795" marR="100795" marT="50397" marB="50397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p>
                          <a:r>
                            <a:rPr lang="fr-CA" sz="2000" dirty="0"/>
                            <a:t>2</a:t>
                          </a:r>
                          <a:endParaRPr lang="fr-CA" sz="2000" dirty="0"/>
                        </a:p>
                      </a:txBody>
                      <a:tcPr marL="100795" marR="100795" marT="50397" marB="50397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defRPr/>
                          </a:pPr>
                          <a:r>
                            <a:rPr lang="fr-CA" altLang="zh-TW" sz="2000" b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sym typeface="+mn-ea"/>
                            </a:rPr>
                            <a:t>[1,1], [8,8]</a:t>
                          </a:r>
                          <a:endParaRPr lang="fr-CA" altLang="zh-TW" sz="2000" b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+mn-ea"/>
                          </a:endParaRPr>
                        </a:p>
                      </a:txBody>
                      <a:tcPr marL="100795" marR="100795" marT="50397" marB="50397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405130">
                    <a:tc>
                      <a:txBody>
                        <a:bodyPr/>
                        <a:p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d>
                                  <m:dPr>
                                    <m:begChr m:val="⟨"/>
                                    <m:endChr m:val="⟩"/>
                                    <m:ctrlPr>
                                      <a:rPr lang="en-US" altLang="zh-TW" sz="2000" i="1" smtClean="0">
                                        <a:solidFill>
                                          <a:srgbClr val="0000FF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d>
                                      <m:dPr>
                                        <m:begChr m:val="{"/>
                                        <m:endChr m:val="}"/>
                                        <m:ctrlPr>
                                          <a:rPr lang="en-US" altLang="zh-TW" sz="2000" i="1">
                                            <a:solidFill>
                                              <a:srgbClr val="0000FF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altLang="zh-TW" sz="2000">
                                            <a:solidFill>
                                              <a:srgbClr val="0000FF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𝑎</m:t>
                                        </m:r>
                                        <m:r>
                                          <a:rPr lang="fr-CA" altLang="zh-TW" sz="2000" b="0" i="0" smtClean="0">
                                            <a:solidFill>
                                              <a:srgbClr val="0000FF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,</m:t>
                                        </m:r>
                                        <m:r>
                                          <m:rPr>
                                            <m:sty m:val="p"/>
                                          </m:rPr>
                                          <a:rPr lang="fr-CA" altLang="zh-TW" sz="2000" b="0" i="0" smtClean="0">
                                            <a:solidFill>
                                              <a:srgbClr val="0000FF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b</m:t>
                                        </m:r>
                                      </m:e>
                                    </m:d>
                                  </m:e>
                                </m:d>
                              </m:oMath>
                            </m:oMathPara>
                          </a14:m>
                          <a:endParaRPr lang="fr-CA" altLang="zh-TW" sz="2000" b="0" i="0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endParaRPr>
                        </a:p>
                      </a:txBody>
                      <a:tcPr marL="100795" marR="100795" marT="50397" marB="50397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p>
                          <a:r>
                            <a:rPr lang="fr-CA" sz="2000" dirty="0"/>
                            <a:t>2</a:t>
                          </a:r>
                          <a:endParaRPr lang="fr-CA" sz="2000" dirty="0"/>
                        </a:p>
                      </a:txBody>
                      <a:tcPr marL="100795" marR="100795" marT="50397" marB="50397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defRPr/>
                          </a:pPr>
                          <a:r>
                            <a:rPr lang="fr-CA" altLang="zh-TW" sz="2000" b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sym typeface="+mn-ea"/>
                            </a:rPr>
                            <a:t>[3,3], [7,7]</a:t>
                          </a:r>
                          <a:endParaRPr lang="fr-CA" altLang="zh-TW" sz="2000" b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+mn-ea"/>
                          </a:endParaRPr>
                        </a:p>
                      </a:txBody>
                      <a:tcPr marL="100795" marR="100795" marT="50397" marB="50397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</a:tr>
                  <a:tr h="405130">
                    <a:tc>
                      <a:txBody>
                        <a:bodyPr/>
                        <a:p>
                          <a:pPr>
                            <a:buNone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d>
                                  <m:dPr>
                                    <m:begChr m:val="⟨"/>
                                    <m:endChr m:val="⟩"/>
                                    <m:ctrlPr>
                                      <a:rPr lang="en-US" altLang="zh-TW" sz="2000" b="0" smtClean="0">
                                        <a:solidFill>
                                          <a:srgbClr val="0000FF"/>
                                        </a:solidFill>
                                      </a:rPr>
                                    </m:ctrlPr>
                                  </m:dPr>
                                  <m:e>
                                    <m:d>
                                      <m:dPr>
                                        <m:begChr m:val="{"/>
                                        <m:endChr m:val="}"/>
                                        <m:ctrlPr>
                                          <a:rPr lang="en-US" altLang="zh-TW" sz="2000" b="0">
                                            <a:solidFill>
                                              <a:srgbClr val="0000FF"/>
                                            </a:solidFill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m:rPr>
                                            <m:sty m:val="p"/>
                                          </m:rPr>
                                          <a:rPr lang="en-US" altLang="zh-TW" sz="2000" b="0">
                                            <a:solidFill>
                                              <a:srgbClr val="0000FF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a</m:t>
                                        </m:r>
                                      </m:e>
                                    </m:d>
                                    <m:r>
                                      <a:rPr lang="en-US" altLang="zh-TW" sz="2000" b="0">
                                        <a:solidFill>
                                          <a:srgbClr val="0000FF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.{</m:t>
                                    </m:r>
                                    <m:r>
                                      <m:rPr>
                                        <m:sty m:val="p"/>
                                      </m:rPr>
                                      <a:rPr lang="en-US" altLang="zh-TW" sz="2000" b="0">
                                        <a:solidFill>
                                          <a:srgbClr val="0000FF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a</m:t>
                                    </m:r>
                                    <m:r>
                                      <a:rPr lang="en-US" altLang="zh-TW" sz="2000" b="0">
                                        <a:solidFill>
                                          <a:srgbClr val="0000FF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}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fr-CA" altLang="zh-TW" sz="2000" b="0" i="0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endParaRPr>
                        </a:p>
                      </a:txBody>
                      <a:tcPr marL="100795" marR="100795" marT="50397" marB="50397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5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p>
                          <a:pPr>
                            <a:buNone/>
                          </a:pPr>
                          <a:r>
                            <a:rPr lang="fr-CA" altLang="en-US" sz="2000" b="0" dirty="0"/>
                            <a:t>3</a:t>
                          </a:r>
                          <a:endParaRPr lang="fr-CA" altLang="en-US" sz="2000" b="0" dirty="0"/>
                        </a:p>
                      </a:txBody>
                      <a:tcPr marL="100795" marR="100795" marT="50397" marB="50397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5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defRPr/>
                          </a:pPr>
                          <a:r>
                            <a:rPr lang="fr-CA" altLang="zh-TW" sz="2000" b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sym typeface="+mn-ea"/>
                            </a:rPr>
                            <a:t>[1,2], [2,3], [6,7]</a:t>
                          </a:r>
                          <a:endParaRPr lang="fr-CA" altLang="zh-TW" sz="2000" b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+mn-ea"/>
                          </a:endParaRPr>
                        </a:p>
                      </a:txBody>
                      <a:tcPr marL="100795" marR="100795" marT="50397" marB="50397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5">
                            <a:lumMod val="20000"/>
                            <a:lumOff val="80000"/>
                          </a:schemeClr>
                        </a:solidFill>
                      </a:tcPr>
                    </a:tc>
                  </a:tr>
                  <a:tr h="405130">
                    <a:tc>
                      <a:txBody>
                        <a:bodyPr/>
                        <a:p>
                          <a:pPr>
                            <a:buNone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d>
                                  <m:dPr>
                                    <m:begChr m:val="⟨"/>
                                    <m:endChr m:val="⟩"/>
                                    <m:ctrlPr>
                                      <a:rPr lang="en-US" altLang="zh-TW" sz="2000" smtClean="0">
                                        <a:solidFill>
                                          <a:srgbClr val="0000FF"/>
                                        </a:solidFill>
                                      </a:rPr>
                                    </m:ctrlPr>
                                  </m:dPr>
                                  <m:e>
                                    <m:d>
                                      <m:dPr>
                                        <m:begChr m:val="{"/>
                                        <m:endChr m:val="}"/>
                                        <m:ctrlPr>
                                          <a:rPr lang="en-US" altLang="zh-TW" sz="2000">
                                            <a:solidFill>
                                              <a:srgbClr val="0000FF"/>
                                            </a:solidFill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altLang="zh-TW" sz="2000">
                                            <a:solidFill>
                                              <a:srgbClr val="0000FF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𝑎</m:t>
                                        </m:r>
                                      </m:e>
                                    </m:d>
                                    <m:r>
                                      <a:rPr lang="en-US" altLang="zh-TW" sz="2000">
                                        <a:solidFill>
                                          <a:srgbClr val="0000FF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.{</m:t>
                                    </m:r>
                                    <m:r>
                                      <m:rPr>
                                        <m:sty m:val="p"/>
                                      </m:rPr>
                                      <a:rPr lang="en-US" altLang="zh-TW" sz="2000">
                                        <a:solidFill>
                                          <a:srgbClr val="0000FF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b</m:t>
                                    </m:r>
                                    <m:r>
                                      <a:rPr lang="en-US" altLang="zh-TW" sz="2000">
                                        <a:solidFill>
                                          <a:srgbClr val="0000FF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}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fr-CA" altLang="zh-TW" sz="2000" b="0" i="0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endParaRPr>
                        </a:p>
                      </a:txBody>
                      <a:tcPr marL="100795" marR="100795" marT="50397" marB="50397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p>
                          <a:pPr>
                            <a:buNone/>
                          </a:pPr>
                          <a:r>
                            <a:rPr lang="fr-CA" altLang="en-US" sz="2000" b="0" dirty="0"/>
                            <a:t>2</a:t>
                          </a:r>
                          <a:endParaRPr lang="fr-CA" altLang="en-US" sz="2000" b="0" dirty="0"/>
                        </a:p>
                      </a:txBody>
                      <a:tcPr marL="100795" marR="100795" marT="50397" marB="50397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defRPr/>
                          </a:pPr>
                          <a:r>
                            <a:rPr lang="fr-CA" altLang="zh-TW" sz="2000" b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sym typeface="+mn-ea"/>
                            </a:rPr>
                            <a:t>[2,3],[6,7]</a:t>
                          </a:r>
                          <a:endParaRPr lang="fr-CA" altLang="zh-TW" sz="2000" b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+mn-ea"/>
                          </a:endParaRPr>
                        </a:p>
                      </a:txBody>
                      <a:tcPr marL="100795" marR="100795" marT="50397" marB="50397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</a:tr>
                  <a:tr h="405130">
                    <a:tc>
                      <a:txBody>
                        <a:bodyPr/>
                        <a:p>
                          <a:pPr>
                            <a:buNone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d>
                                  <m:dPr>
                                    <m:begChr m:val="⟨"/>
                                    <m:endChr m:val="⟩"/>
                                    <m:ctrlPr>
                                      <a:rPr lang="en-US" altLang="zh-TW" sz="2000" smtClean="0">
                                        <a:solidFill>
                                          <a:srgbClr val="0000FF"/>
                                        </a:solidFill>
                                      </a:rPr>
                                    </m:ctrlPr>
                                  </m:dPr>
                                  <m:e>
                                    <m:d>
                                      <m:dPr>
                                        <m:begChr m:val="{"/>
                                        <m:endChr m:val="}"/>
                                        <m:ctrlPr>
                                          <a:rPr lang="en-US" altLang="zh-TW" sz="2000">
                                            <a:solidFill>
                                              <a:srgbClr val="0000FF"/>
                                            </a:solidFill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altLang="zh-TW" sz="2000">
                                            <a:solidFill>
                                              <a:srgbClr val="0000FF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𝑎</m:t>
                                        </m:r>
                                      </m:e>
                                    </m:d>
                                    <m:r>
                                      <a:rPr lang="en-US" altLang="zh-TW" sz="2000">
                                        <a:solidFill>
                                          <a:srgbClr val="0000FF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.{</m:t>
                                    </m:r>
                                    <m:r>
                                      <m:rPr>
                                        <m:sty m:val="p"/>
                                      </m:rPr>
                                      <a:rPr lang="en-US" altLang="zh-TW" sz="2000">
                                        <a:solidFill>
                                          <a:srgbClr val="0000FF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a</m:t>
                                    </m:r>
                                    <m:r>
                                      <a:rPr lang="en-US" altLang="zh-TW" sz="2000">
                                        <a:solidFill>
                                          <a:srgbClr val="0000FF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r>
                                      <m:rPr>
                                        <m:sty m:val="p"/>
                                      </m:rPr>
                                      <a:rPr lang="en-US" altLang="zh-TW" sz="2000">
                                        <a:solidFill>
                                          <a:srgbClr val="0000FF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b</m:t>
                                    </m:r>
                                    <m:r>
                                      <a:rPr lang="en-US" altLang="zh-TW" sz="2000">
                                        <a:solidFill>
                                          <a:srgbClr val="0000FF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}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fr-CA" altLang="zh-TW" sz="2000" b="0" i="0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endParaRPr>
                        </a:p>
                      </a:txBody>
                      <a:tcPr marL="100795" marR="100795" marT="50397" marB="50397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p>
                          <a:pPr>
                            <a:buNone/>
                          </a:pPr>
                          <a:r>
                            <a:rPr lang="fr-CA" altLang="en-US" sz="2000" b="1" dirty="0"/>
                            <a:t>2</a:t>
                          </a:r>
                          <a:endParaRPr lang="fr-CA" altLang="en-US" sz="2000" b="1" dirty="0"/>
                        </a:p>
                      </a:txBody>
                      <a:tcPr marL="100795" marR="100795" marT="50397" marB="50397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defRPr/>
                          </a:pPr>
                          <a:r>
                            <a:rPr lang="fr-CA" altLang="zh-TW" sz="2000" b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sym typeface="+mn-ea"/>
                            </a:rPr>
                            <a:t>[2,3]</a:t>
                          </a:r>
                          <a:r>
                            <a:rPr lang="fr-CA" altLang="zh-TW" sz="2000" b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sym typeface="+mn-ea"/>
                            </a:rPr>
                            <a:t>,[6,7]</a:t>
                          </a:r>
                          <a:endParaRPr lang="fr-CA" altLang="zh-TW" sz="2000" b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+mn-ea"/>
                          </a:endParaRPr>
                        </a:p>
                      </a:txBody>
                      <a:tcPr marL="100795" marR="100795" marT="50397" marB="50397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FF00"/>
                        </a:solidFill>
                      </a:tcPr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9" name="Table 8"/>
              <p:cNvGraphicFramePr>
                <a:graphicFrameLocks noGrp="1"/>
              </p:cNvGraphicFramePr>
              <p:nvPr/>
            </p:nvGraphicFramePr>
            <p:xfrm>
              <a:off x="163195" y="3703955"/>
              <a:ext cx="6800215" cy="3574415"/>
            </p:xfrm>
            <a:graphic>
              <a:graphicData uri="http://schemas.openxmlformats.org/drawingml/2006/table">
                <a:tbl>
                  <a:tblPr firstRow="1" bandRow="1">
                    <a:tableStyleId>{B301B821-A1FF-4177-AEE7-76D212191A09}</a:tableStyleId>
                  </a:tblPr>
                  <a:tblGrid>
                    <a:gridCol w="1586230"/>
                    <a:gridCol w="1222375"/>
                    <a:gridCol w="3991610"/>
                  </a:tblGrid>
                  <a:tr h="405130">
                    <a:tc>
                      <a:txBody>
                        <a:bodyPr/>
                        <a:p>
                          <a:r>
                            <a:rPr lang="fr-CA" sz="2000" dirty="0" err="1"/>
                            <a:t>Episode</a:t>
                          </a:r>
                          <a:endParaRPr lang="fr-CA" sz="2000" dirty="0" err="1"/>
                        </a:p>
                      </a:txBody>
                      <a:tcPr marL="100795" marR="100795" marT="50397" marB="50397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p>
                          <a:r>
                            <a:rPr lang="fr-CA" sz="2000" dirty="0"/>
                            <a:t>Support</a:t>
                          </a:r>
                          <a:endParaRPr lang="fr-CA" sz="2000" dirty="0"/>
                        </a:p>
                      </a:txBody>
                      <a:tcPr marL="100795" marR="100795" marT="50397" marB="50397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p>
                          <a:pPr>
                            <a:buNone/>
                          </a:pPr>
                          <a:r>
                            <a:rPr lang="fr-CA" altLang="en-US" sz="2000" dirty="0"/>
                            <a:t>Bound-list</a:t>
                          </a:r>
                          <a:endParaRPr lang="fr-CA" altLang="en-US" sz="2000" dirty="0"/>
                        </a:p>
                      </a:txBody>
                      <a:tcPr marL="100795" marR="100795" marT="50397" marB="50397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471805">
                    <a:tc>
                      <a:txBody>
                        <a:bodyPr/>
                        <a:lstStyle/>
                        <a:p>
                          <a:endParaRPr lang="fr-CA"/>
                        </a:p>
                      </a:txBody>
                      <a:tcPr marL="100795" marR="100795" marT="50397" marB="50397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</a:blipFill>
                      </a:tcPr>
                    </a:tc>
                    <a:tc>
                      <a:txBody>
                        <a:bodyPr/>
                        <a:p>
                          <a:r>
                            <a:rPr lang="fr-CA" sz="2000" dirty="0"/>
                            <a:t>5</a:t>
                          </a:r>
                          <a:endParaRPr lang="fr-CA" sz="2000" dirty="0"/>
                        </a:p>
                      </a:txBody>
                      <a:tcPr marL="100795" marR="100795" marT="50397" marB="50397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defRPr/>
                          </a:pPr>
                          <a:r>
                            <a:rPr lang="fr-CA" altLang="zh-TW" sz="2000" b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a:t>[1,1], [2,2], [3,3], [6,6], [7,7]</a:t>
                          </a:r>
                          <a:endParaRPr lang="fr-CA" altLang="zh-TW" sz="2000" b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endParaRPr>
                        </a:p>
                      </a:txBody>
                      <a:tcPr marL="100795" marR="100795" marT="50397" marB="50397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471805">
                    <a:tc>
                      <a:txBody>
                        <a:bodyPr/>
                        <a:lstStyle/>
                        <a:p>
                          <a:endParaRPr lang="fr-CA"/>
                        </a:p>
                      </a:txBody>
                      <a:tcPr marL="100795" marR="100795" marT="50397" marB="50397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</a:blipFill>
                      </a:tcPr>
                    </a:tc>
                    <a:tc>
                      <a:txBody>
                        <a:bodyPr/>
                        <a:p>
                          <a:r>
                            <a:rPr lang="fr-CA" sz="2000" dirty="0"/>
                            <a:t>3</a:t>
                          </a:r>
                          <a:endParaRPr lang="fr-CA" sz="2000" dirty="0"/>
                        </a:p>
                      </a:txBody>
                      <a:tcPr marL="100795" marR="100795" marT="50397" marB="50397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p>
                          <a:pPr algn="l">
                            <a:buNone/>
                          </a:pPr>
                          <a:r>
                            <a:rPr lang="fr-CA" altLang="zh-TW" sz="2000" b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sym typeface="+mn-ea"/>
                            </a:rPr>
                            <a:t>[3,3], [7,7], [9,9]</a:t>
                          </a:r>
                          <a:endParaRPr lang="fr-CA" altLang="zh-TW" sz="2000" b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+mn-ea"/>
                          </a:endParaRPr>
                        </a:p>
                      </a:txBody>
                      <a:tcPr marL="100795" marR="100795" marT="50397" marB="50397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471805">
                    <a:tc>
                      <a:txBody>
                        <a:bodyPr/>
                        <a:lstStyle/>
                        <a:p>
                          <a:endParaRPr lang="fr-CA"/>
                        </a:p>
                      </a:txBody>
                      <a:tcPr marL="100795" marR="100795" marT="50397" marB="50397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</a:blipFill>
                      </a:tcPr>
                    </a:tc>
                    <a:tc>
                      <a:txBody>
                        <a:bodyPr/>
                        <a:p>
                          <a:r>
                            <a:rPr lang="fr-CA" sz="2000" dirty="0"/>
                            <a:t>2</a:t>
                          </a:r>
                          <a:endParaRPr lang="fr-CA" sz="2000" dirty="0"/>
                        </a:p>
                      </a:txBody>
                      <a:tcPr marL="100795" marR="100795" marT="50397" marB="50397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defRPr/>
                          </a:pPr>
                          <a:r>
                            <a:rPr lang="fr-CA" altLang="zh-TW" sz="2000" b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sym typeface="+mn-ea"/>
                            </a:rPr>
                            <a:t>[1,1], [8,8]</a:t>
                          </a:r>
                          <a:endParaRPr lang="fr-CA" altLang="zh-TW" sz="2000" b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+mn-ea"/>
                          </a:endParaRPr>
                        </a:p>
                      </a:txBody>
                      <a:tcPr marL="100795" marR="100795" marT="50397" marB="50397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405130">
                    <a:tc>
                      <a:txBody>
                        <a:bodyPr/>
                        <a:lstStyle/>
                        <a:p>
                          <a:endParaRPr lang="fr-CA"/>
                        </a:p>
                      </a:txBody>
                      <a:tcPr marL="100795" marR="100795" marT="50397" marB="50397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</a:blipFill>
                      </a:tcPr>
                    </a:tc>
                    <a:tc>
                      <a:txBody>
                        <a:bodyPr/>
                        <a:p>
                          <a:r>
                            <a:rPr lang="fr-CA" sz="2000" dirty="0"/>
                            <a:t>2</a:t>
                          </a:r>
                          <a:endParaRPr lang="fr-CA" sz="2000" dirty="0"/>
                        </a:p>
                      </a:txBody>
                      <a:tcPr marL="100795" marR="100795" marT="50397" marB="50397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defRPr/>
                          </a:pPr>
                          <a:r>
                            <a:rPr lang="fr-CA" altLang="zh-TW" sz="2000" b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sym typeface="+mn-ea"/>
                            </a:rPr>
                            <a:t>[3,3], [7,7]</a:t>
                          </a:r>
                          <a:endParaRPr lang="fr-CA" altLang="zh-TW" sz="2000" b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+mn-ea"/>
                          </a:endParaRPr>
                        </a:p>
                      </a:txBody>
                      <a:tcPr marL="100795" marR="100795" marT="50397" marB="50397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</a:tr>
                  <a:tr h="471805">
                    <a:tc>
                      <a:txBody>
                        <a:bodyPr/>
                        <a:lstStyle/>
                        <a:p>
                          <a:endParaRPr lang="fr-CA"/>
                        </a:p>
                      </a:txBody>
                      <a:tcPr marL="100795" marR="100795" marT="50397" marB="50397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</a:blipFill>
                      </a:tcPr>
                    </a:tc>
                    <a:tc>
                      <a:txBody>
                        <a:bodyPr/>
                        <a:p>
                          <a:pPr>
                            <a:buNone/>
                          </a:pPr>
                          <a:r>
                            <a:rPr lang="fr-CA" altLang="en-US" sz="2000" b="0" dirty="0"/>
                            <a:t>3</a:t>
                          </a:r>
                          <a:endParaRPr lang="fr-CA" altLang="en-US" sz="2000" b="0" dirty="0"/>
                        </a:p>
                      </a:txBody>
                      <a:tcPr marL="100795" marR="100795" marT="50397" marB="50397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5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defRPr/>
                          </a:pPr>
                          <a:r>
                            <a:rPr lang="fr-CA" altLang="zh-TW" sz="2000" b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sym typeface="+mn-ea"/>
                            </a:rPr>
                            <a:t>[1,2], [2,3], [6,7]</a:t>
                          </a:r>
                          <a:endParaRPr lang="fr-CA" altLang="zh-TW" sz="2000" b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+mn-ea"/>
                          </a:endParaRPr>
                        </a:p>
                      </a:txBody>
                      <a:tcPr marL="100795" marR="100795" marT="50397" marB="50397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5">
                            <a:lumMod val="20000"/>
                            <a:lumOff val="80000"/>
                          </a:schemeClr>
                        </a:solidFill>
                      </a:tcPr>
                    </a:tc>
                  </a:tr>
                  <a:tr h="471805">
                    <a:tc>
                      <a:txBody>
                        <a:bodyPr/>
                        <a:lstStyle/>
                        <a:p>
                          <a:endParaRPr lang="fr-CA"/>
                        </a:p>
                      </a:txBody>
                      <a:tcPr marL="100795" marR="100795" marT="50397" marB="50397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</a:blipFill>
                      </a:tcPr>
                    </a:tc>
                    <a:tc>
                      <a:txBody>
                        <a:bodyPr/>
                        <a:p>
                          <a:pPr>
                            <a:buNone/>
                          </a:pPr>
                          <a:r>
                            <a:rPr lang="fr-CA" altLang="en-US" sz="2000" b="0" dirty="0"/>
                            <a:t>2</a:t>
                          </a:r>
                          <a:endParaRPr lang="fr-CA" altLang="en-US" sz="2000" b="0" dirty="0"/>
                        </a:p>
                      </a:txBody>
                      <a:tcPr marL="100795" marR="100795" marT="50397" marB="50397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defRPr/>
                          </a:pPr>
                          <a:r>
                            <a:rPr lang="fr-CA" altLang="zh-TW" sz="2000" b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sym typeface="+mn-ea"/>
                            </a:rPr>
                            <a:t>[2,3],[6,7]</a:t>
                          </a:r>
                          <a:endParaRPr lang="fr-CA" altLang="zh-TW" sz="2000" b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+mn-ea"/>
                          </a:endParaRPr>
                        </a:p>
                      </a:txBody>
                      <a:tcPr marL="100795" marR="100795" marT="50397" marB="50397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</a:tr>
                  <a:tr h="471805">
                    <a:tc>
                      <a:txBody>
                        <a:bodyPr/>
                        <a:lstStyle/>
                        <a:p>
                          <a:endParaRPr lang="fr-CA"/>
                        </a:p>
                      </a:txBody>
                      <a:tcPr marL="100795" marR="100795" marT="50397" marB="50397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</a:blipFill>
                      </a:tcPr>
                    </a:tc>
                    <a:tc>
                      <a:txBody>
                        <a:bodyPr/>
                        <a:p>
                          <a:pPr>
                            <a:buNone/>
                          </a:pPr>
                          <a:r>
                            <a:rPr lang="fr-CA" altLang="en-US" sz="2000" b="1" dirty="0"/>
                            <a:t>2</a:t>
                          </a:r>
                          <a:endParaRPr lang="fr-CA" altLang="en-US" sz="2000" b="1" dirty="0"/>
                        </a:p>
                      </a:txBody>
                      <a:tcPr marL="100795" marR="100795" marT="50397" marB="50397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defRPr/>
                          </a:pPr>
                          <a:r>
                            <a:rPr lang="fr-CA" altLang="zh-TW" sz="2000" b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sym typeface="+mn-ea"/>
                            </a:rPr>
                            <a:t>[2,3]</a:t>
                          </a:r>
                          <a:r>
                            <a:rPr lang="fr-CA" altLang="zh-TW" sz="2000" b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sym typeface="+mn-ea"/>
                            </a:rPr>
                            <a:t>,[6,7]</a:t>
                          </a:r>
                          <a:endParaRPr lang="fr-CA" altLang="zh-TW" sz="2000" b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+mn-ea"/>
                          </a:endParaRPr>
                        </a:p>
                      </a:txBody>
                      <a:tcPr marL="100795" marR="100795" marT="50397" marB="50397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FF00"/>
                        </a:solidFill>
                      </a:tcPr>
                    </a:tc>
                  </a:tr>
                </a:tbl>
              </a:graphicData>
            </a:graphic>
          </p:graphicFrame>
        </mc:Fallback>
      </mc:AlternateContent>
      <p:cxnSp>
        <p:nvCxnSpPr>
          <p:cNvPr id="2" name="Straight Arrow Connector 8"/>
          <p:cNvCxnSpPr/>
          <p:nvPr/>
        </p:nvCxnSpPr>
        <p:spPr>
          <a:xfrm flipH="1">
            <a:off x="6716395" y="6297295"/>
            <a:ext cx="990600" cy="83566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Straight Arrow Connector 10"/>
          <p:cNvCxnSpPr/>
          <p:nvPr/>
        </p:nvCxnSpPr>
        <p:spPr>
          <a:xfrm>
            <a:off x="6563995" y="4313555"/>
            <a:ext cx="0" cy="274320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Rectangle 5"/>
              <p:cNvSpPr/>
              <p:nvPr/>
            </p:nvSpPr>
            <p:spPr>
              <a:xfrm>
                <a:off x="6792537" y="5913935"/>
                <a:ext cx="461010" cy="499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CA" altLang="zh-TW" sz="2645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∩</m:t>
                      </m:r>
                    </m:oMath>
                  </m:oMathPara>
                </a14:m>
                <a:endParaRPr lang="en-US" sz="2645" dirty="0"/>
              </a:p>
            </p:txBody>
          </p:sp>
        </mc:Choice>
        <mc:Fallback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92537" y="5913935"/>
                <a:ext cx="461010" cy="499110"/>
              </a:xfrm>
              <a:prstGeom prst="rect">
                <a:avLst/>
              </a:prstGeom>
              <a:blipFill rotWithShape="1">
                <a:blip r:embed="rId3"/>
                <a:stretch>
                  <a:fillRect l="-125" t="-36" r="125" b="36"/>
                </a:stretch>
              </a:blipFill>
            </p:spPr>
            <p:txBody>
              <a:bodyPr/>
              <a:lstStyle/>
              <a:p>
                <a:r>
                  <a:rPr lang="fr-CA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4" name="Straight Arrow Connector 8"/>
          <p:cNvCxnSpPr/>
          <p:nvPr/>
        </p:nvCxnSpPr>
        <p:spPr>
          <a:xfrm>
            <a:off x="6640195" y="2713355"/>
            <a:ext cx="1066800" cy="3581400"/>
          </a:xfrm>
          <a:prstGeom prst="straightConnector1">
            <a:avLst/>
          </a:prstGeom>
          <a:ln w="57150"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med" advClick="0"/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>
              <a:defRPr/>
            </a:pPr>
            <a:fld id="{02CE1AC3-715D-4D80-8097-7A9D29DF156E}" type="slidenum">
              <a:rPr lang="en-GB"/>
            </a:fld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" name="Espace réservé du contenu 4"/>
              <p:cNvGraphicFramePr>
                <a:graphicFrameLocks noGrp="1"/>
              </p:cNvGraphicFramePr>
              <p:nvPr>
                <p:ph idx="1"/>
              </p:nvPr>
            </p:nvGraphicFramePr>
            <p:xfrm>
              <a:off x="163195" y="655955"/>
              <a:ext cx="6800215" cy="2225675"/>
            </p:xfrm>
            <a:graphic>
              <a:graphicData uri="http://schemas.openxmlformats.org/drawingml/2006/table">
                <a:tbl>
                  <a:tblPr firstRow="1" bandRow="1">
                    <a:tableStyleId>{B301B821-A1FF-4177-AEE7-76D212191A09}</a:tableStyleId>
                  </a:tblPr>
                  <a:tblGrid>
                    <a:gridCol w="1586230"/>
                    <a:gridCol w="1222375"/>
                    <a:gridCol w="3991610"/>
                  </a:tblGrid>
                  <a:tr h="405130">
                    <a:tc>
                      <a:txBody>
                        <a:bodyPr/>
                        <a:p>
                          <a:r>
                            <a:rPr lang="fr-CA" sz="2000" dirty="0" err="1"/>
                            <a:t>Episode</a:t>
                          </a:r>
                          <a:endParaRPr lang="fr-CA" sz="2000" dirty="0" err="1"/>
                        </a:p>
                      </a:txBody>
                      <a:tcPr marL="100795" marR="100795" marT="50397" marB="50397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p>
                          <a:r>
                            <a:rPr lang="fr-CA" sz="2000" dirty="0"/>
                            <a:t>Support</a:t>
                          </a:r>
                          <a:endParaRPr lang="fr-CA" sz="2000" dirty="0"/>
                        </a:p>
                      </a:txBody>
                      <a:tcPr marL="100795" marR="100795" marT="50397" marB="50397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p>
                          <a:pPr>
                            <a:buNone/>
                          </a:pPr>
                          <a:r>
                            <a:rPr lang="fr-CA" altLang="en-US" sz="2000" dirty="0"/>
                            <a:t>Bound-list</a:t>
                          </a:r>
                          <a:endParaRPr lang="fr-CA" altLang="en-US" sz="2000" dirty="0"/>
                        </a:p>
                      </a:txBody>
                      <a:tcPr marL="100795" marR="100795" marT="50397" marB="50397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471805">
                    <a:tc>
                      <a:txBody>
                        <a:bodyPr/>
                        <a:p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d>
                                  <m:dPr>
                                    <m:begChr m:val="⟨"/>
                                    <m:endChr m:val="⟩"/>
                                    <m:ctrlPr>
                                      <a:rPr lang="en-US" altLang="zh-TW" sz="2000" smtClean="0">
                                        <a:solidFill>
                                          <a:srgbClr val="0000FF"/>
                                        </a:solidFill>
                                      </a:rPr>
                                    </m:ctrlPr>
                                  </m:dPr>
                                  <m:e>
                                    <m:d>
                                      <m:dPr>
                                        <m:begChr m:val="{"/>
                                        <m:endChr m:val="}"/>
                                        <m:ctrlPr>
                                          <a:rPr lang="en-US" altLang="zh-TW" sz="2000">
                                            <a:solidFill>
                                              <a:srgbClr val="0000FF"/>
                                            </a:solidFill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altLang="zh-TW" sz="2000">
                                            <a:solidFill>
                                              <a:srgbClr val="0000FF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𝑎</m:t>
                                        </m:r>
                                      </m:e>
                                    </m:d>
                                  </m:e>
                                </m:d>
                              </m:oMath>
                            </m:oMathPara>
                          </a14:m>
                          <a:endParaRPr lang="en-US" altLang="zh-TW" sz="2000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endParaRPr>
                        </a:p>
                      </a:txBody>
                      <a:tcPr marL="100795" marR="100795" marT="50397" marB="50397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p>
                          <a:r>
                            <a:rPr lang="fr-CA" sz="2000" dirty="0"/>
                            <a:t>5</a:t>
                          </a:r>
                          <a:endParaRPr lang="fr-CA" sz="2000" dirty="0"/>
                        </a:p>
                      </a:txBody>
                      <a:tcPr marL="100795" marR="100795" marT="50397" marB="50397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defRPr/>
                          </a:pPr>
                          <a:r>
                            <a:rPr lang="fr-CA" altLang="zh-TW" sz="2000" b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a:t>[1,1], [2,2], [3,3], [6,6], [7,7]</a:t>
                          </a:r>
                          <a:endParaRPr lang="fr-CA" altLang="zh-TW" sz="2000" b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endParaRPr>
                        </a:p>
                      </a:txBody>
                      <a:tcPr marL="100795" marR="100795" marT="50397" marB="50397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471805">
                    <a:tc>
                      <a:txBody>
                        <a:bodyPr/>
                        <a:p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d>
                                  <m:dPr>
                                    <m:begChr m:val="⟨"/>
                                    <m:endChr m:val="⟩"/>
                                    <m:ctrlPr>
                                      <a:rPr lang="en-US" altLang="zh-TW" sz="2000" smtClean="0">
                                        <a:solidFill>
                                          <a:srgbClr val="0000FF"/>
                                        </a:solidFill>
                                      </a:rPr>
                                    </m:ctrlPr>
                                  </m:dPr>
                                  <m:e>
                                    <m:d>
                                      <m:dPr>
                                        <m:begChr m:val="{"/>
                                        <m:endChr m:val="}"/>
                                        <m:ctrlPr>
                                          <a:rPr lang="en-US" altLang="zh-TW" sz="2000">
                                            <a:solidFill>
                                              <a:srgbClr val="0000FF"/>
                                            </a:solidFill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altLang="zh-TW" sz="2000" smtClean="0">
                                            <a:solidFill>
                                              <a:srgbClr val="0000FF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𝑏</m:t>
                                        </m:r>
                                      </m:e>
                                    </m:d>
                                  </m:e>
                                </m:d>
                              </m:oMath>
                            </m:oMathPara>
                          </a14:m>
                          <a:endParaRPr lang="en-US" altLang="zh-TW" sz="2000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endParaRPr>
                        </a:p>
                      </a:txBody>
                      <a:tcPr marL="100795" marR="100795" marT="50397" marB="50397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p>
                          <a:r>
                            <a:rPr lang="fr-CA" sz="2000" dirty="0"/>
                            <a:t>3</a:t>
                          </a:r>
                          <a:endParaRPr lang="fr-CA" sz="2000" dirty="0"/>
                        </a:p>
                      </a:txBody>
                      <a:tcPr marL="100795" marR="100795" marT="50397" marB="50397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p>
                          <a:pPr algn="l">
                            <a:buNone/>
                          </a:pPr>
                          <a:r>
                            <a:rPr lang="fr-CA" altLang="zh-TW" sz="2000" b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sym typeface="+mn-ea"/>
                            </a:rPr>
                            <a:t>[3,3], [7,7], [9,9]</a:t>
                          </a:r>
                          <a:endParaRPr lang="fr-CA" altLang="zh-TW" sz="2000" b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+mn-ea"/>
                          </a:endParaRPr>
                        </a:p>
                      </a:txBody>
                      <a:tcPr marL="100795" marR="100795" marT="50397" marB="50397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471805">
                    <a:tc>
                      <a:txBody>
                        <a:bodyPr/>
                        <a:p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d>
                                  <m:dPr>
                                    <m:begChr m:val="⟨"/>
                                    <m:endChr m:val="⟩"/>
                                    <m:ctrlPr>
                                      <a:rPr lang="en-US" altLang="zh-TW" sz="2000" smtClean="0">
                                        <a:solidFill>
                                          <a:srgbClr val="0000FF"/>
                                        </a:solidFill>
                                      </a:rPr>
                                    </m:ctrlPr>
                                  </m:dPr>
                                  <m:e>
                                    <m:d>
                                      <m:dPr>
                                        <m:begChr m:val="{"/>
                                        <m:endChr m:val="}"/>
                                        <m:ctrlPr>
                                          <a:rPr lang="en-US" altLang="zh-TW" sz="2000">
                                            <a:solidFill>
                                              <a:srgbClr val="0000FF"/>
                                            </a:solidFill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altLang="zh-TW" sz="2000" smtClean="0">
                                            <a:solidFill>
                                              <a:srgbClr val="0000FF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𝑐</m:t>
                                        </m:r>
                                      </m:e>
                                    </m:d>
                                    <m:r>
                                      <a:rPr lang="en-US" altLang="zh-TW" sz="2000" smtClean="0">
                                        <a:solidFill>
                                          <a:srgbClr val="0000FF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 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en-US" altLang="zh-TW" sz="2000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endParaRPr>
                        </a:p>
                      </a:txBody>
                      <a:tcPr marL="100795" marR="100795" marT="50397" marB="50397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p>
                          <a:r>
                            <a:rPr lang="fr-CA" sz="2000" dirty="0"/>
                            <a:t>2</a:t>
                          </a:r>
                          <a:endParaRPr lang="fr-CA" sz="2000" dirty="0"/>
                        </a:p>
                      </a:txBody>
                      <a:tcPr marL="100795" marR="100795" marT="50397" marB="50397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defRPr/>
                          </a:pPr>
                          <a:r>
                            <a:rPr lang="fr-CA" altLang="zh-TW" sz="2000" b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sym typeface="+mn-ea"/>
                            </a:rPr>
                            <a:t>[1,1], [8,8]</a:t>
                          </a:r>
                          <a:endParaRPr lang="fr-CA" altLang="zh-TW" sz="2000" b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+mn-ea"/>
                          </a:endParaRPr>
                        </a:p>
                      </a:txBody>
                      <a:tcPr marL="100795" marR="100795" marT="50397" marB="50397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405130">
                    <a:tc>
                      <a:txBody>
                        <a:bodyPr/>
                        <a:p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d>
                                  <m:dPr>
                                    <m:begChr m:val="⟨"/>
                                    <m:endChr m:val="⟩"/>
                                    <m:ctrlPr>
                                      <a:rPr lang="en-US" altLang="zh-TW" sz="2000" i="1" smtClean="0">
                                        <a:solidFill>
                                          <a:srgbClr val="0000FF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d>
                                      <m:dPr>
                                        <m:begChr m:val="{"/>
                                        <m:endChr m:val="}"/>
                                        <m:ctrlPr>
                                          <a:rPr lang="en-US" altLang="zh-TW" sz="2000" i="1">
                                            <a:solidFill>
                                              <a:srgbClr val="0000FF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altLang="zh-TW" sz="2000">
                                            <a:solidFill>
                                              <a:srgbClr val="0000FF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𝑎</m:t>
                                        </m:r>
                                        <m:r>
                                          <a:rPr lang="fr-CA" altLang="zh-TW" sz="2000" b="0" i="0" smtClean="0">
                                            <a:solidFill>
                                              <a:srgbClr val="0000FF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,</m:t>
                                        </m:r>
                                        <m:r>
                                          <m:rPr>
                                            <m:sty m:val="p"/>
                                          </m:rPr>
                                          <a:rPr lang="fr-CA" altLang="zh-TW" sz="2000" b="0" i="0" smtClean="0">
                                            <a:solidFill>
                                              <a:srgbClr val="0000FF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b</m:t>
                                        </m:r>
                                      </m:e>
                                    </m:d>
                                  </m:e>
                                </m:d>
                              </m:oMath>
                            </m:oMathPara>
                          </a14:m>
                          <a:endParaRPr lang="fr-CA" altLang="zh-TW" sz="2000" b="0" i="0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endParaRPr>
                        </a:p>
                      </a:txBody>
                      <a:tcPr marL="100795" marR="100795" marT="50397" marB="50397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p>
                          <a:r>
                            <a:rPr lang="fr-CA" sz="2000" dirty="0"/>
                            <a:t>2</a:t>
                          </a:r>
                          <a:endParaRPr lang="fr-CA" sz="2000" dirty="0"/>
                        </a:p>
                      </a:txBody>
                      <a:tcPr marL="100795" marR="100795" marT="50397" marB="50397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defRPr/>
                          </a:pPr>
                          <a:r>
                            <a:rPr lang="fr-CA" altLang="zh-TW" sz="2000" b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sym typeface="+mn-ea"/>
                            </a:rPr>
                            <a:t>[3,3], [7,7]</a:t>
                          </a:r>
                          <a:endParaRPr lang="fr-CA" altLang="zh-TW" sz="2000" b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+mn-ea"/>
                          </a:endParaRPr>
                        </a:p>
                      </a:txBody>
                      <a:tcPr marL="100795" marR="100795" marT="50397" marB="50397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5" name="Espace réservé du contenu 4"/>
              <p:cNvGraphicFramePr>
                <a:graphicFrameLocks noGrp="1"/>
              </p:cNvGraphicFramePr>
              <p:nvPr>
                <p:ph idx="1"/>
              </p:nvPr>
            </p:nvGraphicFramePr>
            <p:xfrm>
              <a:off x="163195" y="655955"/>
              <a:ext cx="6800215" cy="2225675"/>
            </p:xfrm>
            <a:graphic>
              <a:graphicData uri="http://schemas.openxmlformats.org/drawingml/2006/table">
                <a:tbl>
                  <a:tblPr firstRow="1" bandRow="1">
                    <a:tableStyleId>{B301B821-A1FF-4177-AEE7-76D212191A09}</a:tableStyleId>
                  </a:tblPr>
                  <a:tblGrid>
                    <a:gridCol w="1586230"/>
                    <a:gridCol w="1222375"/>
                    <a:gridCol w="3991610"/>
                  </a:tblGrid>
                  <a:tr h="405130">
                    <a:tc>
                      <a:txBody>
                        <a:bodyPr/>
                        <a:p>
                          <a:r>
                            <a:rPr lang="fr-CA" sz="2000" dirty="0" err="1"/>
                            <a:t>Episode</a:t>
                          </a:r>
                          <a:endParaRPr lang="fr-CA" sz="2000" dirty="0" err="1"/>
                        </a:p>
                      </a:txBody>
                      <a:tcPr marL="100795" marR="100795" marT="50397" marB="50397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p>
                          <a:r>
                            <a:rPr lang="fr-CA" sz="2000" dirty="0"/>
                            <a:t>Support</a:t>
                          </a:r>
                          <a:endParaRPr lang="fr-CA" sz="2000" dirty="0"/>
                        </a:p>
                      </a:txBody>
                      <a:tcPr marL="100795" marR="100795" marT="50397" marB="50397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p>
                          <a:pPr>
                            <a:buNone/>
                          </a:pPr>
                          <a:r>
                            <a:rPr lang="fr-CA" altLang="en-US" sz="2000" dirty="0"/>
                            <a:t>Bound-list</a:t>
                          </a:r>
                          <a:endParaRPr lang="fr-CA" altLang="en-US" sz="2000" dirty="0"/>
                        </a:p>
                      </a:txBody>
                      <a:tcPr marL="100795" marR="100795" marT="50397" marB="50397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471805">
                    <a:tc>
                      <a:txBody>
                        <a:bodyPr/>
                        <a:lstStyle/>
                        <a:p>
                          <a:endParaRPr lang="fr-CA"/>
                        </a:p>
                      </a:txBody>
                      <a:tcPr marL="100795" marR="100795" marT="50397" marB="50397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1"/>
                        </a:blipFill>
                      </a:tcPr>
                    </a:tc>
                    <a:tc>
                      <a:txBody>
                        <a:bodyPr/>
                        <a:p>
                          <a:r>
                            <a:rPr lang="fr-CA" sz="2000" dirty="0"/>
                            <a:t>5</a:t>
                          </a:r>
                          <a:endParaRPr lang="fr-CA" sz="2000" dirty="0"/>
                        </a:p>
                      </a:txBody>
                      <a:tcPr marL="100795" marR="100795" marT="50397" marB="50397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defRPr/>
                          </a:pPr>
                          <a:r>
                            <a:rPr lang="fr-CA" altLang="zh-TW" sz="2000" b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a:t>[1,1], [2,2], [3,3], [6,6], [7,7]</a:t>
                          </a:r>
                          <a:endParaRPr lang="fr-CA" altLang="zh-TW" sz="2000" b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endParaRPr>
                        </a:p>
                      </a:txBody>
                      <a:tcPr marL="100795" marR="100795" marT="50397" marB="50397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471805">
                    <a:tc>
                      <a:txBody>
                        <a:bodyPr/>
                        <a:lstStyle/>
                        <a:p>
                          <a:endParaRPr lang="fr-CA"/>
                        </a:p>
                      </a:txBody>
                      <a:tcPr marL="100795" marR="100795" marT="50397" marB="50397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1"/>
                        </a:blipFill>
                      </a:tcPr>
                    </a:tc>
                    <a:tc>
                      <a:txBody>
                        <a:bodyPr/>
                        <a:p>
                          <a:r>
                            <a:rPr lang="fr-CA" sz="2000" dirty="0"/>
                            <a:t>3</a:t>
                          </a:r>
                          <a:endParaRPr lang="fr-CA" sz="2000" dirty="0"/>
                        </a:p>
                      </a:txBody>
                      <a:tcPr marL="100795" marR="100795" marT="50397" marB="50397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p>
                          <a:pPr algn="l">
                            <a:buNone/>
                          </a:pPr>
                          <a:r>
                            <a:rPr lang="fr-CA" altLang="zh-TW" sz="2000" b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sym typeface="+mn-ea"/>
                            </a:rPr>
                            <a:t>[3,3], [7,7], [9,9]</a:t>
                          </a:r>
                          <a:endParaRPr lang="fr-CA" altLang="zh-TW" sz="2000" b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+mn-ea"/>
                          </a:endParaRPr>
                        </a:p>
                      </a:txBody>
                      <a:tcPr marL="100795" marR="100795" marT="50397" marB="50397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471805">
                    <a:tc>
                      <a:txBody>
                        <a:bodyPr/>
                        <a:lstStyle/>
                        <a:p>
                          <a:endParaRPr lang="fr-CA"/>
                        </a:p>
                      </a:txBody>
                      <a:tcPr marL="100795" marR="100795" marT="50397" marB="50397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1"/>
                        </a:blipFill>
                      </a:tcPr>
                    </a:tc>
                    <a:tc>
                      <a:txBody>
                        <a:bodyPr/>
                        <a:p>
                          <a:r>
                            <a:rPr lang="fr-CA" sz="2000" dirty="0"/>
                            <a:t>2</a:t>
                          </a:r>
                          <a:endParaRPr lang="fr-CA" sz="2000" dirty="0"/>
                        </a:p>
                      </a:txBody>
                      <a:tcPr marL="100795" marR="100795" marT="50397" marB="50397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defRPr/>
                          </a:pPr>
                          <a:r>
                            <a:rPr lang="fr-CA" altLang="zh-TW" sz="2000" b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sym typeface="+mn-ea"/>
                            </a:rPr>
                            <a:t>[1,1], [8,8]</a:t>
                          </a:r>
                          <a:endParaRPr lang="fr-CA" altLang="zh-TW" sz="2000" b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+mn-ea"/>
                          </a:endParaRPr>
                        </a:p>
                      </a:txBody>
                      <a:tcPr marL="100795" marR="100795" marT="50397" marB="50397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405130">
                    <a:tc>
                      <a:txBody>
                        <a:bodyPr/>
                        <a:lstStyle/>
                        <a:p>
                          <a:endParaRPr lang="fr-CA"/>
                        </a:p>
                      </a:txBody>
                      <a:tcPr marL="100795" marR="100795" marT="50397" marB="50397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1"/>
                        </a:blipFill>
                      </a:tcPr>
                    </a:tc>
                    <a:tc>
                      <a:txBody>
                        <a:bodyPr/>
                        <a:p>
                          <a:r>
                            <a:rPr lang="fr-CA" sz="2000" dirty="0"/>
                            <a:t>2</a:t>
                          </a:r>
                          <a:endParaRPr lang="fr-CA" sz="2000" dirty="0"/>
                        </a:p>
                      </a:txBody>
                      <a:tcPr marL="100795" marR="100795" marT="50397" marB="50397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defRPr/>
                          </a:pPr>
                          <a:r>
                            <a:rPr lang="fr-CA" altLang="zh-TW" sz="2000" b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sym typeface="+mn-ea"/>
                            </a:rPr>
                            <a:t>[3,3], [7,7]</a:t>
                          </a:r>
                          <a:endParaRPr lang="fr-CA" altLang="zh-TW" sz="2000" b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+mn-ea"/>
                          </a:endParaRPr>
                        </a:p>
                      </a:txBody>
                      <a:tcPr marL="100795" marR="100795" marT="50397" marB="50397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</a:tr>
                </a:tbl>
              </a:graphicData>
            </a:graphic>
          </p:graphicFrame>
        </mc:Fallback>
      </mc:AlternateContent>
      <p:sp>
        <p:nvSpPr>
          <p:cNvPr id="7" name="Zone de texte 6"/>
          <p:cNvSpPr txBox="1"/>
          <p:nvPr/>
        </p:nvSpPr>
        <p:spPr>
          <a:xfrm>
            <a:off x="231140" y="142240"/>
            <a:ext cx="587565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fr-CA" altLang="en-US" b="1"/>
              <a:t>Parallel episodes</a:t>
            </a:r>
            <a:endParaRPr lang="fr-CA" altLang="en-US" b="1"/>
          </a:p>
        </p:txBody>
      </p:sp>
      <p:sp>
        <p:nvSpPr>
          <p:cNvPr id="8" name="Zone de texte 7"/>
          <p:cNvSpPr txBox="1"/>
          <p:nvPr/>
        </p:nvSpPr>
        <p:spPr>
          <a:xfrm>
            <a:off x="163195" y="3322955"/>
            <a:ext cx="587565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fr-CA" altLang="en-US" b="1"/>
              <a:t>Composite episodes</a:t>
            </a:r>
            <a:endParaRPr lang="fr-CA" altLang="en-US" b="1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9" name="Table 8"/>
              <p:cNvGraphicFramePr>
                <a:graphicFrameLocks noGrp="1"/>
              </p:cNvGraphicFramePr>
              <p:nvPr/>
            </p:nvGraphicFramePr>
            <p:xfrm>
              <a:off x="163195" y="3703955"/>
              <a:ext cx="6800215" cy="3574415"/>
            </p:xfrm>
            <a:graphic>
              <a:graphicData uri="http://schemas.openxmlformats.org/drawingml/2006/table">
                <a:tbl>
                  <a:tblPr firstRow="1" bandRow="1">
                    <a:tableStyleId>{B301B821-A1FF-4177-AEE7-76D212191A09}</a:tableStyleId>
                  </a:tblPr>
                  <a:tblGrid>
                    <a:gridCol w="1586230"/>
                    <a:gridCol w="1222375"/>
                    <a:gridCol w="3991610"/>
                  </a:tblGrid>
                  <a:tr h="405130">
                    <a:tc>
                      <a:txBody>
                        <a:bodyPr/>
                        <a:p>
                          <a:r>
                            <a:rPr lang="fr-CA" sz="2000" dirty="0" err="1"/>
                            <a:t>Episode</a:t>
                          </a:r>
                          <a:endParaRPr lang="fr-CA" sz="2000" dirty="0" err="1"/>
                        </a:p>
                      </a:txBody>
                      <a:tcPr marL="100795" marR="100795" marT="50397" marB="50397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p>
                          <a:r>
                            <a:rPr lang="fr-CA" sz="2000" dirty="0"/>
                            <a:t>Support</a:t>
                          </a:r>
                          <a:endParaRPr lang="fr-CA" sz="2000" dirty="0"/>
                        </a:p>
                      </a:txBody>
                      <a:tcPr marL="100795" marR="100795" marT="50397" marB="50397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p>
                          <a:pPr>
                            <a:buNone/>
                          </a:pPr>
                          <a:r>
                            <a:rPr lang="fr-CA" altLang="en-US" sz="2000" dirty="0"/>
                            <a:t>Bound-list</a:t>
                          </a:r>
                          <a:endParaRPr lang="fr-CA" altLang="en-US" sz="2000" dirty="0"/>
                        </a:p>
                      </a:txBody>
                      <a:tcPr marL="100795" marR="100795" marT="50397" marB="50397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471805">
                    <a:tc>
                      <a:txBody>
                        <a:bodyPr/>
                        <a:p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d>
                                  <m:dPr>
                                    <m:begChr m:val="⟨"/>
                                    <m:endChr m:val="⟩"/>
                                    <m:ctrlPr>
                                      <a:rPr lang="en-US" altLang="zh-TW" sz="2000" smtClean="0">
                                        <a:solidFill>
                                          <a:srgbClr val="0000FF"/>
                                        </a:solidFill>
                                      </a:rPr>
                                    </m:ctrlPr>
                                  </m:dPr>
                                  <m:e>
                                    <m:d>
                                      <m:dPr>
                                        <m:begChr m:val="{"/>
                                        <m:endChr m:val="}"/>
                                        <m:ctrlPr>
                                          <a:rPr lang="en-US" altLang="zh-TW" sz="2000">
                                            <a:solidFill>
                                              <a:srgbClr val="0000FF"/>
                                            </a:solidFill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altLang="zh-TW" sz="2000">
                                            <a:solidFill>
                                              <a:srgbClr val="0000FF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𝑎</m:t>
                                        </m:r>
                                      </m:e>
                                    </m:d>
                                  </m:e>
                                </m:d>
                              </m:oMath>
                            </m:oMathPara>
                          </a14:m>
                          <a:endParaRPr lang="en-US" altLang="zh-TW" sz="2000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endParaRPr>
                        </a:p>
                      </a:txBody>
                      <a:tcPr marL="100795" marR="100795" marT="50397" marB="50397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p>
                          <a:r>
                            <a:rPr lang="fr-CA" sz="2000" dirty="0"/>
                            <a:t>5</a:t>
                          </a:r>
                          <a:endParaRPr lang="fr-CA" sz="2000" dirty="0"/>
                        </a:p>
                      </a:txBody>
                      <a:tcPr marL="100795" marR="100795" marT="50397" marB="50397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defRPr/>
                          </a:pPr>
                          <a:r>
                            <a:rPr lang="fr-CA" altLang="zh-TW" sz="2000" b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a:t>[1,1], [2,2], [3,3], [6,6], [7,7]</a:t>
                          </a:r>
                          <a:endParaRPr lang="fr-CA" altLang="zh-TW" sz="2000" b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endParaRPr>
                        </a:p>
                      </a:txBody>
                      <a:tcPr marL="100795" marR="100795" marT="50397" marB="50397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471805">
                    <a:tc>
                      <a:txBody>
                        <a:bodyPr/>
                        <a:p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d>
                                  <m:dPr>
                                    <m:begChr m:val="⟨"/>
                                    <m:endChr m:val="⟩"/>
                                    <m:ctrlPr>
                                      <a:rPr lang="en-US" altLang="zh-TW" sz="2000" smtClean="0">
                                        <a:solidFill>
                                          <a:srgbClr val="0000FF"/>
                                        </a:solidFill>
                                      </a:rPr>
                                    </m:ctrlPr>
                                  </m:dPr>
                                  <m:e>
                                    <m:d>
                                      <m:dPr>
                                        <m:begChr m:val="{"/>
                                        <m:endChr m:val="}"/>
                                        <m:ctrlPr>
                                          <a:rPr lang="en-US" altLang="zh-TW" sz="2000">
                                            <a:solidFill>
                                              <a:srgbClr val="0000FF"/>
                                            </a:solidFill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altLang="zh-TW" sz="2000" smtClean="0">
                                            <a:solidFill>
                                              <a:srgbClr val="0000FF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𝑏</m:t>
                                        </m:r>
                                      </m:e>
                                    </m:d>
                                  </m:e>
                                </m:d>
                              </m:oMath>
                            </m:oMathPara>
                          </a14:m>
                          <a:endParaRPr lang="en-US" altLang="zh-TW" sz="2000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endParaRPr>
                        </a:p>
                      </a:txBody>
                      <a:tcPr marL="100795" marR="100795" marT="50397" marB="50397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p>
                          <a:r>
                            <a:rPr lang="fr-CA" sz="2000" dirty="0"/>
                            <a:t>3</a:t>
                          </a:r>
                          <a:endParaRPr lang="fr-CA" sz="2000" dirty="0"/>
                        </a:p>
                      </a:txBody>
                      <a:tcPr marL="100795" marR="100795" marT="50397" marB="50397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p>
                          <a:pPr algn="l">
                            <a:buNone/>
                          </a:pPr>
                          <a:r>
                            <a:rPr lang="fr-CA" altLang="zh-TW" sz="2000" b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sym typeface="+mn-ea"/>
                            </a:rPr>
                            <a:t>[3,3], [7,7], [9,9]</a:t>
                          </a:r>
                          <a:endParaRPr lang="fr-CA" altLang="zh-TW" sz="2000" b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+mn-ea"/>
                          </a:endParaRPr>
                        </a:p>
                      </a:txBody>
                      <a:tcPr marL="100795" marR="100795" marT="50397" marB="50397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471805">
                    <a:tc>
                      <a:txBody>
                        <a:bodyPr/>
                        <a:p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d>
                                  <m:dPr>
                                    <m:begChr m:val="⟨"/>
                                    <m:endChr m:val="⟩"/>
                                    <m:ctrlPr>
                                      <a:rPr lang="en-US" altLang="zh-TW" sz="2000" smtClean="0">
                                        <a:solidFill>
                                          <a:srgbClr val="0000FF"/>
                                        </a:solidFill>
                                      </a:rPr>
                                    </m:ctrlPr>
                                  </m:dPr>
                                  <m:e>
                                    <m:d>
                                      <m:dPr>
                                        <m:begChr m:val="{"/>
                                        <m:endChr m:val="}"/>
                                        <m:ctrlPr>
                                          <a:rPr lang="en-US" altLang="zh-TW" sz="2000">
                                            <a:solidFill>
                                              <a:srgbClr val="0000FF"/>
                                            </a:solidFill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altLang="zh-TW" sz="2000" smtClean="0">
                                            <a:solidFill>
                                              <a:srgbClr val="0000FF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𝑐</m:t>
                                        </m:r>
                                      </m:e>
                                    </m:d>
                                    <m:r>
                                      <a:rPr lang="en-US" altLang="zh-TW" sz="2000" smtClean="0">
                                        <a:solidFill>
                                          <a:srgbClr val="0000FF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 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en-US" altLang="zh-TW" sz="2000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endParaRPr>
                        </a:p>
                      </a:txBody>
                      <a:tcPr marL="100795" marR="100795" marT="50397" marB="50397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p>
                          <a:r>
                            <a:rPr lang="fr-CA" sz="2000" dirty="0"/>
                            <a:t>2</a:t>
                          </a:r>
                          <a:endParaRPr lang="fr-CA" sz="2000" dirty="0"/>
                        </a:p>
                      </a:txBody>
                      <a:tcPr marL="100795" marR="100795" marT="50397" marB="50397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defRPr/>
                          </a:pPr>
                          <a:r>
                            <a:rPr lang="fr-CA" altLang="zh-TW" sz="2000" b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sym typeface="+mn-ea"/>
                            </a:rPr>
                            <a:t>[1,1], [8,8]</a:t>
                          </a:r>
                          <a:endParaRPr lang="fr-CA" altLang="zh-TW" sz="2000" b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+mn-ea"/>
                          </a:endParaRPr>
                        </a:p>
                      </a:txBody>
                      <a:tcPr marL="100795" marR="100795" marT="50397" marB="50397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405130">
                    <a:tc>
                      <a:txBody>
                        <a:bodyPr/>
                        <a:p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d>
                                  <m:dPr>
                                    <m:begChr m:val="⟨"/>
                                    <m:endChr m:val="⟩"/>
                                    <m:ctrlPr>
                                      <a:rPr lang="en-US" altLang="zh-TW" sz="2000" i="1" smtClean="0">
                                        <a:solidFill>
                                          <a:srgbClr val="0000FF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d>
                                      <m:dPr>
                                        <m:begChr m:val="{"/>
                                        <m:endChr m:val="}"/>
                                        <m:ctrlPr>
                                          <a:rPr lang="en-US" altLang="zh-TW" sz="2000" i="1">
                                            <a:solidFill>
                                              <a:srgbClr val="0000FF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altLang="zh-TW" sz="2000">
                                            <a:solidFill>
                                              <a:srgbClr val="0000FF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𝑎</m:t>
                                        </m:r>
                                        <m:r>
                                          <a:rPr lang="fr-CA" altLang="zh-TW" sz="2000" b="0" i="0" smtClean="0">
                                            <a:solidFill>
                                              <a:srgbClr val="0000FF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,</m:t>
                                        </m:r>
                                        <m:r>
                                          <m:rPr>
                                            <m:sty m:val="p"/>
                                          </m:rPr>
                                          <a:rPr lang="fr-CA" altLang="zh-TW" sz="2000" b="0" i="0" smtClean="0">
                                            <a:solidFill>
                                              <a:srgbClr val="0000FF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b</m:t>
                                        </m:r>
                                      </m:e>
                                    </m:d>
                                  </m:e>
                                </m:d>
                              </m:oMath>
                            </m:oMathPara>
                          </a14:m>
                          <a:endParaRPr lang="fr-CA" altLang="zh-TW" sz="2000" b="0" i="0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endParaRPr>
                        </a:p>
                      </a:txBody>
                      <a:tcPr marL="100795" marR="100795" marT="50397" marB="50397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p>
                          <a:r>
                            <a:rPr lang="fr-CA" sz="2000" dirty="0"/>
                            <a:t>2</a:t>
                          </a:r>
                          <a:endParaRPr lang="fr-CA" sz="2000" dirty="0"/>
                        </a:p>
                      </a:txBody>
                      <a:tcPr marL="100795" marR="100795" marT="50397" marB="50397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defRPr/>
                          </a:pPr>
                          <a:r>
                            <a:rPr lang="fr-CA" altLang="zh-TW" sz="2000" b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sym typeface="+mn-ea"/>
                            </a:rPr>
                            <a:t>[3,3], [7,7]</a:t>
                          </a:r>
                          <a:endParaRPr lang="fr-CA" altLang="zh-TW" sz="2000" b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+mn-ea"/>
                          </a:endParaRPr>
                        </a:p>
                      </a:txBody>
                      <a:tcPr marL="100795" marR="100795" marT="50397" marB="50397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</a:tr>
                  <a:tr h="405130">
                    <a:tc>
                      <a:txBody>
                        <a:bodyPr/>
                        <a:p>
                          <a:pPr>
                            <a:buNone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d>
                                  <m:dPr>
                                    <m:begChr m:val="⟨"/>
                                    <m:endChr m:val="⟩"/>
                                    <m:ctrlPr>
                                      <a:rPr lang="en-US" altLang="zh-TW" sz="2000" b="0" smtClean="0">
                                        <a:solidFill>
                                          <a:srgbClr val="0000FF"/>
                                        </a:solidFill>
                                      </a:rPr>
                                    </m:ctrlPr>
                                  </m:dPr>
                                  <m:e>
                                    <m:d>
                                      <m:dPr>
                                        <m:begChr m:val="{"/>
                                        <m:endChr m:val="}"/>
                                        <m:ctrlPr>
                                          <a:rPr lang="en-US" altLang="zh-TW" sz="2000" b="0">
                                            <a:solidFill>
                                              <a:srgbClr val="0000FF"/>
                                            </a:solidFill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m:rPr>
                                            <m:sty m:val="p"/>
                                          </m:rPr>
                                          <a:rPr lang="en-US" altLang="zh-TW" sz="2000" b="0">
                                            <a:solidFill>
                                              <a:srgbClr val="0000FF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a</m:t>
                                        </m:r>
                                      </m:e>
                                    </m:d>
                                    <m:r>
                                      <a:rPr lang="en-US" altLang="zh-TW" sz="2000" b="0">
                                        <a:solidFill>
                                          <a:srgbClr val="0000FF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.{</m:t>
                                    </m:r>
                                    <m:r>
                                      <m:rPr>
                                        <m:sty m:val="p"/>
                                      </m:rPr>
                                      <a:rPr lang="en-US" altLang="zh-TW" sz="2000" b="0">
                                        <a:solidFill>
                                          <a:srgbClr val="0000FF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a</m:t>
                                    </m:r>
                                    <m:r>
                                      <a:rPr lang="en-US" altLang="zh-TW" sz="2000" b="0">
                                        <a:solidFill>
                                          <a:srgbClr val="0000FF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}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fr-CA" altLang="zh-TW" sz="2000" b="0" i="0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endParaRPr>
                        </a:p>
                      </a:txBody>
                      <a:tcPr marL="100795" marR="100795" marT="50397" marB="50397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5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p>
                          <a:pPr>
                            <a:buNone/>
                          </a:pPr>
                          <a:r>
                            <a:rPr lang="fr-CA" altLang="en-US" sz="2000" b="0" dirty="0"/>
                            <a:t>3</a:t>
                          </a:r>
                          <a:endParaRPr lang="fr-CA" altLang="en-US" sz="2000" b="0" dirty="0"/>
                        </a:p>
                      </a:txBody>
                      <a:tcPr marL="100795" marR="100795" marT="50397" marB="50397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5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defRPr/>
                          </a:pPr>
                          <a:r>
                            <a:rPr lang="fr-CA" altLang="zh-TW" sz="2000" b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sym typeface="+mn-ea"/>
                            </a:rPr>
                            <a:t>[1,2], [2,3], [6,7]</a:t>
                          </a:r>
                          <a:endParaRPr lang="fr-CA" altLang="zh-TW" sz="2000" b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+mn-ea"/>
                          </a:endParaRPr>
                        </a:p>
                      </a:txBody>
                      <a:tcPr marL="100795" marR="100795" marT="50397" marB="50397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5">
                            <a:lumMod val="20000"/>
                            <a:lumOff val="80000"/>
                          </a:schemeClr>
                        </a:solidFill>
                      </a:tcPr>
                    </a:tc>
                  </a:tr>
                  <a:tr h="405130">
                    <a:tc>
                      <a:txBody>
                        <a:bodyPr/>
                        <a:p>
                          <a:pPr>
                            <a:buNone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d>
                                  <m:dPr>
                                    <m:begChr m:val="⟨"/>
                                    <m:endChr m:val="⟩"/>
                                    <m:ctrlPr>
                                      <a:rPr lang="en-US" altLang="zh-TW" sz="2000" smtClean="0">
                                        <a:solidFill>
                                          <a:srgbClr val="0000FF"/>
                                        </a:solidFill>
                                      </a:rPr>
                                    </m:ctrlPr>
                                  </m:dPr>
                                  <m:e>
                                    <m:d>
                                      <m:dPr>
                                        <m:begChr m:val="{"/>
                                        <m:endChr m:val="}"/>
                                        <m:ctrlPr>
                                          <a:rPr lang="en-US" altLang="zh-TW" sz="2000">
                                            <a:solidFill>
                                              <a:srgbClr val="0000FF"/>
                                            </a:solidFill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altLang="zh-TW" sz="2000">
                                            <a:solidFill>
                                              <a:srgbClr val="0000FF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𝑎</m:t>
                                        </m:r>
                                      </m:e>
                                    </m:d>
                                    <m:r>
                                      <a:rPr lang="en-US" altLang="zh-TW" sz="2000">
                                        <a:solidFill>
                                          <a:srgbClr val="0000FF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.{</m:t>
                                    </m:r>
                                    <m:r>
                                      <m:rPr>
                                        <m:sty m:val="p"/>
                                      </m:rPr>
                                      <a:rPr lang="en-US" altLang="zh-TW" sz="2000">
                                        <a:solidFill>
                                          <a:srgbClr val="0000FF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b</m:t>
                                    </m:r>
                                    <m:r>
                                      <a:rPr lang="en-US" altLang="zh-TW" sz="2000">
                                        <a:solidFill>
                                          <a:srgbClr val="0000FF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}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fr-CA" altLang="zh-TW" sz="2000" b="0" i="0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endParaRPr>
                        </a:p>
                      </a:txBody>
                      <a:tcPr marL="100795" marR="100795" marT="50397" marB="50397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p>
                          <a:pPr>
                            <a:buNone/>
                          </a:pPr>
                          <a:r>
                            <a:rPr lang="fr-CA" altLang="en-US" sz="2000" b="0" dirty="0"/>
                            <a:t>2</a:t>
                          </a:r>
                          <a:endParaRPr lang="fr-CA" altLang="en-US" sz="2000" b="0" dirty="0"/>
                        </a:p>
                      </a:txBody>
                      <a:tcPr marL="100795" marR="100795" marT="50397" marB="50397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defRPr/>
                          </a:pPr>
                          <a:r>
                            <a:rPr lang="fr-CA" altLang="zh-TW" sz="2000" b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sym typeface="+mn-ea"/>
                            </a:rPr>
                            <a:t>[2,3],[6,7]</a:t>
                          </a:r>
                          <a:endParaRPr lang="fr-CA" altLang="zh-TW" sz="2000" b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+mn-ea"/>
                          </a:endParaRPr>
                        </a:p>
                      </a:txBody>
                      <a:tcPr marL="100795" marR="100795" marT="50397" marB="50397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</a:tr>
                  <a:tr h="405130">
                    <a:tc>
                      <a:txBody>
                        <a:bodyPr/>
                        <a:p>
                          <a:pPr>
                            <a:buNone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d>
                                  <m:dPr>
                                    <m:begChr m:val="⟨"/>
                                    <m:endChr m:val="⟩"/>
                                    <m:ctrlPr>
                                      <a:rPr lang="en-US" altLang="zh-TW" sz="2000" smtClean="0">
                                        <a:solidFill>
                                          <a:srgbClr val="0000FF"/>
                                        </a:solidFill>
                                      </a:rPr>
                                    </m:ctrlPr>
                                  </m:dPr>
                                  <m:e>
                                    <m:d>
                                      <m:dPr>
                                        <m:begChr m:val="{"/>
                                        <m:endChr m:val="}"/>
                                        <m:ctrlPr>
                                          <a:rPr lang="en-US" altLang="zh-TW" sz="2000">
                                            <a:solidFill>
                                              <a:srgbClr val="0000FF"/>
                                            </a:solidFill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altLang="zh-TW" sz="2000">
                                            <a:solidFill>
                                              <a:srgbClr val="0000FF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𝑎</m:t>
                                        </m:r>
                                      </m:e>
                                    </m:d>
                                    <m:r>
                                      <a:rPr lang="en-US" altLang="zh-TW" sz="2000">
                                        <a:solidFill>
                                          <a:srgbClr val="0000FF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.{</m:t>
                                    </m:r>
                                    <m:r>
                                      <m:rPr>
                                        <m:sty m:val="p"/>
                                      </m:rPr>
                                      <a:rPr lang="en-US" altLang="zh-TW" sz="2000">
                                        <a:solidFill>
                                          <a:srgbClr val="0000FF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a</m:t>
                                    </m:r>
                                    <m:r>
                                      <a:rPr lang="en-US" altLang="zh-TW" sz="2000">
                                        <a:solidFill>
                                          <a:srgbClr val="0000FF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r>
                                      <m:rPr>
                                        <m:sty m:val="p"/>
                                      </m:rPr>
                                      <a:rPr lang="en-US" altLang="zh-TW" sz="2000">
                                        <a:solidFill>
                                          <a:srgbClr val="0000FF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b</m:t>
                                    </m:r>
                                    <m:r>
                                      <a:rPr lang="en-US" altLang="zh-TW" sz="2000">
                                        <a:solidFill>
                                          <a:srgbClr val="0000FF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}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fr-CA" altLang="zh-TW" sz="2000" b="0" i="0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endParaRPr>
                        </a:p>
                      </a:txBody>
                      <a:tcPr marL="100795" marR="100795" marT="50397" marB="50397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5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p>
                          <a:pPr>
                            <a:buNone/>
                          </a:pPr>
                          <a:r>
                            <a:rPr lang="fr-CA" altLang="en-US" sz="2000" b="1" dirty="0"/>
                            <a:t>2</a:t>
                          </a:r>
                          <a:endParaRPr lang="fr-CA" altLang="en-US" sz="2000" b="1" dirty="0"/>
                        </a:p>
                      </a:txBody>
                      <a:tcPr marL="100795" marR="100795" marT="50397" marB="50397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5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defRPr/>
                          </a:pPr>
                          <a:r>
                            <a:rPr lang="fr-CA" altLang="zh-TW" sz="2000" b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sym typeface="+mn-ea"/>
                            </a:rPr>
                            <a:t>[2,3]</a:t>
                          </a:r>
                          <a:r>
                            <a:rPr lang="fr-CA" altLang="zh-TW" sz="2000" b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sym typeface="+mn-ea"/>
                            </a:rPr>
                            <a:t>,[6,7]</a:t>
                          </a:r>
                          <a:endParaRPr lang="fr-CA" altLang="zh-TW" sz="2000" b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+mn-ea"/>
                          </a:endParaRPr>
                        </a:p>
                      </a:txBody>
                      <a:tcPr marL="100795" marR="100795" marT="50397" marB="50397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5">
                            <a:lumMod val="20000"/>
                            <a:lumOff val="80000"/>
                          </a:schemeClr>
                        </a:solidFill>
                      </a:tcPr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9" name="Table 8"/>
              <p:cNvGraphicFramePr>
                <a:graphicFrameLocks noGrp="1"/>
              </p:cNvGraphicFramePr>
              <p:nvPr/>
            </p:nvGraphicFramePr>
            <p:xfrm>
              <a:off x="163195" y="3703955"/>
              <a:ext cx="6800215" cy="3574415"/>
            </p:xfrm>
            <a:graphic>
              <a:graphicData uri="http://schemas.openxmlformats.org/drawingml/2006/table">
                <a:tbl>
                  <a:tblPr firstRow="1" bandRow="1">
                    <a:tableStyleId>{B301B821-A1FF-4177-AEE7-76D212191A09}</a:tableStyleId>
                  </a:tblPr>
                  <a:tblGrid>
                    <a:gridCol w="1586230"/>
                    <a:gridCol w="1222375"/>
                    <a:gridCol w="3991610"/>
                  </a:tblGrid>
                  <a:tr h="405130">
                    <a:tc>
                      <a:txBody>
                        <a:bodyPr/>
                        <a:p>
                          <a:r>
                            <a:rPr lang="fr-CA" sz="2000" dirty="0" err="1"/>
                            <a:t>Episode</a:t>
                          </a:r>
                          <a:endParaRPr lang="fr-CA" sz="2000" dirty="0" err="1"/>
                        </a:p>
                      </a:txBody>
                      <a:tcPr marL="100795" marR="100795" marT="50397" marB="50397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p>
                          <a:r>
                            <a:rPr lang="fr-CA" sz="2000" dirty="0"/>
                            <a:t>Support</a:t>
                          </a:r>
                          <a:endParaRPr lang="fr-CA" sz="2000" dirty="0"/>
                        </a:p>
                      </a:txBody>
                      <a:tcPr marL="100795" marR="100795" marT="50397" marB="50397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p>
                          <a:pPr>
                            <a:buNone/>
                          </a:pPr>
                          <a:r>
                            <a:rPr lang="fr-CA" altLang="en-US" sz="2000" dirty="0"/>
                            <a:t>Bound-list</a:t>
                          </a:r>
                          <a:endParaRPr lang="fr-CA" altLang="en-US" sz="2000" dirty="0"/>
                        </a:p>
                      </a:txBody>
                      <a:tcPr marL="100795" marR="100795" marT="50397" marB="50397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471805">
                    <a:tc>
                      <a:txBody>
                        <a:bodyPr/>
                        <a:lstStyle/>
                        <a:p>
                          <a:endParaRPr lang="fr-CA"/>
                        </a:p>
                      </a:txBody>
                      <a:tcPr marL="100795" marR="100795" marT="50397" marB="50397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</a:blipFill>
                      </a:tcPr>
                    </a:tc>
                    <a:tc>
                      <a:txBody>
                        <a:bodyPr/>
                        <a:p>
                          <a:r>
                            <a:rPr lang="fr-CA" sz="2000" dirty="0"/>
                            <a:t>5</a:t>
                          </a:r>
                          <a:endParaRPr lang="fr-CA" sz="2000" dirty="0"/>
                        </a:p>
                      </a:txBody>
                      <a:tcPr marL="100795" marR="100795" marT="50397" marB="50397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defRPr/>
                          </a:pPr>
                          <a:r>
                            <a:rPr lang="fr-CA" altLang="zh-TW" sz="2000" b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a:t>[1,1], [2,2], [3,3], [6,6], [7,7]</a:t>
                          </a:r>
                          <a:endParaRPr lang="fr-CA" altLang="zh-TW" sz="2000" b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endParaRPr>
                        </a:p>
                      </a:txBody>
                      <a:tcPr marL="100795" marR="100795" marT="50397" marB="50397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471805">
                    <a:tc>
                      <a:txBody>
                        <a:bodyPr/>
                        <a:lstStyle/>
                        <a:p>
                          <a:endParaRPr lang="fr-CA"/>
                        </a:p>
                      </a:txBody>
                      <a:tcPr marL="100795" marR="100795" marT="50397" marB="50397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</a:blipFill>
                      </a:tcPr>
                    </a:tc>
                    <a:tc>
                      <a:txBody>
                        <a:bodyPr/>
                        <a:p>
                          <a:r>
                            <a:rPr lang="fr-CA" sz="2000" dirty="0"/>
                            <a:t>3</a:t>
                          </a:r>
                          <a:endParaRPr lang="fr-CA" sz="2000" dirty="0"/>
                        </a:p>
                      </a:txBody>
                      <a:tcPr marL="100795" marR="100795" marT="50397" marB="50397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p>
                          <a:pPr algn="l">
                            <a:buNone/>
                          </a:pPr>
                          <a:r>
                            <a:rPr lang="fr-CA" altLang="zh-TW" sz="2000" b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sym typeface="+mn-ea"/>
                            </a:rPr>
                            <a:t>[3,3], [7,7], [9,9]</a:t>
                          </a:r>
                          <a:endParaRPr lang="fr-CA" altLang="zh-TW" sz="2000" b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+mn-ea"/>
                          </a:endParaRPr>
                        </a:p>
                      </a:txBody>
                      <a:tcPr marL="100795" marR="100795" marT="50397" marB="50397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471805">
                    <a:tc>
                      <a:txBody>
                        <a:bodyPr/>
                        <a:lstStyle/>
                        <a:p>
                          <a:endParaRPr lang="fr-CA"/>
                        </a:p>
                      </a:txBody>
                      <a:tcPr marL="100795" marR="100795" marT="50397" marB="50397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</a:blipFill>
                      </a:tcPr>
                    </a:tc>
                    <a:tc>
                      <a:txBody>
                        <a:bodyPr/>
                        <a:p>
                          <a:r>
                            <a:rPr lang="fr-CA" sz="2000" dirty="0"/>
                            <a:t>2</a:t>
                          </a:r>
                          <a:endParaRPr lang="fr-CA" sz="2000" dirty="0"/>
                        </a:p>
                      </a:txBody>
                      <a:tcPr marL="100795" marR="100795" marT="50397" marB="50397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defRPr/>
                          </a:pPr>
                          <a:r>
                            <a:rPr lang="fr-CA" altLang="zh-TW" sz="2000" b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sym typeface="+mn-ea"/>
                            </a:rPr>
                            <a:t>[1,1], [8,8]</a:t>
                          </a:r>
                          <a:endParaRPr lang="fr-CA" altLang="zh-TW" sz="2000" b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+mn-ea"/>
                          </a:endParaRPr>
                        </a:p>
                      </a:txBody>
                      <a:tcPr marL="100795" marR="100795" marT="50397" marB="50397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405130">
                    <a:tc>
                      <a:txBody>
                        <a:bodyPr/>
                        <a:lstStyle/>
                        <a:p>
                          <a:endParaRPr lang="fr-CA"/>
                        </a:p>
                      </a:txBody>
                      <a:tcPr marL="100795" marR="100795" marT="50397" marB="50397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</a:blipFill>
                      </a:tcPr>
                    </a:tc>
                    <a:tc>
                      <a:txBody>
                        <a:bodyPr/>
                        <a:p>
                          <a:r>
                            <a:rPr lang="fr-CA" sz="2000" dirty="0"/>
                            <a:t>2</a:t>
                          </a:r>
                          <a:endParaRPr lang="fr-CA" sz="2000" dirty="0"/>
                        </a:p>
                      </a:txBody>
                      <a:tcPr marL="100795" marR="100795" marT="50397" marB="50397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defRPr/>
                          </a:pPr>
                          <a:r>
                            <a:rPr lang="fr-CA" altLang="zh-TW" sz="2000" b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sym typeface="+mn-ea"/>
                            </a:rPr>
                            <a:t>[3,3], [7,7]</a:t>
                          </a:r>
                          <a:endParaRPr lang="fr-CA" altLang="zh-TW" sz="2000" b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+mn-ea"/>
                          </a:endParaRPr>
                        </a:p>
                      </a:txBody>
                      <a:tcPr marL="100795" marR="100795" marT="50397" marB="50397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</a:tr>
                  <a:tr h="471805">
                    <a:tc>
                      <a:txBody>
                        <a:bodyPr/>
                        <a:lstStyle/>
                        <a:p>
                          <a:endParaRPr lang="fr-CA"/>
                        </a:p>
                      </a:txBody>
                      <a:tcPr marL="100795" marR="100795" marT="50397" marB="50397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</a:blipFill>
                      </a:tcPr>
                    </a:tc>
                    <a:tc>
                      <a:txBody>
                        <a:bodyPr/>
                        <a:p>
                          <a:pPr>
                            <a:buNone/>
                          </a:pPr>
                          <a:r>
                            <a:rPr lang="fr-CA" altLang="en-US" sz="2000" b="0" dirty="0"/>
                            <a:t>3</a:t>
                          </a:r>
                          <a:endParaRPr lang="fr-CA" altLang="en-US" sz="2000" b="0" dirty="0"/>
                        </a:p>
                      </a:txBody>
                      <a:tcPr marL="100795" marR="100795" marT="50397" marB="50397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5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defRPr/>
                          </a:pPr>
                          <a:r>
                            <a:rPr lang="fr-CA" altLang="zh-TW" sz="2000" b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sym typeface="+mn-ea"/>
                            </a:rPr>
                            <a:t>[1,2], [2,3], [6,7]</a:t>
                          </a:r>
                          <a:endParaRPr lang="fr-CA" altLang="zh-TW" sz="2000" b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+mn-ea"/>
                          </a:endParaRPr>
                        </a:p>
                      </a:txBody>
                      <a:tcPr marL="100795" marR="100795" marT="50397" marB="50397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5">
                            <a:lumMod val="20000"/>
                            <a:lumOff val="80000"/>
                          </a:schemeClr>
                        </a:solidFill>
                      </a:tcPr>
                    </a:tc>
                  </a:tr>
                  <a:tr h="471805">
                    <a:tc>
                      <a:txBody>
                        <a:bodyPr/>
                        <a:lstStyle/>
                        <a:p>
                          <a:endParaRPr lang="fr-CA"/>
                        </a:p>
                      </a:txBody>
                      <a:tcPr marL="100795" marR="100795" marT="50397" marB="50397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</a:blipFill>
                      </a:tcPr>
                    </a:tc>
                    <a:tc>
                      <a:txBody>
                        <a:bodyPr/>
                        <a:p>
                          <a:pPr>
                            <a:buNone/>
                          </a:pPr>
                          <a:r>
                            <a:rPr lang="fr-CA" altLang="en-US" sz="2000" b="0" dirty="0"/>
                            <a:t>2</a:t>
                          </a:r>
                          <a:endParaRPr lang="fr-CA" altLang="en-US" sz="2000" b="0" dirty="0"/>
                        </a:p>
                      </a:txBody>
                      <a:tcPr marL="100795" marR="100795" marT="50397" marB="50397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defRPr/>
                          </a:pPr>
                          <a:r>
                            <a:rPr lang="fr-CA" altLang="zh-TW" sz="2000" b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sym typeface="+mn-ea"/>
                            </a:rPr>
                            <a:t>[2,3],[6,7]</a:t>
                          </a:r>
                          <a:endParaRPr lang="fr-CA" altLang="zh-TW" sz="2000" b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+mn-ea"/>
                          </a:endParaRPr>
                        </a:p>
                      </a:txBody>
                      <a:tcPr marL="100795" marR="100795" marT="50397" marB="50397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</a:tr>
                  <a:tr h="471805">
                    <a:tc>
                      <a:txBody>
                        <a:bodyPr/>
                        <a:lstStyle/>
                        <a:p>
                          <a:endParaRPr lang="fr-CA"/>
                        </a:p>
                      </a:txBody>
                      <a:tcPr marL="100795" marR="100795" marT="50397" marB="50397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</a:blipFill>
                      </a:tcPr>
                    </a:tc>
                    <a:tc>
                      <a:txBody>
                        <a:bodyPr/>
                        <a:p>
                          <a:pPr>
                            <a:buNone/>
                          </a:pPr>
                          <a:r>
                            <a:rPr lang="fr-CA" altLang="en-US" sz="2000" b="1" dirty="0"/>
                            <a:t>2</a:t>
                          </a:r>
                          <a:endParaRPr lang="fr-CA" altLang="en-US" sz="2000" b="1" dirty="0"/>
                        </a:p>
                      </a:txBody>
                      <a:tcPr marL="100795" marR="100795" marT="50397" marB="50397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5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defRPr/>
                          </a:pPr>
                          <a:r>
                            <a:rPr lang="fr-CA" altLang="zh-TW" sz="2000" b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sym typeface="+mn-ea"/>
                            </a:rPr>
                            <a:t>[2,3]</a:t>
                          </a:r>
                          <a:r>
                            <a:rPr lang="fr-CA" altLang="zh-TW" sz="2000" b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sym typeface="+mn-ea"/>
                            </a:rPr>
                            <a:t>,[6,7]</a:t>
                          </a:r>
                          <a:endParaRPr lang="fr-CA" altLang="zh-TW" sz="2000" b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+mn-ea"/>
                          </a:endParaRPr>
                        </a:p>
                      </a:txBody>
                      <a:tcPr marL="100795" marR="100795" marT="50397" marB="50397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5">
                            <a:lumMod val="20000"/>
                            <a:lumOff val="80000"/>
                          </a:schemeClr>
                        </a:solidFill>
                      </a:tcPr>
                    </a:tc>
                  </a:tr>
                </a:tbl>
              </a:graphicData>
            </a:graphic>
          </p:graphicFrame>
        </mc:Fallback>
      </mc:AlternateContent>
    </p:spTree>
  </p:cSld>
  <p:clrMapOvr>
    <a:masterClrMapping/>
  </p:clrMapOvr>
  <p:transition spd="med" advClick="0"/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>
              <a:defRPr/>
            </a:pPr>
            <a:fld id="{02CE1AC3-715D-4D80-8097-7A9D29DF156E}" type="slidenum">
              <a:rPr lang="en-GB"/>
            </a:fld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" name="Espace réservé du contenu 4"/>
              <p:cNvGraphicFramePr>
                <a:graphicFrameLocks noGrp="1"/>
              </p:cNvGraphicFramePr>
              <p:nvPr>
                <p:ph idx="1"/>
              </p:nvPr>
            </p:nvGraphicFramePr>
            <p:xfrm>
              <a:off x="163195" y="655955"/>
              <a:ext cx="6800215" cy="2225675"/>
            </p:xfrm>
            <a:graphic>
              <a:graphicData uri="http://schemas.openxmlformats.org/drawingml/2006/table">
                <a:tbl>
                  <a:tblPr firstRow="1" bandRow="1">
                    <a:tableStyleId>{B301B821-A1FF-4177-AEE7-76D212191A09}</a:tableStyleId>
                  </a:tblPr>
                  <a:tblGrid>
                    <a:gridCol w="1586230"/>
                    <a:gridCol w="1222375"/>
                    <a:gridCol w="3991610"/>
                  </a:tblGrid>
                  <a:tr h="405130">
                    <a:tc>
                      <a:txBody>
                        <a:bodyPr/>
                        <a:p>
                          <a:r>
                            <a:rPr lang="fr-CA" sz="2000" dirty="0" err="1"/>
                            <a:t>Episode</a:t>
                          </a:r>
                          <a:endParaRPr lang="fr-CA" sz="2000" dirty="0" err="1"/>
                        </a:p>
                      </a:txBody>
                      <a:tcPr marL="100795" marR="100795" marT="50397" marB="50397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p>
                          <a:r>
                            <a:rPr lang="fr-CA" sz="2000" dirty="0"/>
                            <a:t>Support</a:t>
                          </a:r>
                          <a:endParaRPr lang="fr-CA" sz="2000" dirty="0"/>
                        </a:p>
                      </a:txBody>
                      <a:tcPr marL="100795" marR="100795" marT="50397" marB="50397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p>
                          <a:pPr>
                            <a:buNone/>
                          </a:pPr>
                          <a:r>
                            <a:rPr lang="fr-CA" altLang="en-US" sz="2000" dirty="0"/>
                            <a:t>Bound-list</a:t>
                          </a:r>
                          <a:endParaRPr lang="fr-CA" altLang="en-US" sz="2000" dirty="0"/>
                        </a:p>
                      </a:txBody>
                      <a:tcPr marL="100795" marR="100795" marT="50397" marB="50397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471805">
                    <a:tc>
                      <a:txBody>
                        <a:bodyPr/>
                        <a:p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d>
                                  <m:dPr>
                                    <m:begChr m:val="⟨"/>
                                    <m:endChr m:val="⟩"/>
                                    <m:ctrlPr>
                                      <a:rPr lang="en-US" altLang="zh-TW" sz="2000" smtClean="0">
                                        <a:solidFill>
                                          <a:srgbClr val="0000FF"/>
                                        </a:solidFill>
                                      </a:rPr>
                                    </m:ctrlPr>
                                  </m:dPr>
                                  <m:e>
                                    <m:d>
                                      <m:dPr>
                                        <m:begChr m:val="{"/>
                                        <m:endChr m:val="}"/>
                                        <m:ctrlPr>
                                          <a:rPr lang="en-US" altLang="zh-TW" sz="2000">
                                            <a:solidFill>
                                              <a:srgbClr val="0000FF"/>
                                            </a:solidFill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altLang="zh-TW" sz="2000">
                                            <a:solidFill>
                                              <a:srgbClr val="0000FF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𝑎</m:t>
                                        </m:r>
                                      </m:e>
                                    </m:d>
                                  </m:e>
                                </m:d>
                              </m:oMath>
                            </m:oMathPara>
                          </a14:m>
                          <a:endParaRPr lang="en-US" altLang="zh-TW" sz="2000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endParaRPr>
                        </a:p>
                      </a:txBody>
                      <a:tcPr marL="100795" marR="100795" marT="50397" marB="50397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p>
                          <a:r>
                            <a:rPr lang="fr-CA" sz="2000" dirty="0"/>
                            <a:t>5</a:t>
                          </a:r>
                          <a:endParaRPr lang="fr-CA" sz="2000" dirty="0"/>
                        </a:p>
                      </a:txBody>
                      <a:tcPr marL="100795" marR="100795" marT="50397" marB="50397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defRPr/>
                          </a:pPr>
                          <a:r>
                            <a:rPr lang="fr-CA" altLang="zh-TW" sz="2000" b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a:t>[1,1], [2,2], [3,3], [6,6], [7,7]</a:t>
                          </a:r>
                          <a:endParaRPr lang="fr-CA" altLang="zh-TW" sz="2000" b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endParaRPr>
                        </a:p>
                      </a:txBody>
                      <a:tcPr marL="100795" marR="100795" marT="50397" marB="50397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471805">
                    <a:tc>
                      <a:txBody>
                        <a:bodyPr/>
                        <a:p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d>
                                  <m:dPr>
                                    <m:begChr m:val="⟨"/>
                                    <m:endChr m:val="⟩"/>
                                    <m:ctrlPr>
                                      <a:rPr lang="en-US" altLang="zh-TW" sz="2000" smtClean="0">
                                        <a:solidFill>
                                          <a:srgbClr val="0000FF"/>
                                        </a:solidFill>
                                      </a:rPr>
                                    </m:ctrlPr>
                                  </m:dPr>
                                  <m:e>
                                    <m:d>
                                      <m:dPr>
                                        <m:begChr m:val="{"/>
                                        <m:endChr m:val="}"/>
                                        <m:ctrlPr>
                                          <a:rPr lang="en-US" altLang="zh-TW" sz="2000">
                                            <a:solidFill>
                                              <a:srgbClr val="0000FF"/>
                                            </a:solidFill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altLang="zh-TW" sz="2000" smtClean="0">
                                            <a:solidFill>
                                              <a:srgbClr val="0000FF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𝑏</m:t>
                                        </m:r>
                                      </m:e>
                                    </m:d>
                                  </m:e>
                                </m:d>
                              </m:oMath>
                            </m:oMathPara>
                          </a14:m>
                          <a:endParaRPr lang="en-US" altLang="zh-TW" sz="2000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endParaRPr>
                        </a:p>
                      </a:txBody>
                      <a:tcPr marL="100795" marR="100795" marT="50397" marB="50397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p>
                          <a:r>
                            <a:rPr lang="fr-CA" sz="2000" dirty="0"/>
                            <a:t>3</a:t>
                          </a:r>
                          <a:endParaRPr lang="fr-CA" sz="2000" dirty="0"/>
                        </a:p>
                      </a:txBody>
                      <a:tcPr marL="100795" marR="100795" marT="50397" marB="50397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p>
                          <a:pPr algn="l">
                            <a:buNone/>
                          </a:pPr>
                          <a:r>
                            <a:rPr lang="fr-CA" altLang="zh-TW" sz="2000" b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sym typeface="+mn-ea"/>
                            </a:rPr>
                            <a:t>[3,3], [7,7], [9,9]</a:t>
                          </a:r>
                          <a:endParaRPr lang="fr-CA" altLang="zh-TW" sz="2000" b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+mn-ea"/>
                          </a:endParaRPr>
                        </a:p>
                      </a:txBody>
                      <a:tcPr marL="100795" marR="100795" marT="50397" marB="50397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471805">
                    <a:tc>
                      <a:txBody>
                        <a:bodyPr/>
                        <a:p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d>
                                  <m:dPr>
                                    <m:begChr m:val="⟨"/>
                                    <m:endChr m:val="⟩"/>
                                    <m:ctrlPr>
                                      <a:rPr lang="en-US" altLang="zh-TW" sz="2000" smtClean="0">
                                        <a:solidFill>
                                          <a:srgbClr val="0000FF"/>
                                        </a:solidFill>
                                      </a:rPr>
                                    </m:ctrlPr>
                                  </m:dPr>
                                  <m:e>
                                    <m:d>
                                      <m:dPr>
                                        <m:begChr m:val="{"/>
                                        <m:endChr m:val="}"/>
                                        <m:ctrlPr>
                                          <a:rPr lang="en-US" altLang="zh-TW" sz="2000">
                                            <a:solidFill>
                                              <a:srgbClr val="0000FF"/>
                                            </a:solidFill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altLang="zh-TW" sz="2000" smtClean="0">
                                            <a:solidFill>
                                              <a:srgbClr val="0000FF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𝑐</m:t>
                                        </m:r>
                                      </m:e>
                                    </m:d>
                                    <m:r>
                                      <a:rPr lang="en-US" altLang="zh-TW" sz="2000" smtClean="0">
                                        <a:solidFill>
                                          <a:srgbClr val="0000FF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 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en-US" altLang="zh-TW" sz="2000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endParaRPr>
                        </a:p>
                      </a:txBody>
                      <a:tcPr marL="100795" marR="100795" marT="50397" marB="50397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p>
                          <a:r>
                            <a:rPr lang="fr-CA" sz="2000" dirty="0"/>
                            <a:t>2</a:t>
                          </a:r>
                          <a:endParaRPr lang="fr-CA" sz="2000" dirty="0"/>
                        </a:p>
                      </a:txBody>
                      <a:tcPr marL="100795" marR="100795" marT="50397" marB="50397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defRPr/>
                          </a:pPr>
                          <a:r>
                            <a:rPr lang="fr-CA" altLang="zh-TW" sz="2000" b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sym typeface="+mn-ea"/>
                            </a:rPr>
                            <a:t>[1,1], [8,8]</a:t>
                          </a:r>
                          <a:endParaRPr lang="fr-CA" altLang="zh-TW" sz="2000" b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+mn-ea"/>
                          </a:endParaRPr>
                        </a:p>
                      </a:txBody>
                      <a:tcPr marL="100795" marR="100795" marT="50397" marB="50397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405130">
                    <a:tc>
                      <a:txBody>
                        <a:bodyPr/>
                        <a:p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d>
                                  <m:dPr>
                                    <m:begChr m:val="⟨"/>
                                    <m:endChr m:val="⟩"/>
                                    <m:ctrlPr>
                                      <a:rPr lang="en-US" altLang="zh-TW" sz="2000" i="1" smtClean="0">
                                        <a:solidFill>
                                          <a:srgbClr val="0000FF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d>
                                      <m:dPr>
                                        <m:begChr m:val="{"/>
                                        <m:endChr m:val="}"/>
                                        <m:ctrlPr>
                                          <a:rPr lang="en-US" altLang="zh-TW" sz="2000" i="1">
                                            <a:solidFill>
                                              <a:srgbClr val="0000FF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altLang="zh-TW" sz="2000">
                                            <a:solidFill>
                                              <a:srgbClr val="0000FF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𝑎</m:t>
                                        </m:r>
                                        <m:r>
                                          <a:rPr lang="fr-CA" altLang="zh-TW" sz="2000" b="0" i="0" smtClean="0">
                                            <a:solidFill>
                                              <a:srgbClr val="0000FF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,</m:t>
                                        </m:r>
                                        <m:r>
                                          <m:rPr>
                                            <m:sty m:val="p"/>
                                          </m:rPr>
                                          <a:rPr lang="fr-CA" altLang="zh-TW" sz="2000" b="0" i="0" smtClean="0">
                                            <a:solidFill>
                                              <a:srgbClr val="0000FF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b</m:t>
                                        </m:r>
                                      </m:e>
                                    </m:d>
                                  </m:e>
                                </m:d>
                              </m:oMath>
                            </m:oMathPara>
                          </a14:m>
                          <a:endParaRPr lang="fr-CA" altLang="zh-TW" sz="2000" b="0" i="0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endParaRPr>
                        </a:p>
                      </a:txBody>
                      <a:tcPr marL="100795" marR="100795" marT="50397" marB="50397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p>
                          <a:r>
                            <a:rPr lang="fr-CA" sz="2000" dirty="0"/>
                            <a:t>2</a:t>
                          </a:r>
                          <a:endParaRPr lang="fr-CA" sz="2000" dirty="0"/>
                        </a:p>
                      </a:txBody>
                      <a:tcPr marL="100795" marR="100795" marT="50397" marB="50397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defRPr/>
                          </a:pPr>
                          <a:r>
                            <a:rPr lang="fr-CA" altLang="zh-TW" sz="2000" b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sym typeface="+mn-ea"/>
                            </a:rPr>
                            <a:t>[3,3], [7,7]</a:t>
                          </a:r>
                          <a:endParaRPr lang="fr-CA" altLang="zh-TW" sz="2000" b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+mn-ea"/>
                          </a:endParaRPr>
                        </a:p>
                      </a:txBody>
                      <a:tcPr marL="100795" marR="100795" marT="50397" marB="50397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5" name="Espace réservé du contenu 4"/>
              <p:cNvGraphicFramePr>
                <a:graphicFrameLocks noGrp="1"/>
              </p:cNvGraphicFramePr>
              <p:nvPr>
                <p:ph idx="1"/>
              </p:nvPr>
            </p:nvGraphicFramePr>
            <p:xfrm>
              <a:off x="163195" y="655955"/>
              <a:ext cx="6800215" cy="2225675"/>
            </p:xfrm>
            <a:graphic>
              <a:graphicData uri="http://schemas.openxmlformats.org/drawingml/2006/table">
                <a:tbl>
                  <a:tblPr firstRow="1" bandRow="1">
                    <a:tableStyleId>{B301B821-A1FF-4177-AEE7-76D212191A09}</a:tableStyleId>
                  </a:tblPr>
                  <a:tblGrid>
                    <a:gridCol w="1586230"/>
                    <a:gridCol w="1222375"/>
                    <a:gridCol w="3991610"/>
                  </a:tblGrid>
                  <a:tr h="405130">
                    <a:tc>
                      <a:txBody>
                        <a:bodyPr/>
                        <a:p>
                          <a:r>
                            <a:rPr lang="fr-CA" sz="2000" dirty="0" err="1"/>
                            <a:t>Episode</a:t>
                          </a:r>
                          <a:endParaRPr lang="fr-CA" sz="2000" dirty="0" err="1"/>
                        </a:p>
                      </a:txBody>
                      <a:tcPr marL="100795" marR="100795" marT="50397" marB="50397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p>
                          <a:r>
                            <a:rPr lang="fr-CA" sz="2000" dirty="0"/>
                            <a:t>Support</a:t>
                          </a:r>
                          <a:endParaRPr lang="fr-CA" sz="2000" dirty="0"/>
                        </a:p>
                      </a:txBody>
                      <a:tcPr marL="100795" marR="100795" marT="50397" marB="50397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p>
                          <a:pPr>
                            <a:buNone/>
                          </a:pPr>
                          <a:r>
                            <a:rPr lang="fr-CA" altLang="en-US" sz="2000" dirty="0"/>
                            <a:t>Bound-list</a:t>
                          </a:r>
                          <a:endParaRPr lang="fr-CA" altLang="en-US" sz="2000" dirty="0"/>
                        </a:p>
                      </a:txBody>
                      <a:tcPr marL="100795" marR="100795" marT="50397" marB="50397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471805">
                    <a:tc>
                      <a:txBody>
                        <a:bodyPr/>
                        <a:lstStyle/>
                        <a:p>
                          <a:endParaRPr lang="fr-CA"/>
                        </a:p>
                      </a:txBody>
                      <a:tcPr marL="100795" marR="100795" marT="50397" marB="50397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1"/>
                        </a:blipFill>
                      </a:tcPr>
                    </a:tc>
                    <a:tc>
                      <a:txBody>
                        <a:bodyPr/>
                        <a:p>
                          <a:r>
                            <a:rPr lang="fr-CA" sz="2000" dirty="0"/>
                            <a:t>5</a:t>
                          </a:r>
                          <a:endParaRPr lang="fr-CA" sz="2000" dirty="0"/>
                        </a:p>
                      </a:txBody>
                      <a:tcPr marL="100795" marR="100795" marT="50397" marB="50397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defRPr/>
                          </a:pPr>
                          <a:r>
                            <a:rPr lang="fr-CA" altLang="zh-TW" sz="2000" b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a:t>[1,1], [2,2], [3,3], [6,6], [7,7]</a:t>
                          </a:r>
                          <a:endParaRPr lang="fr-CA" altLang="zh-TW" sz="2000" b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endParaRPr>
                        </a:p>
                      </a:txBody>
                      <a:tcPr marL="100795" marR="100795" marT="50397" marB="50397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471805">
                    <a:tc>
                      <a:txBody>
                        <a:bodyPr/>
                        <a:lstStyle/>
                        <a:p>
                          <a:endParaRPr lang="fr-CA"/>
                        </a:p>
                      </a:txBody>
                      <a:tcPr marL="100795" marR="100795" marT="50397" marB="50397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1"/>
                        </a:blipFill>
                      </a:tcPr>
                    </a:tc>
                    <a:tc>
                      <a:txBody>
                        <a:bodyPr/>
                        <a:p>
                          <a:r>
                            <a:rPr lang="fr-CA" sz="2000" dirty="0"/>
                            <a:t>3</a:t>
                          </a:r>
                          <a:endParaRPr lang="fr-CA" sz="2000" dirty="0"/>
                        </a:p>
                      </a:txBody>
                      <a:tcPr marL="100795" marR="100795" marT="50397" marB="50397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p>
                          <a:pPr algn="l">
                            <a:buNone/>
                          </a:pPr>
                          <a:r>
                            <a:rPr lang="fr-CA" altLang="zh-TW" sz="2000" b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sym typeface="+mn-ea"/>
                            </a:rPr>
                            <a:t>[3,3], [7,7], [9,9]</a:t>
                          </a:r>
                          <a:endParaRPr lang="fr-CA" altLang="zh-TW" sz="2000" b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+mn-ea"/>
                          </a:endParaRPr>
                        </a:p>
                      </a:txBody>
                      <a:tcPr marL="100795" marR="100795" marT="50397" marB="50397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471805">
                    <a:tc>
                      <a:txBody>
                        <a:bodyPr/>
                        <a:lstStyle/>
                        <a:p>
                          <a:endParaRPr lang="fr-CA"/>
                        </a:p>
                      </a:txBody>
                      <a:tcPr marL="100795" marR="100795" marT="50397" marB="50397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1"/>
                        </a:blipFill>
                      </a:tcPr>
                    </a:tc>
                    <a:tc>
                      <a:txBody>
                        <a:bodyPr/>
                        <a:p>
                          <a:r>
                            <a:rPr lang="fr-CA" sz="2000" dirty="0"/>
                            <a:t>2</a:t>
                          </a:r>
                          <a:endParaRPr lang="fr-CA" sz="2000" dirty="0"/>
                        </a:p>
                      </a:txBody>
                      <a:tcPr marL="100795" marR="100795" marT="50397" marB="50397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defRPr/>
                          </a:pPr>
                          <a:r>
                            <a:rPr lang="fr-CA" altLang="zh-TW" sz="2000" b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sym typeface="+mn-ea"/>
                            </a:rPr>
                            <a:t>[1,1], [8,8]</a:t>
                          </a:r>
                          <a:endParaRPr lang="fr-CA" altLang="zh-TW" sz="2000" b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+mn-ea"/>
                          </a:endParaRPr>
                        </a:p>
                      </a:txBody>
                      <a:tcPr marL="100795" marR="100795" marT="50397" marB="50397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405130">
                    <a:tc>
                      <a:txBody>
                        <a:bodyPr/>
                        <a:lstStyle/>
                        <a:p>
                          <a:endParaRPr lang="fr-CA"/>
                        </a:p>
                      </a:txBody>
                      <a:tcPr marL="100795" marR="100795" marT="50397" marB="50397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1"/>
                        </a:blipFill>
                      </a:tcPr>
                    </a:tc>
                    <a:tc>
                      <a:txBody>
                        <a:bodyPr/>
                        <a:p>
                          <a:r>
                            <a:rPr lang="fr-CA" sz="2000" dirty="0"/>
                            <a:t>2</a:t>
                          </a:r>
                          <a:endParaRPr lang="fr-CA" sz="2000" dirty="0"/>
                        </a:p>
                      </a:txBody>
                      <a:tcPr marL="100795" marR="100795" marT="50397" marB="50397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defRPr/>
                          </a:pPr>
                          <a:r>
                            <a:rPr lang="fr-CA" altLang="zh-TW" sz="2000" b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sym typeface="+mn-ea"/>
                            </a:rPr>
                            <a:t>[3,3], [7,7]</a:t>
                          </a:r>
                          <a:endParaRPr lang="fr-CA" altLang="zh-TW" sz="2000" b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+mn-ea"/>
                          </a:endParaRPr>
                        </a:p>
                      </a:txBody>
                      <a:tcPr marL="100795" marR="100795" marT="50397" marB="50397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</a:tr>
                </a:tbl>
              </a:graphicData>
            </a:graphic>
          </p:graphicFrame>
        </mc:Fallback>
      </mc:AlternateContent>
      <p:sp>
        <p:nvSpPr>
          <p:cNvPr id="7" name="Zone de texte 6"/>
          <p:cNvSpPr txBox="1"/>
          <p:nvPr/>
        </p:nvSpPr>
        <p:spPr>
          <a:xfrm>
            <a:off x="231140" y="142240"/>
            <a:ext cx="587565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fr-CA" altLang="en-US" b="1"/>
              <a:t>Parallel episodes</a:t>
            </a:r>
            <a:endParaRPr lang="fr-CA" altLang="en-US" b="1"/>
          </a:p>
        </p:txBody>
      </p:sp>
      <p:sp>
        <p:nvSpPr>
          <p:cNvPr id="8" name="Zone de texte 7"/>
          <p:cNvSpPr txBox="1"/>
          <p:nvPr/>
        </p:nvSpPr>
        <p:spPr>
          <a:xfrm>
            <a:off x="163195" y="3322955"/>
            <a:ext cx="587565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fr-CA" altLang="en-US" b="1"/>
              <a:t>Composite episodes</a:t>
            </a:r>
            <a:endParaRPr lang="fr-CA" altLang="en-US" b="1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9" name="Table 8"/>
              <p:cNvGraphicFramePr>
                <a:graphicFrameLocks noGrp="1"/>
              </p:cNvGraphicFramePr>
              <p:nvPr/>
            </p:nvGraphicFramePr>
            <p:xfrm>
              <a:off x="163195" y="3703955"/>
              <a:ext cx="6800215" cy="3574415"/>
            </p:xfrm>
            <a:graphic>
              <a:graphicData uri="http://schemas.openxmlformats.org/drawingml/2006/table">
                <a:tbl>
                  <a:tblPr firstRow="1" bandRow="1">
                    <a:tableStyleId>{B301B821-A1FF-4177-AEE7-76D212191A09}</a:tableStyleId>
                  </a:tblPr>
                  <a:tblGrid>
                    <a:gridCol w="1586230"/>
                    <a:gridCol w="1222375"/>
                    <a:gridCol w="3991610"/>
                  </a:tblGrid>
                  <a:tr h="405130">
                    <a:tc>
                      <a:txBody>
                        <a:bodyPr/>
                        <a:p>
                          <a:r>
                            <a:rPr lang="fr-CA" sz="2000" dirty="0" err="1"/>
                            <a:t>Episode</a:t>
                          </a:r>
                          <a:endParaRPr lang="fr-CA" sz="2000" dirty="0" err="1"/>
                        </a:p>
                      </a:txBody>
                      <a:tcPr marL="100795" marR="100795" marT="50397" marB="50397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p>
                          <a:r>
                            <a:rPr lang="fr-CA" sz="2000" dirty="0"/>
                            <a:t>Support</a:t>
                          </a:r>
                          <a:endParaRPr lang="fr-CA" sz="2000" dirty="0"/>
                        </a:p>
                      </a:txBody>
                      <a:tcPr marL="100795" marR="100795" marT="50397" marB="50397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p>
                          <a:pPr>
                            <a:buNone/>
                          </a:pPr>
                          <a:r>
                            <a:rPr lang="fr-CA" altLang="en-US" sz="2000" dirty="0"/>
                            <a:t>Bound-list</a:t>
                          </a:r>
                          <a:endParaRPr lang="fr-CA" altLang="en-US" sz="2000" dirty="0"/>
                        </a:p>
                      </a:txBody>
                      <a:tcPr marL="100795" marR="100795" marT="50397" marB="50397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471805">
                    <a:tc>
                      <a:txBody>
                        <a:bodyPr/>
                        <a:p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d>
                                  <m:dPr>
                                    <m:begChr m:val="⟨"/>
                                    <m:endChr m:val="⟩"/>
                                    <m:ctrlPr>
                                      <a:rPr lang="en-US" altLang="zh-TW" sz="2000" smtClean="0">
                                        <a:solidFill>
                                          <a:srgbClr val="0000FF"/>
                                        </a:solidFill>
                                      </a:rPr>
                                    </m:ctrlPr>
                                  </m:dPr>
                                  <m:e>
                                    <m:d>
                                      <m:dPr>
                                        <m:begChr m:val="{"/>
                                        <m:endChr m:val="}"/>
                                        <m:ctrlPr>
                                          <a:rPr lang="en-US" altLang="zh-TW" sz="2000">
                                            <a:solidFill>
                                              <a:srgbClr val="0000FF"/>
                                            </a:solidFill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altLang="zh-TW" sz="2000">
                                            <a:solidFill>
                                              <a:srgbClr val="0000FF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𝑎</m:t>
                                        </m:r>
                                      </m:e>
                                    </m:d>
                                  </m:e>
                                </m:d>
                              </m:oMath>
                            </m:oMathPara>
                          </a14:m>
                          <a:endParaRPr lang="en-US" altLang="zh-TW" sz="2000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endParaRPr>
                        </a:p>
                      </a:txBody>
                      <a:tcPr marL="100795" marR="100795" marT="50397" marB="50397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p>
                          <a:r>
                            <a:rPr lang="fr-CA" sz="2000" dirty="0"/>
                            <a:t>5</a:t>
                          </a:r>
                          <a:endParaRPr lang="fr-CA" sz="2000" dirty="0"/>
                        </a:p>
                      </a:txBody>
                      <a:tcPr marL="100795" marR="100795" marT="50397" marB="50397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defRPr/>
                          </a:pPr>
                          <a:r>
                            <a:rPr lang="fr-CA" altLang="zh-TW" sz="2000" b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a:t>[1,1], [2,2], [3,3], [6,6], [7,7]</a:t>
                          </a:r>
                          <a:endParaRPr lang="fr-CA" altLang="zh-TW" sz="2000" b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endParaRPr>
                        </a:p>
                      </a:txBody>
                      <a:tcPr marL="100795" marR="100795" marT="50397" marB="50397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471805">
                    <a:tc>
                      <a:txBody>
                        <a:bodyPr/>
                        <a:p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d>
                                  <m:dPr>
                                    <m:begChr m:val="⟨"/>
                                    <m:endChr m:val="⟩"/>
                                    <m:ctrlPr>
                                      <a:rPr lang="en-US" altLang="zh-TW" sz="2000" smtClean="0">
                                        <a:solidFill>
                                          <a:srgbClr val="0000FF"/>
                                        </a:solidFill>
                                      </a:rPr>
                                    </m:ctrlPr>
                                  </m:dPr>
                                  <m:e>
                                    <m:d>
                                      <m:dPr>
                                        <m:begChr m:val="{"/>
                                        <m:endChr m:val="}"/>
                                        <m:ctrlPr>
                                          <a:rPr lang="en-US" altLang="zh-TW" sz="2000">
                                            <a:solidFill>
                                              <a:srgbClr val="0000FF"/>
                                            </a:solidFill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altLang="zh-TW" sz="2000" smtClean="0">
                                            <a:solidFill>
                                              <a:srgbClr val="0000FF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𝑏</m:t>
                                        </m:r>
                                      </m:e>
                                    </m:d>
                                  </m:e>
                                </m:d>
                              </m:oMath>
                            </m:oMathPara>
                          </a14:m>
                          <a:endParaRPr lang="en-US" altLang="zh-TW" sz="2000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endParaRPr>
                        </a:p>
                      </a:txBody>
                      <a:tcPr marL="100795" marR="100795" marT="50397" marB="50397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p>
                          <a:r>
                            <a:rPr lang="fr-CA" sz="2000" dirty="0"/>
                            <a:t>3</a:t>
                          </a:r>
                          <a:endParaRPr lang="fr-CA" sz="2000" dirty="0"/>
                        </a:p>
                      </a:txBody>
                      <a:tcPr marL="100795" marR="100795" marT="50397" marB="50397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p>
                          <a:pPr algn="l">
                            <a:buNone/>
                          </a:pPr>
                          <a:r>
                            <a:rPr lang="fr-CA" altLang="zh-TW" sz="2000" b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sym typeface="+mn-ea"/>
                            </a:rPr>
                            <a:t>[3,3], [7,7], [9,9]</a:t>
                          </a:r>
                          <a:endParaRPr lang="fr-CA" altLang="zh-TW" sz="2000" b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+mn-ea"/>
                          </a:endParaRPr>
                        </a:p>
                      </a:txBody>
                      <a:tcPr marL="100795" marR="100795" marT="50397" marB="50397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471805">
                    <a:tc>
                      <a:txBody>
                        <a:bodyPr/>
                        <a:p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d>
                                  <m:dPr>
                                    <m:begChr m:val="⟨"/>
                                    <m:endChr m:val="⟩"/>
                                    <m:ctrlPr>
                                      <a:rPr lang="en-US" altLang="zh-TW" sz="2000" smtClean="0">
                                        <a:solidFill>
                                          <a:srgbClr val="0000FF"/>
                                        </a:solidFill>
                                      </a:rPr>
                                    </m:ctrlPr>
                                  </m:dPr>
                                  <m:e>
                                    <m:d>
                                      <m:dPr>
                                        <m:begChr m:val="{"/>
                                        <m:endChr m:val="}"/>
                                        <m:ctrlPr>
                                          <a:rPr lang="en-US" altLang="zh-TW" sz="2000">
                                            <a:solidFill>
                                              <a:srgbClr val="0000FF"/>
                                            </a:solidFill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altLang="zh-TW" sz="2000" smtClean="0">
                                            <a:solidFill>
                                              <a:srgbClr val="0000FF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𝑐</m:t>
                                        </m:r>
                                      </m:e>
                                    </m:d>
                                    <m:r>
                                      <a:rPr lang="en-US" altLang="zh-TW" sz="2000" smtClean="0">
                                        <a:solidFill>
                                          <a:srgbClr val="0000FF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 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en-US" altLang="zh-TW" sz="2000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endParaRPr>
                        </a:p>
                      </a:txBody>
                      <a:tcPr marL="100795" marR="100795" marT="50397" marB="50397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p>
                          <a:r>
                            <a:rPr lang="fr-CA" sz="2000" dirty="0"/>
                            <a:t>2</a:t>
                          </a:r>
                          <a:endParaRPr lang="fr-CA" sz="2000" dirty="0"/>
                        </a:p>
                      </a:txBody>
                      <a:tcPr marL="100795" marR="100795" marT="50397" marB="50397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defRPr/>
                          </a:pPr>
                          <a:r>
                            <a:rPr lang="fr-CA" altLang="zh-TW" sz="2000" b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sym typeface="+mn-ea"/>
                            </a:rPr>
                            <a:t>[1,1], [8,8]</a:t>
                          </a:r>
                          <a:endParaRPr lang="fr-CA" altLang="zh-TW" sz="2000" b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+mn-ea"/>
                          </a:endParaRPr>
                        </a:p>
                      </a:txBody>
                      <a:tcPr marL="100795" marR="100795" marT="50397" marB="50397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405130">
                    <a:tc>
                      <a:txBody>
                        <a:bodyPr/>
                        <a:p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d>
                                  <m:dPr>
                                    <m:begChr m:val="⟨"/>
                                    <m:endChr m:val="⟩"/>
                                    <m:ctrlPr>
                                      <a:rPr lang="en-US" altLang="zh-TW" sz="2000" i="1" smtClean="0">
                                        <a:solidFill>
                                          <a:srgbClr val="0000FF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d>
                                      <m:dPr>
                                        <m:begChr m:val="{"/>
                                        <m:endChr m:val="}"/>
                                        <m:ctrlPr>
                                          <a:rPr lang="en-US" altLang="zh-TW" sz="2000" i="1">
                                            <a:solidFill>
                                              <a:srgbClr val="0000FF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altLang="zh-TW" sz="2000">
                                            <a:solidFill>
                                              <a:srgbClr val="0000FF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𝑎</m:t>
                                        </m:r>
                                        <m:r>
                                          <a:rPr lang="fr-CA" altLang="zh-TW" sz="2000" b="0" i="0" smtClean="0">
                                            <a:solidFill>
                                              <a:srgbClr val="0000FF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,</m:t>
                                        </m:r>
                                        <m:r>
                                          <m:rPr>
                                            <m:sty m:val="p"/>
                                          </m:rPr>
                                          <a:rPr lang="fr-CA" altLang="zh-TW" sz="2000" b="0" i="0" smtClean="0">
                                            <a:solidFill>
                                              <a:srgbClr val="0000FF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b</m:t>
                                        </m:r>
                                      </m:e>
                                    </m:d>
                                  </m:e>
                                </m:d>
                              </m:oMath>
                            </m:oMathPara>
                          </a14:m>
                          <a:endParaRPr lang="fr-CA" altLang="zh-TW" sz="2000" b="0" i="0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endParaRPr>
                        </a:p>
                      </a:txBody>
                      <a:tcPr marL="100795" marR="100795" marT="50397" marB="50397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p>
                          <a:r>
                            <a:rPr lang="fr-CA" sz="2000" dirty="0"/>
                            <a:t>2</a:t>
                          </a:r>
                          <a:endParaRPr lang="fr-CA" sz="2000" dirty="0"/>
                        </a:p>
                      </a:txBody>
                      <a:tcPr marL="100795" marR="100795" marT="50397" marB="50397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defRPr/>
                          </a:pPr>
                          <a:r>
                            <a:rPr lang="fr-CA" altLang="zh-TW" sz="2000" b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sym typeface="+mn-ea"/>
                            </a:rPr>
                            <a:t>[3,3], [7,7]</a:t>
                          </a:r>
                          <a:endParaRPr lang="fr-CA" altLang="zh-TW" sz="2000" b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+mn-ea"/>
                          </a:endParaRPr>
                        </a:p>
                      </a:txBody>
                      <a:tcPr marL="100795" marR="100795" marT="50397" marB="50397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</a:tr>
                  <a:tr h="405130">
                    <a:tc>
                      <a:txBody>
                        <a:bodyPr/>
                        <a:p>
                          <a:pPr>
                            <a:buNone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d>
                                  <m:dPr>
                                    <m:begChr m:val="⟨"/>
                                    <m:endChr m:val="⟩"/>
                                    <m:ctrlPr>
                                      <a:rPr lang="en-US" altLang="zh-TW" sz="2000" b="0" smtClean="0">
                                        <a:solidFill>
                                          <a:srgbClr val="0000FF"/>
                                        </a:solidFill>
                                      </a:rPr>
                                    </m:ctrlPr>
                                  </m:dPr>
                                  <m:e>
                                    <m:d>
                                      <m:dPr>
                                        <m:begChr m:val="{"/>
                                        <m:endChr m:val="}"/>
                                        <m:ctrlPr>
                                          <a:rPr lang="en-US" altLang="zh-TW" sz="2000" b="0">
                                            <a:solidFill>
                                              <a:srgbClr val="0000FF"/>
                                            </a:solidFill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m:rPr>
                                            <m:sty m:val="p"/>
                                          </m:rPr>
                                          <a:rPr lang="en-US" altLang="zh-TW" sz="2000" b="0">
                                            <a:solidFill>
                                              <a:srgbClr val="0000FF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a</m:t>
                                        </m:r>
                                      </m:e>
                                    </m:d>
                                    <m:r>
                                      <a:rPr lang="en-US" altLang="zh-TW" sz="2000" b="0">
                                        <a:solidFill>
                                          <a:srgbClr val="0000FF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.{</m:t>
                                    </m:r>
                                    <m:r>
                                      <m:rPr>
                                        <m:sty m:val="p"/>
                                      </m:rPr>
                                      <a:rPr lang="en-US" altLang="zh-TW" sz="2000" b="0">
                                        <a:solidFill>
                                          <a:srgbClr val="0000FF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a</m:t>
                                    </m:r>
                                    <m:r>
                                      <a:rPr lang="en-US" altLang="zh-TW" sz="2000" b="0">
                                        <a:solidFill>
                                          <a:srgbClr val="0000FF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}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fr-CA" altLang="zh-TW" sz="2000" b="0" i="0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endParaRPr>
                        </a:p>
                      </a:txBody>
                      <a:tcPr marL="100795" marR="100795" marT="50397" marB="50397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5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p>
                          <a:pPr>
                            <a:buNone/>
                          </a:pPr>
                          <a:r>
                            <a:rPr lang="fr-CA" altLang="en-US" sz="2000" b="0" dirty="0"/>
                            <a:t>3</a:t>
                          </a:r>
                          <a:endParaRPr lang="fr-CA" altLang="en-US" sz="2000" b="0" dirty="0"/>
                        </a:p>
                      </a:txBody>
                      <a:tcPr marL="100795" marR="100795" marT="50397" marB="50397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5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defRPr/>
                          </a:pPr>
                          <a:r>
                            <a:rPr lang="fr-CA" altLang="zh-TW" sz="2000" b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sym typeface="+mn-ea"/>
                            </a:rPr>
                            <a:t>[1,2], [2,3], [6,7]</a:t>
                          </a:r>
                          <a:endParaRPr lang="fr-CA" altLang="zh-TW" sz="2000" b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+mn-ea"/>
                          </a:endParaRPr>
                        </a:p>
                      </a:txBody>
                      <a:tcPr marL="100795" marR="100795" marT="50397" marB="50397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5">
                            <a:lumMod val="20000"/>
                            <a:lumOff val="80000"/>
                          </a:schemeClr>
                        </a:solidFill>
                      </a:tcPr>
                    </a:tc>
                  </a:tr>
                  <a:tr h="405130">
                    <a:tc>
                      <a:txBody>
                        <a:bodyPr/>
                        <a:p>
                          <a:pPr>
                            <a:buNone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d>
                                  <m:dPr>
                                    <m:begChr m:val="⟨"/>
                                    <m:endChr m:val="⟩"/>
                                    <m:ctrlPr>
                                      <a:rPr lang="en-US" altLang="zh-TW" sz="2000" smtClean="0">
                                        <a:solidFill>
                                          <a:srgbClr val="0000FF"/>
                                        </a:solidFill>
                                      </a:rPr>
                                    </m:ctrlPr>
                                  </m:dPr>
                                  <m:e>
                                    <m:d>
                                      <m:dPr>
                                        <m:begChr m:val="{"/>
                                        <m:endChr m:val="}"/>
                                        <m:ctrlPr>
                                          <a:rPr lang="en-US" altLang="zh-TW" sz="2000">
                                            <a:solidFill>
                                              <a:srgbClr val="0000FF"/>
                                            </a:solidFill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altLang="zh-TW" sz="2000">
                                            <a:solidFill>
                                              <a:srgbClr val="0000FF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𝑎</m:t>
                                        </m:r>
                                      </m:e>
                                    </m:d>
                                    <m:r>
                                      <a:rPr lang="en-US" altLang="zh-TW" sz="2000">
                                        <a:solidFill>
                                          <a:srgbClr val="0000FF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.{</m:t>
                                    </m:r>
                                    <m:r>
                                      <m:rPr>
                                        <m:sty m:val="p"/>
                                      </m:rPr>
                                      <a:rPr lang="en-US" altLang="zh-TW" sz="2000">
                                        <a:solidFill>
                                          <a:srgbClr val="0000FF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b</m:t>
                                    </m:r>
                                    <m:r>
                                      <a:rPr lang="en-US" altLang="zh-TW" sz="2000">
                                        <a:solidFill>
                                          <a:srgbClr val="0000FF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}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fr-CA" altLang="zh-TW" sz="2000" b="0" i="0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endParaRPr>
                        </a:p>
                      </a:txBody>
                      <a:tcPr marL="100795" marR="100795" marT="50397" marB="50397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p>
                          <a:pPr>
                            <a:buNone/>
                          </a:pPr>
                          <a:r>
                            <a:rPr lang="fr-CA" altLang="en-US" sz="2000" b="0" dirty="0"/>
                            <a:t>2</a:t>
                          </a:r>
                          <a:endParaRPr lang="fr-CA" altLang="en-US" sz="2000" b="0" dirty="0"/>
                        </a:p>
                      </a:txBody>
                      <a:tcPr marL="100795" marR="100795" marT="50397" marB="50397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defRPr/>
                          </a:pPr>
                          <a:r>
                            <a:rPr lang="fr-CA" altLang="zh-TW" sz="2000" b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sym typeface="+mn-ea"/>
                            </a:rPr>
                            <a:t>[2,3],[6,7]</a:t>
                          </a:r>
                          <a:endParaRPr lang="fr-CA" altLang="zh-TW" sz="2000" b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+mn-ea"/>
                          </a:endParaRPr>
                        </a:p>
                      </a:txBody>
                      <a:tcPr marL="100795" marR="100795" marT="50397" marB="50397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</a:tr>
                  <a:tr h="405130">
                    <a:tc>
                      <a:txBody>
                        <a:bodyPr/>
                        <a:p>
                          <a:pPr>
                            <a:buNone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d>
                                  <m:dPr>
                                    <m:begChr m:val="⟨"/>
                                    <m:endChr m:val="⟩"/>
                                    <m:ctrlPr>
                                      <a:rPr lang="en-US" altLang="zh-TW" sz="2000" smtClean="0">
                                        <a:solidFill>
                                          <a:srgbClr val="0000FF"/>
                                        </a:solidFill>
                                      </a:rPr>
                                    </m:ctrlPr>
                                  </m:dPr>
                                  <m:e>
                                    <m:d>
                                      <m:dPr>
                                        <m:begChr m:val="{"/>
                                        <m:endChr m:val="}"/>
                                        <m:ctrlPr>
                                          <a:rPr lang="en-US" altLang="zh-TW" sz="2000">
                                            <a:solidFill>
                                              <a:srgbClr val="0000FF"/>
                                            </a:solidFill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altLang="zh-TW" sz="2000">
                                            <a:solidFill>
                                              <a:srgbClr val="0000FF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𝑎</m:t>
                                        </m:r>
                                      </m:e>
                                    </m:d>
                                    <m:r>
                                      <a:rPr lang="en-US" altLang="zh-TW" sz="2000">
                                        <a:solidFill>
                                          <a:srgbClr val="0000FF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.{</m:t>
                                    </m:r>
                                    <m:r>
                                      <m:rPr>
                                        <m:sty m:val="p"/>
                                      </m:rPr>
                                      <a:rPr lang="en-US" altLang="zh-TW" sz="2000">
                                        <a:solidFill>
                                          <a:srgbClr val="0000FF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a</m:t>
                                    </m:r>
                                    <m:r>
                                      <a:rPr lang="en-US" altLang="zh-TW" sz="2000">
                                        <a:solidFill>
                                          <a:srgbClr val="0000FF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r>
                                      <m:rPr>
                                        <m:sty m:val="p"/>
                                      </m:rPr>
                                      <a:rPr lang="en-US" altLang="zh-TW" sz="2000">
                                        <a:solidFill>
                                          <a:srgbClr val="0000FF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b</m:t>
                                    </m:r>
                                    <m:r>
                                      <a:rPr lang="en-US" altLang="zh-TW" sz="2000">
                                        <a:solidFill>
                                          <a:srgbClr val="0000FF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}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fr-CA" altLang="zh-TW" sz="2000" b="0" i="0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endParaRPr>
                        </a:p>
                      </a:txBody>
                      <a:tcPr marL="100795" marR="100795" marT="50397" marB="50397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5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p>
                          <a:pPr>
                            <a:buNone/>
                          </a:pPr>
                          <a:r>
                            <a:rPr lang="fr-CA" altLang="en-US" sz="2000" b="1" dirty="0"/>
                            <a:t>2</a:t>
                          </a:r>
                          <a:endParaRPr lang="fr-CA" altLang="en-US" sz="2000" b="1" dirty="0"/>
                        </a:p>
                      </a:txBody>
                      <a:tcPr marL="100795" marR="100795" marT="50397" marB="50397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5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defRPr/>
                          </a:pPr>
                          <a:r>
                            <a:rPr lang="fr-CA" altLang="zh-TW" sz="2000" b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sym typeface="+mn-ea"/>
                            </a:rPr>
                            <a:t>[2,3]</a:t>
                          </a:r>
                          <a:r>
                            <a:rPr lang="fr-CA" altLang="zh-TW" sz="2000" b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sym typeface="+mn-ea"/>
                            </a:rPr>
                            <a:t>,[6,7]</a:t>
                          </a:r>
                          <a:endParaRPr lang="fr-CA" altLang="zh-TW" sz="2000" b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+mn-ea"/>
                          </a:endParaRPr>
                        </a:p>
                      </a:txBody>
                      <a:tcPr marL="100795" marR="100795" marT="50397" marB="50397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5">
                            <a:lumMod val="20000"/>
                            <a:lumOff val="80000"/>
                          </a:schemeClr>
                        </a:solidFill>
                      </a:tcPr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9" name="Table 8"/>
              <p:cNvGraphicFramePr>
                <a:graphicFrameLocks noGrp="1"/>
              </p:cNvGraphicFramePr>
              <p:nvPr/>
            </p:nvGraphicFramePr>
            <p:xfrm>
              <a:off x="163195" y="3703955"/>
              <a:ext cx="6800215" cy="3574415"/>
            </p:xfrm>
            <a:graphic>
              <a:graphicData uri="http://schemas.openxmlformats.org/drawingml/2006/table">
                <a:tbl>
                  <a:tblPr firstRow="1" bandRow="1">
                    <a:tableStyleId>{B301B821-A1FF-4177-AEE7-76D212191A09}</a:tableStyleId>
                  </a:tblPr>
                  <a:tblGrid>
                    <a:gridCol w="1586230"/>
                    <a:gridCol w="1222375"/>
                    <a:gridCol w="3991610"/>
                  </a:tblGrid>
                  <a:tr h="405130">
                    <a:tc>
                      <a:txBody>
                        <a:bodyPr/>
                        <a:p>
                          <a:r>
                            <a:rPr lang="fr-CA" sz="2000" dirty="0" err="1"/>
                            <a:t>Episode</a:t>
                          </a:r>
                          <a:endParaRPr lang="fr-CA" sz="2000" dirty="0" err="1"/>
                        </a:p>
                      </a:txBody>
                      <a:tcPr marL="100795" marR="100795" marT="50397" marB="50397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p>
                          <a:r>
                            <a:rPr lang="fr-CA" sz="2000" dirty="0"/>
                            <a:t>Support</a:t>
                          </a:r>
                          <a:endParaRPr lang="fr-CA" sz="2000" dirty="0"/>
                        </a:p>
                      </a:txBody>
                      <a:tcPr marL="100795" marR="100795" marT="50397" marB="50397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p>
                          <a:pPr>
                            <a:buNone/>
                          </a:pPr>
                          <a:r>
                            <a:rPr lang="fr-CA" altLang="en-US" sz="2000" dirty="0"/>
                            <a:t>Bound-list</a:t>
                          </a:r>
                          <a:endParaRPr lang="fr-CA" altLang="en-US" sz="2000" dirty="0"/>
                        </a:p>
                      </a:txBody>
                      <a:tcPr marL="100795" marR="100795" marT="50397" marB="50397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471805">
                    <a:tc>
                      <a:txBody>
                        <a:bodyPr/>
                        <a:lstStyle/>
                        <a:p>
                          <a:endParaRPr lang="fr-CA"/>
                        </a:p>
                      </a:txBody>
                      <a:tcPr marL="100795" marR="100795" marT="50397" marB="50397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</a:blipFill>
                      </a:tcPr>
                    </a:tc>
                    <a:tc>
                      <a:txBody>
                        <a:bodyPr/>
                        <a:p>
                          <a:r>
                            <a:rPr lang="fr-CA" sz="2000" dirty="0"/>
                            <a:t>5</a:t>
                          </a:r>
                          <a:endParaRPr lang="fr-CA" sz="2000" dirty="0"/>
                        </a:p>
                      </a:txBody>
                      <a:tcPr marL="100795" marR="100795" marT="50397" marB="50397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defRPr/>
                          </a:pPr>
                          <a:r>
                            <a:rPr lang="fr-CA" altLang="zh-TW" sz="2000" b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a:t>[1,1], [2,2], [3,3], [6,6], [7,7]</a:t>
                          </a:r>
                          <a:endParaRPr lang="fr-CA" altLang="zh-TW" sz="2000" b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endParaRPr>
                        </a:p>
                      </a:txBody>
                      <a:tcPr marL="100795" marR="100795" marT="50397" marB="50397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471805">
                    <a:tc>
                      <a:txBody>
                        <a:bodyPr/>
                        <a:lstStyle/>
                        <a:p>
                          <a:endParaRPr lang="fr-CA"/>
                        </a:p>
                      </a:txBody>
                      <a:tcPr marL="100795" marR="100795" marT="50397" marB="50397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</a:blipFill>
                      </a:tcPr>
                    </a:tc>
                    <a:tc>
                      <a:txBody>
                        <a:bodyPr/>
                        <a:p>
                          <a:r>
                            <a:rPr lang="fr-CA" sz="2000" dirty="0"/>
                            <a:t>3</a:t>
                          </a:r>
                          <a:endParaRPr lang="fr-CA" sz="2000" dirty="0"/>
                        </a:p>
                      </a:txBody>
                      <a:tcPr marL="100795" marR="100795" marT="50397" marB="50397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p>
                          <a:pPr algn="l">
                            <a:buNone/>
                          </a:pPr>
                          <a:r>
                            <a:rPr lang="fr-CA" altLang="zh-TW" sz="2000" b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sym typeface="+mn-ea"/>
                            </a:rPr>
                            <a:t>[3,3], [7,7], [9,9]</a:t>
                          </a:r>
                          <a:endParaRPr lang="fr-CA" altLang="zh-TW" sz="2000" b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+mn-ea"/>
                          </a:endParaRPr>
                        </a:p>
                      </a:txBody>
                      <a:tcPr marL="100795" marR="100795" marT="50397" marB="50397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471805">
                    <a:tc>
                      <a:txBody>
                        <a:bodyPr/>
                        <a:lstStyle/>
                        <a:p>
                          <a:endParaRPr lang="fr-CA"/>
                        </a:p>
                      </a:txBody>
                      <a:tcPr marL="100795" marR="100795" marT="50397" marB="50397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</a:blipFill>
                      </a:tcPr>
                    </a:tc>
                    <a:tc>
                      <a:txBody>
                        <a:bodyPr/>
                        <a:p>
                          <a:r>
                            <a:rPr lang="fr-CA" sz="2000" dirty="0"/>
                            <a:t>2</a:t>
                          </a:r>
                          <a:endParaRPr lang="fr-CA" sz="2000" dirty="0"/>
                        </a:p>
                      </a:txBody>
                      <a:tcPr marL="100795" marR="100795" marT="50397" marB="50397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defRPr/>
                          </a:pPr>
                          <a:r>
                            <a:rPr lang="fr-CA" altLang="zh-TW" sz="2000" b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sym typeface="+mn-ea"/>
                            </a:rPr>
                            <a:t>[1,1], [8,8]</a:t>
                          </a:r>
                          <a:endParaRPr lang="fr-CA" altLang="zh-TW" sz="2000" b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+mn-ea"/>
                          </a:endParaRPr>
                        </a:p>
                      </a:txBody>
                      <a:tcPr marL="100795" marR="100795" marT="50397" marB="50397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405130">
                    <a:tc>
                      <a:txBody>
                        <a:bodyPr/>
                        <a:lstStyle/>
                        <a:p>
                          <a:endParaRPr lang="fr-CA"/>
                        </a:p>
                      </a:txBody>
                      <a:tcPr marL="100795" marR="100795" marT="50397" marB="50397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</a:blipFill>
                      </a:tcPr>
                    </a:tc>
                    <a:tc>
                      <a:txBody>
                        <a:bodyPr/>
                        <a:p>
                          <a:r>
                            <a:rPr lang="fr-CA" sz="2000" dirty="0"/>
                            <a:t>2</a:t>
                          </a:r>
                          <a:endParaRPr lang="fr-CA" sz="2000" dirty="0"/>
                        </a:p>
                      </a:txBody>
                      <a:tcPr marL="100795" marR="100795" marT="50397" marB="50397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defRPr/>
                          </a:pPr>
                          <a:r>
                            <a:rPr lang="fr-CA" altLang="zh-TW" sz="2000" b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sym typeface="+mn-ea"/>
                            </a:rPr>
                            <a:t>[3,3], [7,7]</a:t>
                          </a:r>
                          <a:endParaRPr lang="fr-CA" altLang="zh-TW" sz="2000" b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+mn-ea"/>
                          </a:endParaRPr>
                        </a:p>
                      </a:txBody>
                      <a:tcPr marL="100795" marR="100795" marT="50397" marB="50397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</a:tr>
                  <a:tr h="471805">
                    <a:tc>
                      <a:txBody>
                        <a:bodyPr/>
                        <a:lstStyle/>
                        <a:p>
                          <a:endParaRPr lang="fr-CA"/>
                        </a:p>
                      </a:txBody>
                      <a:tcPr marL="100795" marR="100795" marT="50397" marB="50397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</a:blipFill>
                      </a:tcPr>
                    </a:tc>
                    <a:tc>
                      <a:txBody>
                        <a:bodyPr/>
                        <a:p>
                          <a:pPr>
                            <a:buNone/>
                          </a:pPr>
                          <a:r>
                            <a:rPr lang="fr-CA" altLang="en-US" sz="2000" b="0" dirty="0"/>
                            <a:t>3</a:t>
                          </a:r>
                          <a:endParaRPr lang="fr-CA" altLang="en-US" sz="2000" b="0" dirty="0"/>
                        </a:p>
                      </a:txBody>
                      <a:tcPr marL="100795" marR="100795" marT="50397" marB="50397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5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defRPr/>
                          </a:pPr>
                          <a:r>
                            <a:rPr lang="fr-CA" altLang="zh-TW" sz="2000" b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sym typeface="+mn-ea"/>
                            </a:rPr>
                            <a:t>[1,2], [2,3], [6,7]</a:t>
                          </a:r>
                          <a:endParaRPr lang="fr-CA" altLang="zh-TW" sz="2000" b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+mn-ea"/>
                          </a:endParaRPr>
                        </a:p>
                      </a:txBody>
                      <a:tcPr marL="100795" marR="100795" marT="50397" marB="50397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5">
                            <a:lumMod val="20000"/>
                            <a:lumOff val="80000"/>
                          </a:schemeClr>
                        </a:solidFill>
                      </a:tcPr>
                    </a:tc>
                  </a:tr>
                  <a:tr h="471805">
                    <a:tc>
                      <a:txBody>
                        <a:bodyPr/>
                        <a:lstStyle/>
                        <a:p>
                          <a:endParaRPr lang="fr-CA"/>
                        </a:p>
                      </a:txBody>
                      <a:tcPr marL="100795" marR="100795" marT="50397" marB="50397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</a:blipFill>
                      </a:tcPr>
                    </a:tc>
                    <a:tc>
                      <a:txBody>
                        <a:bodyPr/>
                        <a:p>
                          <a:pPr>
                            <a:buNone/>
                          </a:pPr>
                          <a:r>
                            <a:rPr lang="fr-CA" altLang="en-US" sz="2000" b="0" dirty="0"/>
                            <a:t>2</a:t>
                          </a:r>
                          <a:endParaRPr lang="fr-CA" altLang="en-US" sz="2000" b="0" dirty="0"/>
                        </a:p>
                      </a:txBody>
                      <a:tcPr marL="100795" marR="100795" marT="50397" marB="50397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defRPr/>
                          </a:pPr>
                          <a:r>
                            <a:rPr lang="fr-CA" altLang="zh-TW" sz="2000" b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sym typeface="+mn-ea"/>
                            </a:rPr>
                            <a:t>[2,3],[6,7]</a:t>
                          </a:r>
                          <a:endParaRPr lang="fr-CA" altLang="zh-TW" sz="2000" b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+mn-ea"/>
                          </a:endParaRPr>
                        </a:p>
                      </a:txBody>
                      <a:tcPr marL="100795" marR="100795" marT="50397" marB="50397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</a:tr>
                  <a:tr h="471805">
                    <a:tc>
                      <a:txBody>
                        <a:bodyPr/>
                        <a:lstStyle/>
                        <a:p>
                          <a:endParaRPr lang="fr-CA"/>
                        </a:p>
                      </a:txBody>
                      <a:tcPr marL="100795" marR="100795" marT="50397" marB="50397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</a:blipFill>
                      </a:tcPr>
                    </a:tc>
                    <a:tc>
                      <a:txBody>
                        <a:bodyPr/>
                        <a:p>
                          <a:pPr>
                            <a:buNone/>
                          </a:pPr>
                          <a:r>
                            <a:rPr lang="fr-CA" altLang="en-US" sz="2000" b="1" dirty="0"/>
                            <a:t>2</a:t>
                          </a:r>
                          <a:endParaRPr lang="fr-CA" altLang="en-US" sz="2000" b="1" dirty="0"/>
                        </a:p>
                      </a:txBody>
                      <a:tcPr marL="100795" marR="100795" marT="50397" marB="50397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5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defRPr/>
                          </a:pPr>
                          <a:r>
                            <a:rPr lang="fr-CA" altLang="zh-TW" sz="2000" b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sym typeface="+mn-ea"/>
                            </a:rPr>
                            <a:t>[2,3]</a:t>
                          </a:r>
                          <a:r>
                            <a:rPr lang="fr-CA" altLang="zh-TW" sz="2000" b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sym typeface="+mn-ea"/>
                            </a:rPr>
                            <a:t>,[6,7]</a:t>
                          </a:r>
                          <a:endParaRPr lang="fr-CA" altLang="zh-TW" sz="2000" b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+mn-ea"/>
                          </a:endParaRPr>
                        </a:p>
                      </a:txBody>
                      <a:tcPr marL="100795" marR="100795" marT="50397" marB="50397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5">
                            <a:lumMod val="20000"/>
                            <a:lumOff val="80000"/>
                          </a:schemeClr>
                        </a:solidFill>
                      </a:tcPr>
                    </a:tc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" name="Zone de texte 1"/>
              <p:cNvSpPr txBox="1"/>
              <p:nvPr/>
            </p:nvSpPr>
            <p:spPr>
              <a:xfrm>
                <a:off x="7566660" y="3814445"/>
                <a:ext cx="2273935" cy="528574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p>
                <a:r>
                  <a:rPr lang="fr-CA" altLang="en-US"/>
                  <a:t>Then, this process continue recursively </a:t>
                </a:r>
                <a:endParaRPr lang="fr-CA" altLang="en-US"/>
              </a:p>
              <a:p>
                <a:r>
                  <a:rPr lang="fr-CA" altLang="en-US"/>
                  <a:t>to try:</a:t>
                </a:r>
                <a:br>
                  <a:rPr lang="fr-CA" altLang="en-US"/>
                </a:b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⟨"/>
                          <m:endChr m:val="⟩"/>
                          <m:ctrlPr>
                            <a:rPr lang="en-US" altLang="zh-TW" smtClean="0">
                              <a:solidFill>
                                <a:srgbClr val="0000FF"/>
                              </a:solidFill>
                            </a:rPr>
                          </m:ctrlPr>
                        </m:dPr>
                        <m:e>
                          <m:d>
                            <m:dPr>
                              <m:begChr m:val="{"/>
                              <m:endChr m:val="}"/>
                              <m:ctrlPr>
                                <a:rPr lang="en-US" altLang="zh-TW">
                                  <a:solidFill>
                                    <a:srgbClr val="0000FF"/>
                                  </a:solidFill>
                                </a:rPr>
                              </m:ctrlPr>
                            </m:dPr>
                            <m:e>
                              <m:r>
                                <a:rPr lang="en-US" altLang="zh-TW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</m:d>
                        </m:e>
                      </m:d>
                    </m:oMath>
                  </m:oMathPara>
                </a14:m>
                <a:endParaRPr lang="en-US" altLang="zh-TW" dirty="0" smtClean="0">
                  <a:solidFill>
                    <a:srgbClr val="0000FF"/>
                  </a:solidFill>
                  <a:latin typeface="Cambria Math" panose="02040503050406030204" pitchFamily="18" charset="0"/>
                </a:endParaRPr>
              </a:p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⟨"/>
                          <m:endChr m:val="⟩"/>
                          <m:ctrlPr>
                            <a:rPr lang="en-US" altLang="zh-TW" smtClean="0">
                              <a:solidFill>
                                <a:srgbClr val="0000FF"/>
                              </a:solidFill>
                            </a:rPr>
                          </m:ctrlPr>
                        </m:dPr>
                        <m:e>
                          <m:d>
                            <m:dPr>
                              <m:begChr m:val="{"/>
                              <m:endChr m:val="}"/>
                              <m:ctrlPr>
                                <a:rPr lang="en-US" altLang="zh-TW">
                                  <a:solidFill>
                                    <a:srgbClr val="0000FF"/>
                                  </a:solidFill>
                                </a:rPr>
                              </m:ctrlPr>
                            </m:dPr>
                            <m:e>
                              <m:r>
                                <a:rPr lang="en-US" altLang="zh-TW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</m:d>
                          <m:r>
                            <a:rPr lang="en-US" altLang="zh-TW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,{</m:t>
                          </m:r>
                          <m:r>
                            <m:rPr>
                              <m:sty m:val="p"/>
                            </m:rPr>
                            <a:rPr lang="en-US" altLang="zh-TW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a</m:t>
                          </m:r>
                          <m:r>
                            <a:rPr lang="en-US" altLang="zh-TW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[</m:t>
                          </m:r>
                        </m:e>
                      </m:d>
                    </m:oMath>
                  </m:oMathPara>
                </a14:m>
                <a:endParaRPr lang="en-US" altLang="zh-TW" smtClean="0">
                  <a:solidFill>
                    <a:srgbClr val="0000FF"/>
                  </a:solidFill>
                  <a:latin typeface="Cambria Math" panose="02040503050406030204" pitchFamily="18" charset="0"/>
                </a:endParaRPr>
              </a:p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⟨"/>
                          <m:endChr m:val="⟩"/>
                          <m:ctrlPr>
                            <a:rPr lang="en-US" altLang="zh-TW" smtClean="0">
                              <a:solidFill>
                                <a:srgbClr val="0000FF"/>
                              </a:solidFill>
                            </a:rPr>
                          </m:ctrlPr>
                        </m:dPr>
                        <m:e>
                          <m:d>
                            <m:dPr>
                              <m:begChr m:val="{"/>
                              <m:endChr m:val="}"/>
                              <m:ctrlPr>
                                <a:rPr lang="en-US" altLang="zh-TW">
                                  <a:solidFill>
                                    <a:srgbClr val="0000FF"/>
                                  </a:solidFill>
                                </a:rPr>
                              </m:ctrlPr>
                            </m:dPr>
                            <m:e>
                              <m:r>
                                <a:rPr lang="en-US" altLang="zh-TW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</m:d>
                          <m:r>
                            <a:rPr lang="en-US" altLang="zh-TW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,{</m:t>
                          </m:r>
                          <m:r>
                            <m:rPr>
                              <m:sty m:val="p"/>
                            </m:rPr>
                            <a:rPr lang="en-US" altLang="zh-TW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b</m:t>
                          </m:r>
                          <m:r>
                            <a:rPr lang="en-US" altLang="zh-TW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[</m:t>
                          </m:r>
                        </m:e>
                      </m:d>
                    </m:oMath>
                  </m:oMathPara>
                </a14:m>
                <a:endParaRPr lang="en-US" altLang="zh-TW" smtClean="0">
                  <a:solidFill>
                    <a:srgbClr val="0000FF"/>
                  </a:solidFill>
                  <a:latin typeface="Cambria Math" panose="02040503050406030204" pitchFamily="18" charset="0"/>
                </a:endParaRPr>
              </a:p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⟨"/>
                          <m:endChr m:val="⟩"/>
                          <m:ctrlPr>
                            <a:rPr lang="en-US" altLang="zh-TW" smtClean="0">
                              <a:solidFill>
                                <a:srgbClr val="0000FF"/>
                              </a:solidFill>
                            </a:rPr>
                          </m:ctrlPr>
                        </m:dPr>
                        <m:e>
                          <m:d>
                            <m:dPr>
                              <m:begChr m:val="{"/>
                              <m:endChr m:val="}"/>
                              <m:ctrlPr>
                                <a:rPr lang="en-US" altLang="zh-TW">
                                  <a:solidFill>
                                    <a:srgbClr val="0000FF"/>
                                  </a:solidFill>
                                </a:rPr>
                              </m:ctrlPr>
                            </m:dPr>
                            <m:e>
                              <m:r>
                                <a:rPr lang="en-US" altLang="zh-TW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</m:d>
                          <m:r>
                            <a:rPr lang="en-US" altLang="zh-TW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, {</m:t>
                          </m:r>
                          <m:r>
                            <m:rPr>
                              <m:sty m:val="p"/>
                            </m:rPr>
                            <a:rPr lang="en-US" altLang="zh-TW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c</m:t>
                          </m:r>
                          <m:r>
                            <a:rPr lang="en-US" altLang="zh-TW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[</m:t>
                          </m:r>
                        </m:e>
                      </m:d>
                    </m:oMath>
                  </m:oMathPara>
                </a14:m>
                <a:endParaRPr lang="en-US" altLang="zh-TW" smtClean="0">
                  <a:solidFill>
                    <a:srgbClr val="0000FF"/>
                  </a:solidFill>
                  <a:latin typeface="Cambria Math" panose="02040503050406030204" pitchFamily="18" charset="0"/>
                </a:endParaRPr>
              </a:p>
              <a:p>
                <a:r>
                  <a:rPr lang="en-US" altLang="zh-TW" smtClean="0">
                    <a:solidFill>
                      <a:srgbClr val="0000FF"/>
                    </a:solidFill>
                    <a:latin typeface="Cambria Math" panose="02040503050406030204" pitchFamily="18" charset="0"/>
                  </a:rPr>
                  <a:t> </a:t>
                </a:r>
                <a:r>
                  <a:rPr lang="fr-CA" altLang="en-US" smtClean="0">
                    <a:solidFill>
                      <a:srgbClr val="0000FF"/>
                    </a:solidFill>
                    <a:latin typeface="Cambria Math" panose="02040503050406030204" pitchFamily="18" charset="0"/>
                  </a:rPr>
                  <a:t>            </a:t>
                </a:r>
                <a14:m>
                  <m:oMath xmlns:m="http://schemas.openxmlformats.org/officeDocument/2006/math">
                    <m:d>
                      <m:dPr>
                        <m:begChr m:val="⟨"/>
                        <m:endChr m:val="⟩"/>
                        <m:ctrlPr>
                          <a:rPr lang="en-US" altLang="zh-TW" smtClean="0">
                            <a:solidFill>
                              <a:srgbClr val="0000FF"/>
                            </a:solidFill>
                          </a:rPr>
                        </m:ctrlPr>
                      </m:d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altLang="zh-TW">
                                <a:solidFill>
                                  <a:srgbClr val="0000FF"/>
                                </a:solidFill>
                              </a:rPr>
                            </m:ctrlPr>
                          </m:dPr>
                          <m:e>
                            <m:r>
                              <a:rPr lang="en-US" altLang="zh-TW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</m:d>
                        <m:r>
                          <a:rPr lang="en-US" altLang="zh-TW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,{</m:t>
                        </m:r>
                        <m:r>
                          <m:rPr>
                            <m:sty m:val="p"/>
                          </m:rPr>
                          <a:rPr lang="en-US" altLang="zh-TW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a</m:t>
                        </m:r>
                        <m:r>
                          <a:rPr lang="en-US" altLang="zh-TW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m:rPr>
                            <m:sty m:val="p"/>
                          </m:rPr>
                          <a:rPr lang="en-US" altLang="zh-TW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b</m:t>
                        </m:r>
                        <m:r>
                          <a:rPr lang="en-US" altLang="zh-TW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]</m:t>
                        </m:r>
                      </m:e>
                    </m:d>
                  </m:oMath>
                </a14:m>
                <a:endParaRPr lang="en-US" altLang="zh-TW" smtClean="0">
                  <a:solidFill>
                    <a:srgbClr val="0000FF"/>
                  </a:solidFill>
                  <a:latin typeface="Cambria Math" panose="02040503050406030204" pitchFamily="18" charset="0"/>
                </a:endParaRPr>
              </a:p>
              <a:p>
                <a:r>
                  <a:rPr lang="en-US" altLang="zh-TW" smtClean="0">
                    <a:solidFill>
                      <a:srgbClr val="0000FF"/>
                    </a:solidFill>
                    <a:latin typeface="Cambria Math" panose="02040503050406030204" pitchFamily="18" charset="0"/>
                  </a:rPr>
                  <a:t> </a:t>
                </a:r>
                <a:r>
                  <a:rPr lang="fr-CA" altLang="en-US" smtClean="0">
                    <a:solidFill>
                      <a:srgbClr val="0000FF"/>
                    </a:solidFill>
                    <a:latin typeface="Cambria Math" panose="02040503050406030204" pitchFamily="18" charset="0"/>
                  </a:rPr>
                  <a:t>             </a:t>
                </a:r>
                <a14:m>
                  <m:oMath xmlns:m="http://schemas.openxmlformats.org/officeDocument/2006/math">
                    <m:d>
                      <m:dPr>
                        <m:begChr m:val="⟨"/>
                        <m:endChr m:val="⟩"/>
                        <m:ctrlPr>
                          <a:rPr lang="en-US" altLang="zh-TW" smtClean="0">
                            <a:solidFill>
                              <a:srgbClr val="0000FF"/>
                            </a:solidFill>
                          </a:rPr>
                        </m:ctrlPr>
                      </m:d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altLang="zh-TW">
                                <a:solidFill>
                                  <a:srgbClr val="0000FF"/>
                                </a:solidFill>
                              </a:rPr>
                            </m:ctrlPr>
                          </m:dPr>
                          <m:e>
                            <m:r>
                              <m:rPr>
                                <m:sty m:val="p"/>
                              </m:rPr>
                              <a:rPr lang="en-US" altLang="zh-TW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a</m:t>
                            </m:r>
                          </m:e>
                        </m:d>
                        <m:r>
                          <a:rPr lang="en-US" altLang="zh-TW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,{</m:t>
                        </m:r>
                        <m:r>
                          <m:rPr>
                            <m:sty m:val="p"/>
                          </m:rPr>
                          <a:rPr lang="en-US" altLang="zh-TW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a</m:t>
                        </m:r>
                        <m:r>
                          <a:rPr lang="en-US" altLang="zh-TW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},{</m:t>
                        </m:r>
                        <m:r>
                          <m:rPr>
                            <m:sty m:val="p"/>
                          </m:rPr>
                          <a:rPr lang="en-US" altLang="zh-TW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a</m:t>
                        </m:r>
                        <m:r>
                          <a:rPr lang="en-US" altLang="zh-TW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}</m:t>
                        </m:r>
                      </m:e>
                    </m:d>
                  </m:oMath>
                </a14:m>
                <a:br>
                  <a:rPr lang="en-US" altLang="zh-TW" smtClean="0">
                    <a:solidFill>
                      <a:srgbClr val="0000FF"/>
                    </a:solidFill>
                    <a:latin typeface="Cambria Math" panose="02040503050406030204" pitchFamily="18" charset="0"/>
                  </a:rPr>
                </a:br>
                <a:r>
                  <a:rPr lang="fr-CA" altLang="en-US" smtClean="0">
                    <a:solidFill>
                      <a:srgbClr val="0000FF"/>
                    </a:solidFill>
                    <a:latin typeface="Cambria Math" panose="02040503050406030204" pitchFamily="18" charset="0"/>
                  </a:rPr>
                  <a:t>              ....</a:t>
                </a:r>
                <a:endParaRPr lang="fr-CA" altLang="en-US" smtClean="0">
                  <a:solidFill>
                    <a:srgbClr val="0000FF"/>
                  </a:solidFill>
                  <a:latin typeface="Cambria Math" panose="02040503050406030204" pitchFamily="18" charset="0"/>
                </a:endParaRPr>
              </a:p>
              <a:p>
                <a:endParaRPr lang="en-US" altLang="zh-TW" dirty="0" smtClean="0">
                  <a:solidFill>
                    <a:srgbClr val="0000FF"/>
                  </a:solidFill>
                  <a:latin typeface="Cambria Math" panose="02040503050406030204" pitchFamily="18" charset="0"/>
                </a:endParaRPr>
              </a:p>
              <a:p>
                <a:endParaRPr lang="en-US" altLang="zh-TW" smtClean="0">
                  <a:solidFill>
                    <a:srgbClr val="0000FF"/>
                  </a:solidFill>
                  <a:latin typeface="Cambria Math" panose="02040503050406030204" pitchFamily="18" charset="0"/>
                </a:endParaRPr>
              </a:p>
              <a:p>
                <a:endParaRPr lang="en-US" altLang="zh-TW" dirty="0" smtClean="0">
                  <a:solidFill>
                    <a:srgbClr val="0000FF"/>
                  </a:solidFill>
                  <a:latin typeface="Cambria Math" panose="02040503050406030204" pitchFamily="18" charset="0"/>
                </a:endParaRPr>
              </a:p>
              <a:p>
                <a:endParaRPr lang="en-US" altLang="zh-TW" dirty="0" smtClean="0">
                  <a:solidFill>
                    <a:srgbClr val="0000FF"/>
                  </a:solidFill>
                  <a:latin typeface="Cambria Math" panose="02040503050406030204" pitchFamily="18" charset="0"/>
                </a:endParaRPr>
              </a:p>
              <a:p>
                <a:endParaRPr lang="en-US" altLang="zh-TW" dirty="0" smtClean="0">
                  <a:solidFill>
                    <a:srgbClr val="0000FF"/>
                  </a:solidFill>
                  <a:latin typeface="Cambria Math" panose="02040503050406030204" pitchFamily="18" charset="0"/>
                </a:endParaRPr>
              </a:p>
              <a:p>
                <a:endParaRPr lang="en-US" altLang="zh-TW" dirty="0" smtClean="0">
                  <a:solidFill>
                    <a:srgbClr val="0000FF"/>
                  </a:solidFill>
                  <a:latin typeface="Cambria Math" panose="02040503050406030204" pitchFamily="18" charset="0"/>
                </a:endParaRPr>
              </a:p>
              <a:p>
                <a:br>
                  <a:rPr lang="fr-CA" altLang="en-US"/>
                </a:br>
                <a:endParaRPr lang="fr-CA" altLang="en-US"/>
              </a:p>
            </p:txBody>
          </p:sp>
        </mc:Choice>
        <mc:Fallback>
          <p:sp>
            <p:nvSpPr>
              <p:cNvPr id="2" name="Zone de texte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66660" y="3814445"/>
                <a:ext cx="2273935" cy="5285740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CA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 spd="med" advClick="0"/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fr-CA" altLang="en-US"/>
              <a:t>Final result</a:t>
            </a:r>
            <a:endParaRPr lang="fr-CA" altLang="en-US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>
              <a:defRPr/>
            </a:pPr>
            <a:fld id="{02CE1AC3-715D-4D80-8097-7A9D29DF156E}" type="slidenum">
              <a:rPr lang="en-GB"/>
            </a:fld>
            <a:endParaRPr lang="en-GB" dirty="0"/>
          </a:p>
        </p:txBody>
      </p:sp>
      <p:sp>
        <p:nvSpPr>
          <p:cNvPr id="5" name="文字方塊 4"/>
          <p:cNvSpPr txBox="1"/>
          <p:nvPr/>
        </p:nvSpPr>
        <p:spPr>
          <a:xfrm>
            <a:off x="391795" y="1569720"/>
            <a:ext cx="9562465" cy="40767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p>
            <a:r>
              <a:rPr lang="fr-CA" sz="2645" smtClean="0">
                <a:latin typeface="Cambria Math" panose="02040503050406030204" pitchFamily="18" charset="0"/>
              </a:rPr>
              <a:t>The result is this set of </a:t>
            </a:r>
            <a:r>
              <a:rPr lang="fr-CA" sz="2645" b="1" smtClean="0">
                <a:latin typeface="Cambria Math" panose="02040503050406030204" pitchFamily="18" charset="0"/>
              </a:rPr>
              <a:t>frequent (composite) episodes:</a:t>
            </a:r>
            <a:endParaRPr lang="fr-CA" sz="2645" b="1" dirty="0" smtClean="0">
              <a:latin typeface="Cambria Math" panose="020405030504060302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0" name="Table 9"/>
              <p:cNvGraphicFramePr>
                <a:graphicFrameLocks noGrp="1"/>
              </p:cNvGraphicFramePr>
              <p:nvPr/>
            </p:nvGraphicFramePr>
            <p:xfrm>
              <a:off x="2525395" y="2255520"/>
              <a:ext cx="4433570" cy="4606290"/>
            </p:xfrm>
            <a:graphic>
              <a:graphicData uri="http://schemas.openxmlformats.org/drawingml/2006/table">
                <a:tbl>
                  <a:tblPr firstRow="1" bandRow="1">
                    <a:tableStyleId>{B301B821-A1FF-4177-AEE7-76D212191A09}</a:tableStyleId>
                  </a:tblPr>
                  <a:tblGrid>
                    <a:gridCol w="2176780"/>
                    <a:gridCol w="2256790"/>
                  </a:tblGrid>
                  <a:tr h="596900">
                    <a:tc>
                      <a:txBody>
                        <a:bodyPr/>
                        <a:p>
                          <a:r>
                            <a:rPr lang="fr-CA" sz="2205" dirty="0" err="1"/>
                            <a:t>Episode</a:t>
                          </a:r>
                          <a:endParaRPr lang="en-US" sz="2205" dirty="0"/>
                        </a:p>
                      </a:txBody>
                      <a:tcPr marL="100795" marR="100795" marT="50397" marB="50397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p>
                          <a:r>
                            <a:rPr lang="fr-CA" sz="2205" dirty="0"/>
                            <a:t>Support</a:t>
                          </a:r>
                          <a:endParaRPr lang="en-US" sz="2205" dirty="0"/>
                        </a:p>
                      </a:txBody>
                      <a:tcPr marL="100795" marR="100795" marT="50397" marB="50397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511810">
                    <a:tc>
                      <a:txBody>
                        <a:bodyPr/>
                        <a:p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d>
                                  <m:dPr>
                                    <m:begChr m:val="⟨"/>
                                    <m:endChr m:val="⟩"/>
                                    <m:ctrlPr>
                                      <a:rPr lang="en-US" altLang="zh-TW" sz="2205" smtClean="0">
                                        <a:solidFill>
                                          <a:schemeClr val="tx1"/>
                                        </a:solidFill>
                                      </a:rPr>
                                    </m:ctrlPr>
                                  </m:dPr>
                                  <m:e>
                                    <m:d>
                                      <m:dPr>
                                        <m:begChr m:val="{"/>
                                        <m:endChr m:val="}"/>
                                        <m:ctrlPr>
                                          <a:rPr lang="en-US" altLang="zh-TW" sz="2205">
                                            <a:solidFill>
                                              <a:schemeClr val="tx1"/>
                                            </a:solidFill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altLang="zh-TW" sz="2205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𝑎</m:t>
                                        </m:r>
                                      </m:e>
                                    </m:d>
                                  </m:e>
                                </m:d>
                              </m:oMath>
                            </m:oMathPara>
                          </a14:m>
                          <a:endParaRPr lang="en-US" altLang="zh-TW" sz="2205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Cambria Math" panose="02040503050406030204" pitchFamily="18" charset="0"/>
                          </a:endParaRPr>
                        </a:p>
                      </a:txBody>
                      <a:tcPr marL="100795" marR="100795" marT="50397" marB="50397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p>
                          <a:r>
                            <a:rPr lang="fr-CA" sz="2205" dirty="0">
                              <a:solidFill>
                                <a:schemeClr val="tx1"/>
                              </a:solidFill>
                            </a:rPr>
                            <a:t>5</a:t>
                          </a:r>
                          <a:endParaRPr lang="fr-CA" sz="2205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100795" marR="100795" marT="50397" marB="50397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</a:tr>
                  <a:tr h="511810">
                    <a:tc>
                      <a:txBody>
                        <a:bodyPr/>
                        <a:p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d>
                                  <m:dPr>
                                    <m:begChr m:val="⟨"/>
                                    <m:endChr m:val="⟩"/>
                                    <m:ctrlPr>
                                      <a:rPr lang="en-US" altLang="zh-TW" sz="2205" smtClean="0">
                                        <a:solidFill>
                                          <a:schemeClr val="tx1"/>
                                        </a:solidFill>
                                      </a:rPr>
                                    </m:ctrlPr>
                                  </m:dPr>
                                  <m:e>
                                    <m:d>
                                      <m:dPr>
                                        <m:begChr m:val="{"/>
                                        <m:endChr m:val="}"/>
                                        <m:ctrlPr>
                                          <a:rPr lang="en-US" altLang="zh-TW" sz="2205">
                                            <a:solidFill>
                                              <a:schemeClr val="tx1"/>
                                            </a:solidFill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altLang="zh-TW" sz="2205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𝑏</m:t>
                                        </m:r>
                                      </m:e>
                                    </m:d>
                                  </m:e>
                                </m:d>
                              </m:oMath>
                            </m:oMathPara>
                          </a14:m>
                          <a:endParaRPr lang="en-US" altLang="zh-TW" sz="2205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Cambria Math" panose="02040503050406030204" pitchFamily="18" charset="0"/>
                          </a:endParaRPr>
                        </a:p>
                      </a:txBody>
                      <a:tcPr marL="100795" marR="100795" marT="50397" marB="50397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p>
                          <a:r>
                            <a:rPr lang="fr-CA" sz="2205" dirty="0">
                              <a:solidFill>
                                <a:schemeClr val="tx1"/>
                              </a:solidFill>
                            </a:rPr>
                            <a:t>3</a:t>
                          </a:r>
                          <a:endParaRPr lang="fr-CA" sz="2205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100795" marR="100795" marT="50397" marB="50397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</a:tr>
                  <a:tr h="511810">
                    <a:tc>
                      <a:txBody>
                        <a:bodyPr/>
                        <a:p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d>
                                  <m:dPr>
                                    <m:begChr m:val="⟨"/>
                                    <m:endChr m:val="⟩"/>
                                    <m:ctrlPr>
                                      <a:rPr lang="en-US" altLang="zh-TW" sz="2205" smtClean="0">
                                        <a:solidFill>
                                          <a:schemeClr val="tx1"/>
                                        </a:solidFill>
                                      </a:rPr>
                                    </m:ctrlPr>
                                  </m:dPr>
                                  <m:e>
                                    <m:d>
                                      <m:dPr>
                                        <m:begChr m:val="{"/>
                                        <m:endChr m:val="}"/>
                                        <m:ctrlPr>
                                          <a:rPr lang="en-US" altLang="zh-TW" sz="2205">
                                            <a:solidFill>
                                              <a:schemeClr val="tx1"/>
                                            </a:solidFill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altLang="zh-TW" sz="2205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𝑐</m:t>
                                        </m:r>
                                      </m:e>
                                    </m:d>
                                    <m:r>
                                      <a:rPr lang="en-US" altLang="zh-TW" sz="2205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 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en-US" altLang="zh-TW" sz="2205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Cambria Math" panose="02040503050406030204" pitchFamily="18" charset="0"/>
                          </a:endParaRPr>
                        </a:p>
                      </a:txBody>
                      <a:tcPr marL="100795" marR="100795" marT="50397" marB="50397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p>
                          <a:r>
                            <a:rPr lang="fr-CA" sz="2205" dirty="0">
                              <a:solidFill>
                                <a:schemeClr val="tx1"/>
                              </a:solidFill>
                            </a:rPr>
                            <a:t>2</a:t>
                          </a:r>
                          <a:endParaRPr lang="fr-CA" sz="2205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100795" marR="100795" marT="50397" marB="50397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</a:tr>
                  <a:tr h="436880">
                    <a:tc>
                      <a:txBody>
                        <a:bodyPr/>
                        <a:p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d>
                                  <m:dPr>
                                    <m:begChr m:val="⟨"/>
                                    <m:endChr m:val="⟩"/>
                                    <m:ctrlPr>
                                      <a:rPr lang="en-US" altLang="zh-TW" sz="2205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d>
                                      <m:dPr>
                                        <m:begChr m:val="{"/>
                                        <m:endChr m:val="}"/>
                                        <m:ctrlPr>
                                          <a:rPr lang="en-US" altLang="zh-TW" sz="2205" i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altLang="zh-TW" sz="2205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𝑎</m:t>
                                        </m:r>
                                        <m:r>
                                          <a:rPr lang="fr-CA" altLang="zh-TW" sz="2205" b="0" i="0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,</m:t>
                                        </m:r>
                                        <m:r>
                                          <m:rPr>
                                            <m:sty m:val="p"/>
                                          </m:rPr>
                                          <a:rPr lang="fr-CA" altLang="zh-TW" sz="2205" b="0" i="0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b</m:t>
                                        </m:r>
                                      </m:e>
                                    </m:d>
                                  </m:e>
                                </m:d>
                              </m:oMath>
                            </m:oMathPara>
                          </a14:m>
                          <a:endParaRPr lang="fr-CA" altLang="zh-TW" sz="2205" b="0" i="0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Cambria Math" panose="02040503050406030204" pitchFamily="18" charset="0"/>
                          </a:endParaRPr>
                        </a:p>
                      </a:txBody>
                      <a:tcPr marL="100795" marR="100795" marT="50397" marB="50397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p>
                          <a:r>
                            <a:rPr lang="fr-CA" sz="2205" dirty="0">
                              <a:solidFill>
                                <a:schemeClr val="tx1"/>
                              </a:solidFill>
                            </a:rPr>
                            <a:t>2</a:t>
                          </a:r>
                          <a:endParaRPr lang="fr-CA" sz="2205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100795" marR="100795" marT="50397" marB="50397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</a:tr>
                  <a:tr h="509270">
                    <a:tc>
                      <a:txBody>
                        <a:bodyPr/>
                        <a:p>
                          <a:pPr>
                            <a:buNone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d>
                                  <m:dPr>
                                    <m:begChr m:val="⟨"/>
                                    <m:endChr m:val="⟩"/>
                                    <m:ctrlPr>
                                      <a:rPr lang="en-US" altLang="zh-TW" sz="2200" smtClean="0"/>
                                    </m:ctrlPr>
                                  </m:dPr>
                                  <m:e>
                                    <m:d>
                                      <m:dPr>
                                        <m:begChr m:val="{"/>
                                        <m:endChr m:val="}"/>
                                        <m:ctrlPr>
                                          <a:rPr lang="en-US" altLang="zh-TW" sz="2200"/>
                                        </m:ctrlPr>
                                      </m:dPr>
                                      <m:e>
                                        <m:r>
                                          <a:rPr lang="en-US" altLang="zh-TW" sz="2200">
                                            <a:latin typeface="Cambria Math" panose="02040503050406030204" pitchFamily="18" charset="0"/>
                                          </a:rPr>
                                          <m:t>𝑎</m:t>
                                        </m:r>
                                        <m:r>
                                          <a:rPr lang="en-US" altLang="zh-TW" sz="2200">
                                            <a:latin typeface="Cambria Math" panose="02040503050406030204" pitchFamily="18" charset="0"/>
                                          </a:rPr>
                                          <m:t>,</m:t>
                                        </m:r>
                                        <m:r>
                                          <a:rPr lang="en-US" altLang="zh-TW" sz="2200">
                                            <a:latin typeface="Cambria Math" panose="02040503050406030204" pitchFamily="18" charset="0"/>
                                          </a:rPr>
                                          <m:t>𝑏</m:t>
                                        </m:r>
                                      </m:e>
                                    </m:d>
                                  </m:e>
                                </m:d>
                              </m:oMath>
                            </m:oMathPara>
                          </a14:m>
                          <a:endParaRPr lang="fr-CA" altLang="zh-TW" sz="2205" b="0" i="0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Cambria Math" panose="02040503050406030204" pitchFamily="18" charset="0"/>
                          </a:endParaRPr>
                        </a:p>
                      </a:txBody>
                      <a:tcPr marL="100795" marR="100795" marT="50397" marB="50397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p>
                          <a:pPr>
                            <a:buNone/>
                          </a:pPr>
                          <a:r>
                            <a:rPr lang="fr-CA" altLang="en-US" sz="2205" dirty="0">
                              <a:solidFill>
                                <a:schemeClr val="tx1"/>
                              </a:solidFill>
                            </a:rPr>
                            <a:t>2</a:t>
                          </a:r>
                          <a:endParaRPr lang="fr-CA" altLang="en-US" sz="2205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100795" marR="100795" marT="50397" marB="50397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</a:tr>
                  <a:tr h="509270">
                    <a:tc>
                      <a:txBody>
                        <a:bodyPr/>
                        <a:p>
                          <a:pPr>
                            <a:buNone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d>
                                  <m:dPr>
                                    <m:begChr m:val="⟨"/>
                                    <m:endChr m:val="⟩"/>
                                    <m:ctrlPr>
                                      <a:rPr lang="en-US" altLang="zh-TW" sz="2200" smtClean="0"/>
                                    </m:ctrlPr>
                                  </m:dPr>
                                  <m:e>
                                    <m:d>
                                      <m:dPr>
                                        <m:begChr m:val="{"/>
                                        <m:endChr m:val="}"/>
                                        <m:ctrlPr>
                                          <a:rPr lang="en-US" altLang="zh-TW" sz="2200"/>
                                        </m:ctrlPr>
                                      </m:dPr>
                                      <m:e>
                                        <m:r>
                                          <a:rPr lang="en-US" altLang="zh-TW" sz="2200">
                                            <a:latin typeface="Cambria Math" panose="02040503050406030204" pitchFamily="18" charset="0"/>
                                          </a:rPr>
                                          <m:t>𝑎</m:t>
                                        </m:r>
                                      </m:e>
                                    </m:d>
                                    <m:r>
                                      <a:rPr lang="en-US" altLang="zh-TW" sz="2200"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d>
                                      <m:dPr>
                                        <m:begChr m:val="{"/>
                                        <m:endChr m:val="}"/>
                                        <m:ctrlPr>
                                          <a:rPr lang="en-US" altLang="zh-TW" sz="2200"/>
                                        </m:ctrlPr>
                                      </m:dPr>
                                      <m:e>
                                        <m:r>
                                          <a:rPr lang="en-US" altLang="zh-TW" sz="2200">
                                            <a:latin typeface="Cambria Math" panose="02040503050406030204" pitchFamily="18" charset="0"/>
                                          </a:rPr>
                                          <m:t>𝑏</m:t>
                                        </m:r>
                                      </m:e>
                                    </m:d>
                                  </m:e>
                                </m:d>
                              </m:oMath>
                            </m:oMathPara>
                          </a14:m>
                          <a:endParaRPr lang="fr-CA" altLang="zh-TW" sz="2205" b="0" i="0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Cambria Math" panose="02040503050406030204" pitchFamily="18" charset="0"/>
                          </a:endParaRPr>
                        </a:p>
                      </a:txBody>
                      <a:tcPr marL="100795" marR="100795" marT="50397" marB="50397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p>
                          <a:pPr>
                            <a:buNone/>
                          </a:pPr>
                          <a:r>
                            <a:rPr lang="fr-CA" altLang="en-US" sz="2205" dirty="0">
                              <a:solidFill>
                                <a:schemeClr val="tx1"/>
                              </a:solidFill>
                            </a:rPr>
                            <a:t>2</a:t>
                          </a:r>
                          <a:endParaRPr lang="fr-CA" altLang="en-US" sz="2205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100795" marR="100795" marT="50397" marB="50397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</a:tr>
                  <a:tr h="509270">
                    <a:tc>
                      <a:txBody>
                        <a:bodyPr/>
                        <a:p>
                          <a:pPr>
                            <a:buNone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d>
                                  <m:dPr>
                                    <m:begChr m:val="⟨"/>
                                    <m:endChr m:val="⟩"/>
                                    <m:ctrlPr>
                                      <a:rPr lang="en-US" altLang="zh-TW" sz="2200" smtClean="0"/>
                                    </m:ctrlPr>
                                  </m:dPr>
                                  <m:e>
                                    <m:d>
                                      <m:dPr>
                                        <m:begChr m:val="{"/>
                                        <m:endChr m:val="}"/>
                                        <m:ctrlPr>
                                          <a:rPr lang="en-US" altLang="zh-TW" sz="2200"/>
                                        </m:ctrlPr>
                                      </m:dPr>
                                      <m:e>
                                        <m:r>
                                          <a:rPr lang="en-US" altLang="zh-TW" sz="2200">
                                            <a:latin typeface="Cambria Math" panose="02040503050406030204" pitchFamily="18" charset="0"/>
                                          </a:rPr>
                                          <m:t>𝑎</m:t>
                                        </m:r>
                                      </m:e>
                                    </m:d>
                                    <m:r>
                                      <a:rPr lang="en-US" altLang="zh-TW" sz="2200"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d>
                                      <m:dPr>
                                        <m:begChr m:val="{"/>
                                        <m:endChr m:val="}"/>
                                        <m:ctrlPr>
                                          <a:rPr lang="en-US" altLang="zh-TW" sz="2200"/>
                                        </m:ctrlPr>
                                      </m:dPr>
                                      <m:e>
                                        <m:r>
                                          <a:rPr lang="en-US" altLang="zh-TW" sz="2200">
                                            <a:latin typeface="Cambria Math" panose="02040503050406030204" pitchFamily="18" charset="0"/>
                                          </a:rPr>
                                          <m:t>𝑎</m:t>
                                        </m:r>
                                        <m:r>
                                          <a:rPr lang="en-US" altLang="zh-TW" sz="2200">
                                            <a:latin typeface="Cambria Math" panose="02040503050406030204" pitchFamily="18" charset="0"/>
                                          </a:rPr>
                                          <m:t>,</m:t>
                                        </m:r>
                                        <m:r>
                                          <a:rPr lang="en-US" altLang="zh-TW" sz="2200">
                                            <a:latin typeface="Cambria Math" panose="02040503050406030204" pitchFamily="18" charset="0"/>
                                          </a:rPr>
                                          <m:t>𝑏</m:t>
                                        </m:r>
                                      </m:e>
                                    </m:d>
                                  </m:e>
                                </m:d>
                              </m:oMath>
                            </m:oMathPara>
                          </a14:m>
                          <a:endParaRPr lang="fr-CA" altLang="zh-TW" sz="2205" b="0" i="0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Cambria Math" panose="02040503050406030204" pitchFamily="18" charset="0"/>
                          </a:endParaRPr>
                        </a:p>
                      </a:txBody>
                      <a:tcPr marL="100795" marR="100795" marT="50397" marB="50397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p>
                          <a:pPr>
                            <a:buNone/>
                          </a:pPr>
                          <a:r>
                            <a:rPr lang="fr-CA" altLang="en-US" sz="2205" dirty="0">
                              <a:solidFill>
                                <a:schemeClr val="tx1"/>
                              </a:solidFill>
                            </a:rPr>
                            <a:t>2</a:t>
                          </a:r>
                          <a:endParaRPr lang="fr-CA" altLang="en-US" sz="2205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100795" marR="100795" marT="50397" marB="50397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</a:tr>
                  <a:tr h="509270">
                    <a:tc>
                      <a:txBody>
                        <a:bodyPr/>
                        <a:p>
                          <a:pPr>
                            <a:buNone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d>
                                  <m:dPr>
                                    <m:begChr m:val="⟨"/>
                                    <m:endChr m:val="⟩"/>
                                    <m:ctrlPr>
                                      <a:rPr lang="en-US" altLang="zh-TW" sz="2200" smtClean="0"/>
                                    </m:ctrlPr>
                                  </m:dPr>
                                  <m:e>
                                    <m:d>
                                      <m:dPr>
                                        <m:begChr m:val="{"/>
                                        <m:endChr m:val="}"/>
                                        <m:ctrlPr>
                                          <a:rPr lang="en-US" altLang="zh-TW" sz="2200"/>
                                        </m:ctrlPr>
                                      </m:dPr>
                                      <m:e>
                                        <m:r>
                                          <a:rPr lang="en-US" altLang="zh-TW" sz="2200">
                                            <a:latin typeface="Cambria Math" panose="02040503050406030204" pitchFamily="18" charset="0"/>
                                          </a:rPr>
                                          <m:t>𝑎</m:t>
                                        </m:r>
                                      </m:e>
                                    </m:d>
                                    <m:r>
                                      <a:rPr lang="en-US" altLang="zh-TW" sz="2200"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d>
                                      <m:dPr>
                                        <m:begChr m:val="{"/>
                                        <m:endChr m:val="}"/>
                                        <m:ctrlPr>
                                          <a:rPr lang="en-US" altLang="zh-TW" sz="2200"/>
                                        </m:ctrlPr>
                                      </m:dPr>
                                      <m:e>
                                        <m:r>
                                          <a:rPr lang="en-US" altLang="zh-TW" sz="2200">
                                            <a:latin typeface="Cambria Math" panose="02040503050406030204" pitchFamily="18" charset="0"/>
                                          </a:rPr>
                                          <m:t>𝑎</m:t>
                                        </m:r>
                                      </m:e>
                                    </m:d>
                                  </m:e>
                                </m:d>
                              </m:oMath>
                            </m:oMathPara>
                          </a14:m>
                          <a:endParaRPr lang="fr-CA" altLang="zh-TW" sz="2205" b="0" i="0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Cambria Math" panose="02040503050406030204" pitchFamily="18" charset="0"/>
                          </a:endParaRPr>
                        </a:p>
                      </a:txBody>
                      <a:tcPr marL="100795" marR="100795" marT="50397" marB="50397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p>
                          <a:pPr>
                            <a:buNone/>
                          </a:pPr>
                          <a:r>
                            <a:rPr lang="fr-CA" altLang="en-US" sz="2205" dirty="0">
                              <a:solidFill>
                                <a:schemeClr val="tx1"/>
                              </a:solidFill>
                            </a:rPr>
                            <a:t>3</a:t>
                          </a:r>
                          <a:endParaRPr lang="fr-CA" altLang="en-US" sz="2205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100795" marR="100795" marT="50397" marB="50397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10" name="Table 9"/>
              <p:cNvGraphicFramePr>
                <a:graphicFrameLocks noGrp="1"/>
              </p:cNvGraphicFramePr>
              <p:nvPr/>
            </p:nvGraphicFramePr>
            <p:xfrm>
              <a:off x="2525395" y="2255520"/>
              <a:ext cx="4433570" cy="4606290"/>
            </p:xfrm>
            <a:graphic>
              <a:graphicData uri="http://schemas.openxmlformats.org/drawingml/2006/table">
                <a:tbl>
                  <a:tblPr firstRow="1" bandRow="1">
                    <a:tableStyleId>{B301B821-A1FF-4177-AEE7-76D212191A09}</a:tableStyleId>
                  </a:tblPr>
                  <a:tblGrid>
                    <a:gridCol w="2176780"/>
                    <a:gridCol w="2256790"/>
                  </a:tblGrid>
                  <a:tr h="596900">
                    <a:tc>
                      <a:txBody>
                        <a:bodyPr/>
                        <a:p>
                          <a:r>
                            <a:rPr lang="fr-CA" sz="2205" dirty="0" err="1"/>
                            <a:t>Episode</a:t>
                          </a:r>
                          <a:endParaRPr lang="en-US" sz="2205" dirty="0"/>
                        </a:p>
                      </a:txBody>
                      <a:tcPr marL="100795" marR="100795" marT="50397" marB="50397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p>
                          <a:r>
                            <a:rPr lang="fr-CA" sz="2205" dirty="0"/>
                            <a:t>Support</a:t>
                          </a:r>
                          <a:endParaRPr lang="en-US" sz="2205" dirty="0"/>
                        </a:p>
                      </a:txBody>
                      <a:tcPr marL="100795" marR="100795" marT="50397" marB="50397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511810">
                    <a:tc>
                      <a:txBody>
                        <a:bodyPr/>
                        <a:lstStyle/>
                        <a:p>
                          <a:endParaRPr lang="fr-CA"/>
                        </a:p>
                      </a:txBody>
                      <a:tcPr marL="100795" marR="100795" marT="50397" marB="50397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1"/>
                        </a:blipFill>
                      </a:tcPr>
                    </a:tc>
                    <a:tc>
                      <a:txBody>
                        <a:bodyPr/>
                        <a:p>
                          <a:r>
                            <a:rPr lang="fr-CA" sz="2205" dirty="0">
                              <a:solidFill>
                                <a:schemeClr val="tx1"/>
                              </a:solidFill>
                            </a:rPr>
                            <a:t>5</a:t>
                          </a:r>
                          <a:endParaRPr lang="fr-CA" sz="2205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100795" marR="100795" marT="50397" marB="50397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</a:tr>
                  <a:tr h="511810">
                    <a:tc>
                      <a:txBody>
                        <a:bodyPr/>
                        <a:lstStyle/>
                        <a:p>
                          <a:endParaRPr lang="fr-CA"/>
                        </a:p>
                      </a:txBody>
                      <a:tcPr marL="100795" marR="100795" marT="50397" marB="50397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1"/>
                        </a:blipFill>
                      </a:tcPr>
                    </a:tc>
                    <a:tc>
                      <a:txBody>
                        <a:bodyPr/>
                        <a:p>
                          <a:r>
                            <a:rPr lang="fr-CA" sz="2205" dirty="0">
                              <a:solidFill>
                                <a:schemeClr val="tx1"/>
                              </a:solidFill>
                            </a:rPr>
                            <a:t>3</a:t>
                          </a:r>
                          <a:endParaRPr lang="fr-CA" sz="2205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100795" marR="100795" marT="50397" marB="50397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</a:tr>
                  <a:tr h="511810">
                    <a:tc>
                      <a:txBody>
                        <a:bodyPr/>
                        <a:lstStyle/>
                        <a:p>
                          <a:endParaRPr lang="fr-CA"/>
                        </a:p>
                      </a:txBody>
                      <a:tcPr marL="100795" marR="100795" marT="50397" marB="50397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1"/>
                        </a:blipFill>
                      </a:tcPr>
                    </a:tc>
                    <a:tc>
                      <a:txBody>
                        <a:bodyPr/>
                        <a:p>
                          <a:r>
                            <a:rPr lang="fr-CA" sz="2205" dirty="0">
                              <a:solidFill>
                                <a:schemeClr val="tx1"/>
                              </a:solidFill>
                            </a:rPr>
                            <a:t>2</a:t>
                          </a:r>
                          <a:endParaRPr lang="fr-CA" sz="2205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100795" marR="100795" marT="50397" marB="50397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</a:tr>
                  <a:tr h="436880">
                    <a:tc>
                      <a:txBody>
                        <a:bodyPr/>
                        <a:lstStyle/>
                        <a:p>
                          <a:endParaRPr lang="fr-CA"/>
                        </a:p>
                      </a:txBody>
                      <a:tcPr marL="100795" marR="100795" marT="50397" marB="50397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1"/>
                        </a:blipFill>
                      </a:tcPr>
                    </a:tc>
                    <a:tc>
                      <a:txBody>
                        <a:bodyPr/>
                        <a:p>
                          <a:r>
                            <a:rPr lang="fr-CA" sz="2205" dirty="0">
                              <a:solidFill>
                                <a:schemeClr val="tx1"/>
                              </a:solidFill>
                            </a:rPr>
                            <a:t>2</a:t>
                          </a:r>
                          <a:endParaRPr lang="fr-CA" sz="2205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100795" marR="100795" marT="50397" marB="50397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</a:tr>
                  <a:tr h="509270">
                    <a:tc>
                      <a:txBody>
                        <a:bodyPr/>
                        <a:lstStyle/>
                        <a:p>
                          <a:endParaRPr lang="fr-CA"/>
                        </a:p>
                      </a:txBody>
                      <a:tcPr marL="100795" marR="100795" marT="50397" marB="50397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1"/>
                        </a:blipFill>
                      </a:tcPr>
                    </a:tc>
                    <a:tc>
                      <a:txBody>
                        <a:bodyPr/>
                        <a:p>
                          <a:pPr>
                            <a:buNone/>
                          </a:pPr>
                          <a:r>
                            <a:rPr lang="fr-CA" altLang="en-US" sz="2205" dirty="0">
                              <a:solidFill>
                                <a:schemeClr val="tx1"/>
                              </a:solidFill>
                            </a:rPr>
                            <a:t>2</a:t>
                          </a:r>
                          <a:endParaRPr lang="fr-CA" altLang="en-US" sz="2205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100795" marR="100795" marT="50397" marB="50397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</a:tr>
                  <a:tr h="509270">
                    <a:tc>
                      <a:txBody>
                        <a:bodyPr/>
                        <a:lstStyle/>
                        <a:p>
                          <a:endParaRPr lang="fr-CA"/>
                        </a:p>
                      </a:txBody>
                      <a:tcPr marL="100795" marR="100795" marT="50397" marB="50397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1"/>
                        </a:blipFill>
                      </a:tcPr>
                    </a:tc>
                    <a:tc>
                      <a:txBody>
                        <a:bodyPr/>
                        <a:p>
                          <a:pPr>
                            <a:buNone/>
                          </a:pPr>
                          <a:r>
                            <a:rPr lang="fr-CA" altLang="en-US" sz="2205" dirty="0">
                              <a:solidFill>
                                <a:schemeClr val="tx1"/>
                              </a:solidFill>
                            </a:rPr>
                            <a:t>2</a:t>
                          </a:r>
                          <a:endParaRPr lang="fr-CA" altLang="en-US" sz="2205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100795" marR="100795" marT="50397" marB="50397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</a:tr>
                  <a:tr h="509270">
                    <a:tc>
                      <a:txBody>
                        <a:bodyPr/>
                        <a:lstStyle/>
                        <a:p>
                          <a:endParaRPr lang="fr-CA"/>
                        </a:p>
                      </a:txBody>
                      <a:tcPr marL="100795" marR="100795" marT="50397" marB="50397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1"/>
                        </a:blipFill>
                      </a:tcPr>
                    </a:tc>
                    <a:tc>
                      <a:txBody>
                        <a:bodyPr/>
                        <a:p>
                          <a:pPr>
                            <a:buNone/>
                          </a:pPr>
                          <a:r>
                            <a:rPr lang="fr-CA" altLang="en-US" sz="2205" dirty="0">
                              <a:solidFill>
                                <a:schemeClr val="tx1"/>
                              </a:solidFill>
                            </a:rPr>
                            <a:t>2</a:t>
                          </a:r>
                          <a:endParaRPr lang="fr-CA" altLang="en-US" sz="2205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100795" marR="100795" marT="50397" marB="50397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</a:tr>
                  <a:tr h="509270">
                    <a:tc>
                      <a:txBody>
                        <a:bodyPr/>
                        <a:lstStyle/>
                        <a:p>
                          <a:endParaRPr lang="fr-CA"/>
                        </a:p>
                      </a:txBody>
                      <a:tcPr marL="100795" marR="100795" marT="50397" marB="50397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1"/>
                        </a:blipFill>
                      </a:tcPr>
                    </a:tc>
                    <a:tc>
                      <a:txBody>
                        <a:bodyPr/>
                        <a:p>
                          <a:pPr>
                            <a:buNone/>
                          </a:pPr>
                          <a:r>
                            <a:rPr lang="fr-CA" altLang="en-US" sz="2205" dirty="0">
                              <a:solidFill>
                                <a:schemeClr val="tx1"/>
                              </a:solidFill>
                            </a:rPr>
                            <a:t>3</a:t>
                          </a:r>
                          <a:endParaRPr lang="fr-CA" altLang="en-US" sz="2205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100795" marR="100795" marT="50397" marB="50397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</a:tr>
                </a:tbl>
              </a:graphicData>
            </a:graphic>
          </p:graphicFrame>
        </mc:Fallback>
      </mc:AlternateContent>
    </p:spTree>
  </p:cSld>
  <p:clrMapOvr>
    <a:masterClrMapping/>
  </p:clrMapOvr>
  <p:transition spd="med" advClick="0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2628" y="55299"/>
            <a:ext cx="9435368" cy="1461188"/>
          </a:xfrm>
        </p:spPr>
        <p:txBody>
          <a:bodyPr/>
          <a:lstStyle/>
          <a:p>
            <a:pPr algn="ctr"/>
            <a:r>
              <a:rPr lang="fr-CA" altLang="en-US" dirty="0"/>
              <a:t>The </a:t>
            </a:r>
            <a:r>
              <a:rPr lang="en-US" altLang="fr-CA" dirty="0"/>
              <a:t>g</a:t>
            </a:r>
            <a:r>
              <a:rPr lang="fr-CA" altLang="en-US" dirty="0"/>
              <a:t>oal of E</a:t>
            </a:r>
            <a:r>
              <a:rPr lang="en-US" dirty="0"/>
              <a:t>pisode Mining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2628" y="1650482"/>
            <a:ext cx="9617474" cy="5587621"/>
          </a:xfrm>
        </p:spPr>
        <p:txBody>
          <a:bodyPr>
            <a:normAutofit/>
          </a:bodyPr>
          <a:lstStyle/>
          <a:p>
            <a:pPr marL="180340" lvl="1" indent="0">
              <a:buNone/>
            </a:pPr>
            <a:r>
              <a:rPr lang="fr-CA" sz="2800" dirty="0"/>
              <a:t>For example, we may find that </a:t>
            </a:r>
            <a:r>
              <a:rPr lang="fr-CA" sz="2800" b="1" dirty="0">
                <a:solidFill>
                  <a:srgbClr val="00B050"/>
                </a:solidFill>
              </a:rPr>
              <a:t>a</a:t>
            </a:r>
            <a:r>
              <a:rPr lang="fr-CA" sz="2800" b="1" dirty="0">
                <a:solidFill>
                  <a:srgbClr val="00B050"/>
                </a:solidFill>
              </a:rPr>
              <a:t>pple </a:t>
            </a:r>
            <a:r>
              <a:rPr lang="fr-CA" sz="2800" dirty="0"/>
              <a:t>is bought many times</a:t>
            </a:r>
            <a:endParaRPr lang="fr-CA" sz="2800" dirty="0"/>
          </a:p>
        </p:txBody>
      </p:sp>
      <p:pic>
        <p:nvPicPr>
          <p:cNvPr id="17" name="Picture 2" descr="See the source image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3769" y="2414713"/>
            <a:ext cx="529862" cy="5298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4" descr="See the source imag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955" y="2732045"/>
            <a:ext cx="529862" cy="6215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303" descr="Loaf of bread loaf free vectors deluxevectors clip art image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3075" y="2875912"/>
            <a:ext cx="726109" cy="4255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2" descr="See the source image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7027" y="2823775"/>
            <a:ext cx="529862" cy="5298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" descr="See the source image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5485" y="2372244"/>
            <a:ext cx="529862" cy="5298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2" descr="See the source image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3807" y="2823773"/>
            <a:ext cx="529862" cy="5298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303" descr="Loaf of bread loaf free vectors deluxevectors clip art image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1375" y="2915208"/>
            <a:ext cx="726109" cy="4255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2" descr="See the source image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3785" y="2411539"/>
            <a:ext cx="529862" cy="5298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4" descr="See the source imag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7484" y="2705714"/>
            <a:ext cx="529862" cy="6215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303" descr="Loaf of bread loaf free vectors deluxevectors clip art image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0347" y="2928054"/>
            <a:ext cx="726109" cy="4255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6" descr="Image result for dates fruit clipart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125" b="20728"/>
          <a:stretch>
            <a:fillRect/>
          </a:stretch>
        </p:blipFill>
        <p:spPr bwMode="auto">
          <a:xfrm>
            <a:off x="8356456" y="2713316"/>
            <a:ext cx="726109" cy="6003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Image 2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559560" y="3403600"/>
            <a:ext cx="8210550" cy="1057275"/>
          </a:xfrm>
          <a:prstGeom prst="rect">
            <a:avLst/>
          </a:prstGeom>
        </p:spPr>
      </p:pic>
      <p:sp>
        <p:nvSpPr>
          <p:cNvPr id="5" name="Forme libre 4"/>
          <p:cNvSpPr/>
          <p:nvPr/>
        </p:nvSpPr>
        <p:spPr>
          <a:xfrm>
            <a:off x="3134995" y="2238375"/>
            <a:ext cx="903605" cy="796925"/>
          </a:xfrm>
          <a:custGeom>
            <a:avLst/>
            <a:gdLst>
              <a:gd name="connisteX0" fmla="*/ 717391 w 1732898"/>
              <a:gd name="connsiteY0" fmla="*/ 9486 h 796762"/>
              <a:gd name="connisteX1" fmla="*/ 102076 w 1732898"/>
              <a:gd name="connsiteY1" fmla="*/ 107276 h 796762"/>
              <a:gd name="connisteX2" fmla="*/ 199866 w 1732898"/>
              <a:gd name="connsiteY2" fmla="*/ 735926 h 796762"/>
              <a:gd name="connisteX3" fmla="*/ 1597501 w 1732898"/>
              <a:gd name="connsiteY3" fmla="*/ 666076 h 796762"/>
              <a:gd name="connisteX4" fmla="*/ 1513681 w 1732898"/>
              <a:gd name="connsiteY4" fmla="*/ 93306 h 796762"/>
              <a:gd name="connisteX5" fmla="*/ 717391 w 1732898"/>
              <a:gd name="connsiteY5" fmla="*/ 9486 h 796762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</a:cxnLst>
            <a:rect l="l" t="t" r="r" b="b"/>
            <a:pathLst>
              <a:path w="1732899" h="796762">
                <a:moveTo>
                  <a:pt x="717391" y="9486"/>
                </a:moveTo>
                <a:cubicBezTo>
                  <a:pt x="434816" y="12026"/>
                  <a:pt x="205581" y="-38139"/>
                  <a:pt x="102076" y="107276"/>
                </a:cubicBezTo>
                <a:cubicBezTo>
                  <a:pt x="-1429" y="252691"/>
                  <a:pt x="-99219" y="624166"/>
                  <a:pt x="199866" y="735926"/>
                </a:cubicBezTo>
                <a:cubicBezTo>
                  <a:pt x="498951" y="847686"/>
                  <a:pt x="1334611" y="794346"/>
                  <a:pt x="1597501" y="666076"/>
                </a:cubicBezTo>
                <a:cubicBezTo>
                  <a:pt x="1860391" y="537806"/>
                  <a:pt x="1689576" y="224751"/>
                  <a:pt x="1513681" y="93306"/>
                </a:cubicBezTo>
                <a:cubicBezTo>
                  <a:pt x="1337786" y="-38139"/>
                  <a:pt x="999966" y="6946"/>
                  <a:pt x="717391" y="9486"/>
                </a:cubicBezTo>
                <a:close/>
              </a:path>
            </a:pathLst>
          </a:custGeom>
          <a:noFill/>
          <a:ln w="28575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fr-CA" altLang="en-US"/>
          </a:p>
        </p:txBody>
      </p:sp>
      <p:sp>
        <p:nvSpPr>
          <p:cNvPr id="4" name="Forme libre 3"/>
          <p:cNvSpPr/>
          <p:nvPr/>
        </p:nvSpPr>
        <p:spPr>
          <a:xfrm>
            <a:off x="3908425" y="2689860"/>
            <a:ext cx="903605" cy="796925"/>
          </a:xfrm>
          <a:custGeom>
            <a:avLst/>
            <a:gdLst>
              <a:gd name="connisteX0" fmla="*/ 717391 w 1732898"/>
              <a:gd name="connsiteY0" fmla="*/ 9486 h 796762"/>
              <a:gd name="connisteX1" fmla="*/ 102076 w 1732898"/>
              <a:gd name="connsiteY1" fmla="*/ 107276 h 796762"/>
              <a:gd name="connisteX2" fmla="*/ 199866 w 1732898"/>
              <a:gd name="connsiteY2" fmla="*/ 735926 h 796762"/>
              <a:gd name="connisteX3" fmla="*/ 1597501 w 1732898"/>
              <a:gd name="connsiteY3" fmla="*/ 666076 h 796762"/>
              <a:gd name="connisteX4" fmla="*/ 1513681 w 1732898"/>
              <a:gd name="connsiteY4" fmla="*/ 93306 h 796762"/>
              <a:gd name="connisteX5" fmla="*/ 717391 w 1732898"/>
              <a:gd name="connsiteY5" fmla="*/ 9486 h 796762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</a:cxnLst>
            <a:rect l="l" t="t" r="r" b="b"/>
            <a:pathLst>
              <a:path w="1732899" h="796762">
                <a:moveTo>
                  <a:pt x="717391" y="9486"/>
                </a:moveTo>
                <a:cubicBezTo>
                  <a:pt x="434816" y="12026"/>
                  <a:pt x="205581" y="-38139"/>
                  <a:pt x="102076" y="107276"/>
                </a:cubicBezTo>
                <a:cubicBezTo>
                  <a:pt x="-1429" y="252691"/>
                  <a:pt x="-99219" y="624166"/>
                  <a:pt x="199866" y="735926"/>
                </a:cubicBezTo>
                <a:cubicBezTo>
                  <a:pt x="498951" y="847686"/>
                  <a:pt x="1334611" y="794346"/>
                  <a:pt x="1597501" y="666076"/>
                </a:cubicBezTo>
                <a:cubicBezTo>
                  <a:pt x="1860391" y="537806"/>
                  <a:pt x="1689576" y="224751"/>
                  <a:pt x="1513681" y="93306"/>
                </a:cubicBezTo>
                <a:cubicBezTo>
                  <a:pt x="1337786" y="-38139"/>
                  <a:pt x="999966" y="6946"/>
                  <a:pt x="717391" y="9486"/>
                </a:cubicBezTo>
                <a:close/>
              </a:path>
            </a:pathLst>
          </a:custGeom>
          <a:noFill/>
          <a:ln w="28575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fr-CA" altLang="en-US"/>
          </a:p>
        </p:txBody>
      </p:sp>
      <p:sp>
        <p:nvSpPr>
          <p:cNvPr id="8" name="Forme libre 7"/>
          <p:cNvSpPr/>
          <p:nvPr/>
        </p:nvSpPr>
        <p:spPr>
          <a:xfrm>
            <a:off x="4438650" y="2179955"/>
            <a:ext cx="903605" cy="796925"/>
          </a:xfrm>
          <a:custGeom>
            <a:avLst/>
            <a:gdLst>
              <a:gd name="connisteX0" fmla="*/ 717391 w 1732898"/>
              <a:gd name="connsiteY0" fmla="*/ 9486 h 796762"/>
              <a:gd name="connisteX1" fmla="*/ 102076 w 1732898"/>
              <a:gd name="connsiteY1" fmla="*/ 107276 h 796762"/>
              <a:gd name="connisteX2" fmla="*/ 199866 w 1732898"/>
              <a:gd name="connsiteY2" fmla="*/ 735926 h 796762"/>
              <a:gd name="connisteX3" fmla="*/ 1597501 w 1732898"/>
              <a:gd name="connsiteY3" fmla="*/ 666076 h 796762"/>
              <a:gd name="connisteX4" fmla="*/ 1513681 w 1732898"/>
              <a:gd name="connsiteY4" fmla="*/ 93306 h 796762"/>
              <a:gd name="connisteX5" fmla="*/ 717391 w 1732898"/>
              <a:gd name="connsiteY5" fmla="*/ 9486 h 796762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</a:cxnLst>
            <a:rect l="l" t="t" r="r" b="b"/>
            <a:pathLst>
              <a:path w="1732899" h="796762">
                <a:moveTo>
                  <a:pt x="717391" y="9486"/>
                </a:moveTo>
                <a:cubicBezTo>
                  <a:pt x="434816" y="12026"/>
                  <a:pt x="205581" y="-38139"/>
                  <a:pt x="102076" y="107276"/>
                </a:cubicBezTo>
                <a:cubicBezTo>
                  <a:pt x="-1429" y="252691"/>
                  <a:pt x="-99219" y="624166"/>
                  <a:pt x="199866" y="735926"/>
                </a:cubicBezTo>
                <a:cubicBezTo>
                  <a:pt x="498951" y="847686"/>
                  <a:pt x="1334611" y="794346"/>
                  <a:pt x="1597501" y="666076"/>
                </a:cubicBezTo>
                <a:cubicBezTo>
                  <a:pt x="1860391" y="537806"/>
                  <a:pt x="1689576" y="224751"/>
                  <a:pt x="1513681" y="93306"/>
                </a:cubicBezTo>
                <a:cubicBezTo>
                  <a:pt x="1337786" y="-38139"/>
                  <a:pt x="999966" y="6946"/>
                  <a:pt x="717391" y="9486"/>
                </a:cubicBezTo>
                <a:close/>
              </a:path>
            </a:pathLst>
          </a:custGeom>
          <a:noFill/>
          <a:ln w="28575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fr-CA" altLang="en-US"/>
          </a:p>
        </p:txBody>
      </p:sp>
      <p:sp>
        <p:nvSpPr>
          <p:cNvPr id="9" name="Forme libre 8"/>
          <p:cNvSpPr/>
          <p:nvPr/>
        </p:nvSpPr>
        <p:spPr>
          <a:xfrm>
            <a:off x="5420995" y="2742565"/>
            <a:ext cx="903605" cy="796925"/>
          </a:xfrm>
          <a:custGeom>
            <a:avLst/>
            <a:gdLst>
              <a:gd name="connisteX0" fmla="*/ 717391 w 1732898"/>
              <a:gd name="connsiteY0" fmla="*/ 9486 h 796762"/>
              <a:gd name="connisteX1" fmla="*/ 102076 w 1732898"/>
              <a:gd name="connsiteY1" fmla="*/ 107276 h 796762"/>
              <a:gd name="connisteX2" fmla="*/ 199866 w 1732898"/>
              <a:gd name="connsiteY2" fmla="*/ 735926 h 796762"/>
              <a:gd name="connisteX3" fmla="*/ 1597501 w 1732898"/>
              <a:gd name="connsiteY3" fmla="*/ 666076 h 796762"/>
              <a:gd name="connisteX4" fmla="*/ 1513681 w 1732898"/>
              <a:gd name="connsiteY4" fmla="*/ 93306 h 796762"/>
              <a:gd name="connisteX5" fmla="*/ 717391 w 1732898"/>
              <a:gd name="connsiteY5" fmla="*/ 9486 h 796762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</a:cxnLst>
            <a:rect l="l" t="t" r="r" b="b"/>
            <a:pathLst>
              <a:path w="1732899" h="796762">
                <a:moveTo>
                  <a:pt x="717391" y="9486"/>
                </a:moveTo>
                <a:cubicBezTo>
                  <a:pt x="434816" y="12026"/>
                  <a:pt x="205581" y="-38139"/>
                  <a:pt x="102076" y="107276"/>
                </a:cubicBezTo>
                <a:cubicBezTo>
                  <a:pt x="-1429" y="252691"/>
                  <a:pt x="-99219" y="624166"/>
                  <a:pt x="199866" y="735926"/>
                </a:cubicBezTo>
                <a:cubicBezTo>
                  <a:pt x="498951" y="847686"/>
                  <a:pt x="1334611" y="794346"/>
                  <a:pt x="1597501" y="666076"/>
                </a:cubicBezTo>
                <a:cubicBezTo>
                  <a:pt x="1860391" y="537806"/>
                  <a:pt x="1689576" y="224751"/>
                  <a:pt x="1513681" y="93306"/>
                </a:cubicBezTo>
                <a:cubicBezTo>
                  <a:pt x="1337786" y="-38139"/>
                  <a:pt x="999966" y="6946"/>
                  <a:pt x="717391" y="9486"/>
                </a:cubicBezTo>
                <a:close/>
              </a:path>
            </a:pathLst>
          </a:custGeom>
          <a:noFill/>
          <a:ln w="28575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fr-CA" altLang="en-US"/>
          </a:p>
        </p:txBody>
      </p:sp>
      <p:sp>
        <p:nvSpPr>
          <p:cNvPr id="10" name="Forme libre 9"/>
          <p:cNvSpPr/>
          <p:nvPr/>
        </p:nvSpPr>
        <p:spPr>
          <a:xfrm>
            <a:off x="6030595" y="2179955"/>
            <a:ext cx="903605" cy="796925"/>
          </a:xfrm>
          <a:custGeom>
            <a:avLst/>
            <a:gdLst>
              <a:gd name="connisteX0" fmla="*/ 717391 w 1732898"/>
              <a:gd name="connsiteY0" fmla="*/ 9486 h 796762"/>
              <a:gd name="connisteX1" fmla="*/ 102076 w 1732898"/>
              <a:gd name="connsiteY1" fmla="*/ 107276 h 796762"/>
              <a:gd name="connisteX2" fmla="*/ 199866 w 1732898"/>
              <a:gd name="connsiteY2" fmla="*/ 735926 h 796762"/>
              <a:gd name="connisteX3" fmla="*/ 1597501 w 1732898"/>
              <a:gd name="connsiteY3" fmla="*/ 666076 h 796762"/>
              <a:gd name="connisteX4" fmla="*/ 1513681 w 1732898"/>
              <a:gd name="connsiteY4" fmla="*/ 93306 h 796762"/>
              <a:gd name="connisteX5" fmla="*/ 717391 w 1732898"/>
              <a:gd name="connsiteY5" fmla="*/ 9486 h 796762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</a:cxnLst>
            <a:rect l="l" t="t" r="r" b="b"/>
            <a:pathLst>
              <a:path w="1732899" h="796762">
                <a:moveTo>
                  <a:pt x="717391" y="9486"/>
                </a:moveTo>
                <a:cubicBezTo>
                  <a:pt x="434816" y="12026"/>
                  <a:pt x="205581" y="-38139"/>
                  <a:pt x="102076" y="107276"/>
                </a:cubicBezTo>
                <a:cubicBezTo>
                  <a:pt x="-1429" y="252691"/>
                  <a:pt x="-99219" y="624166"/>
                  <a:pt x="199866" y="735926"/>
                </a:cubicBezTo>
                <a:cubicBezTo>
                  <a:pt x="498951" y="847686"/>
                  <a:pt x="1334611" y="794346"/>
                  <a:pt x="1597501" y="666076"/>
                </a:cubicBezTo>
                <a:cubicBezTo>
                  <a:pt x="1860391" y="537806"/>
                  <a:pt x="1689576" y="224751"/>
                  <a:pt x="1513681" y="93306"/>
                </a:cubicBezTo>
                <a:cubicBezTo>
                  <a:pt x="1337786" y="-38139"/>
                  <a:pt x="999966" y="6946"/>
                  <a:pt x="717391" y="9486"/>
                </a:cubicBezTo>
                <a:close/>
              </a:path>
            </a:pathLst>
          </a:custGeom>
          <a:noFill/>
          <a:ln w="28575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fr-CA" altLang="en-US"/>
          </a:p>
        </p:txBody>
      </p:sp>
    </p:spTree>
  </p:cSld>
  <p:clrMapOvr>
    <a:masterClrMapping/>
  </p:clrMapOvr>
  <p:transition spd="med" advClick="0"/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fr-CA" altLang="en-US"/>
              <a:t>Observations</a:t>
            </a:r>
            <a:endParaRPr lang="fr-CA" alt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p>
            <a:r>
              <a:rPr lang="fr-CA" altLang="en-US"/>
              <a:t>EMMA first finds parallel episodes and then combines them to make composite episodes.</a:t>
            </a:r>
            <a:endParaRPr lang="fr-CA" altLang="en-US"/>
          </a:p>
          <a:p>
            <a:r>
              <a:rPr lang="fr-CA" altLang="en-US"/>
              <a:t>EMMA reduces the search space by not extending the infrequent episodes.</a:t>
            </a:r>
            <a:endParaRPr lang="fr-CA" altLang="en-US"/>
          </a:p>
          <a:p>
            <a:r>
              <a:rPr lang="fr-CA" altLang="en-US"/>
              <a:t>Generally, EMMA is a quite fast algorithm.</a:t>
            </a:r>
            <a:endParaRPr lang="fr-CA" altLang="en-US"/>
          </a:p>
          <a:p>
            <a:r>
              <a:rPr lang="fr-CA" altLang="en-US"/>
              <a:t>An improved version is called AFEM.</a:t>
            </a:r>
            <a:endParaRPr lang="fr-CA" altLang="en-US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>
              <a:defRPr/>
            </a:pPr>
            <a:fld id="{02CE1AC3-715D-4D80-8097-7A9D29DF156E}" type="slidenum">
              <a:rPr lang="en-GB"/>
            </a:fld>
            <a:endParaRPr lang="en-GB" dirty="0"/>
          </a:p>
        </p:txBody>
      </p:sp>
    </p:spTree>
  </p:cSld>
  <p:clrMapOvr>
    <a:masterClrMapping/>
  </p:clrMapOvr>
  <p:transition spd="med" advClick="0"/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" name="Titre 4"/>
          <p:cNvSpPr>
            <a:spLocks noGrp="1"/>
          </p:cNvSpPr>
          <p:nvPr>
            <p:ph type="title"/>
          </p:nvPr>
        </p:nvSpPr>
        <p:spPr>
          <a:xfrm>
            <a:off x="755661" y="2941999"/>
            <a:ext cx="8568532" cy="1501435"/>
          </a:xfrm>
        </p:spPr>
        <p:txBody>
          <a:bodyPr/>
          <a:p>
            <a:r>
              <a:rPr lang="fr-FR" altLang="fr-CA"/>
              <a:t>DISCOVERING Maximal Episodes</a:t>
            </a:r>
            <a:br>
              <a:rPr lang="fr-FR" altLang="fr-CA"/>
            </a:br>
            <a:br>
              <a:rPr lang="fr-FR" altLang="fr-CA"/>
            </a:br>
            <a:r>
              <a:rPr lang="fr-FR" altLang="fr-CA"/>
              <a:t>(The MaxFEM algorithm)</a:t>
            </a:r>
            <a:endParaRPr lang="fr-FR" altLang="fr-CA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>
              <a:defRPr/>
            </a:pPr>
            <a:fld id="{02CE1AC3-715D-4D80-8097-7A9D29DF156E}" type="slidenum">
              <a:rPr lang="en-GB"/>
            </a:fld>
            <a:endParaRPr lang="en-GB" dirty="0"/>
          </a:p>
        </p:txBody>
      </p:sp>
      <p:sp>
        <p:nvSpPr>
          <p:cNvPr id="7" name="Zone de texte 6"/>
          <p:cNvSpPr txBox="1"/>
          <p:nvPr/>
        </p:nvSpPr>
        <p:spPr>
          <a:xfrm>
            <a:off x="391795" y="6523355"/>
            <a:ext cx="9472930" cy="829945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txBody>
          <a:bodyPr wrap="square" rtlCol="0" anchor="t">
            <a:spAutoFit/>
          </a:bodyPr>
          <a:p>
            <a:r>
              <a:rPr lang="fr-CA" altLang="en-US" sz="1600"/>
              <a:t>Fournier-Viger, P., Nawaz, M. S., He, Y., Wu, Y., Nouioua, F., Yun, U. (2022). </a:t>
            </a:r>
            <a:r>
              <a:rPr lang="fr-CA" altLang="en-US" sz="1600" b="1"/>
              <a:t>MaxFEM: Mining Maximal Frequent Episodes in Complex Event Sequences.</a:t>
            </a:r>
            <a:r>
              <a:rPr lang="fr-CA" altLang="en-US" sz="1600"/>
              <a:t> Proc. of the 15th Multi-disciplinary International Conference on Artificial Intelligence (MIWAI 2022), pp. 86-98, Springer LNAI.</a:t>
            </a:r>
            <a:endParaRPr lang="fr-CA" altLang="en-US" sz="1600"/>
          </a:p>
        </p:txBody>
      </p:sp>
    </p:spTree>
  </p:cSld>
  <p:clrMapOvr>
    <a:masterClrMapping/>
  </p:clrMapOvr>
  <p:transition spd="med" advClick="0"/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9494" y="115496"/>
            <a:ext cx="8693626" cy="1461188"/>
          </a:xfrm>
        </p:spPr>
        <p:txBody>
          <a:bodyPr/>
          <a:lstStyle/>
          <a:p>
            <a:pPr algn="ctr"/>
            <a:r>
              <a:rPr lang="en-US" dirty="0"/>
              <a:t>Limitation of FEM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42497" y="1576684"/>
            <a:ext cx="8693626" cy="5379269"/>
          </a:xfrm>
          <a:solidFill>
            <a:schemeClr val="bg1"/>
          </a:solidFill>
        </p:spPr>
        <p:txBody>
          <a:bodyPr>
            <a:normAutofit fontScale="90000" lnSpcReduction="10000"/>
          </a:bodyPr>
          <a:lstStyle/>
          <a:p>
            <a:r>
              <a:rPr lang="en-US" dirty="0"/>
              <a:t>FEM algorithms can find </a:t>
            </a:r>
            <a:r>
              <a:rPr lang="en-US" b="1" dirty="0"/>
              <a:t>millions of episodes</a:t>
            </a:r>
            <a:r>
              <a:rPr lang="en-US" dirty="0"/>
              <a:t>!</a:t>
            </a:r>
            <a:endParaRPr lang="en-US" dirty="0">
              <a:solidFill>
                <a:schemeClr val="accent1"/>
              </a:solidFill>
            </a:endParaRPr>
          </a:p>
          <a:p>
            <a:r>
              <a:rPr lang="en-US" dirty="0"/>
              <a:t>For each frequent episode, all the sub-episodes are often also frequent.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b="1" dirty="0">
                <a:solidFill>
                  <a:srgbClr val="0070C0"/>
                </a:solidFill>
              </a:rPr>
              <a:t>milk </a:t>
            </a:r>
            <a:r>
              <a:rPr lang="en-US" b="1" dirty="0">
                <a:solidFill>
                  <a:srgbClr val="0070C0"/>
                </a:solidFill>
                <a:sym typeface="Wingdings" panose="05000000000000000000" pitchFamily="2" charset="2"/>
              </a:rPr>
              <a:t>  bread  orange</a:t>
            </a:r>
            <a:r>
              <a:rPr lang="en-US" dirty="0">
                <a:solidFill>
                  <a:srgbClr val="0070C0"/>
                </a:solidFill>
                <a:sym typeface="Wingdings" panose="05000000000000000000" pitchFamily="2" charset="2"/>
              </a:rPr>
              <a:t>,</a:t>
            </a:r>
            <a:endParaRPr lang="en-US" dirty="0">
              <a:solidFill>
                <a:srgbClr val="0070C0"/>
              </a:solidFill>
              <a:sym typeface="Wingdings" panose="05000000000000000000" pitchFamily="2" charset="2"/>
            </a:endParaRPr>
          </a:p>
          <a:p>
            <a:pPr marL="0" indent="0">
              <a:buNone/>
            </a:pPr>
            <a:r>
              <a:rPr lang="en-US" dirty="0">
                <a:solidFill>
                  <a:srgbClr val="0070C0"/>
                </a:solidFill>
                <a:sym typeface="Wingdings" panose="05000000000000000000" pitchFamily="2" charset="2"/>
              </a:rPr>
              <a:t>	</a:t>
            </a:r>
            <a:r>
              <a:rPr lang="en-US" dirty="0">
                <a:solidFill>
                  <a:srgbClr val="0070C0"/>
                </a:solidFill>
              </a:rPr>
              <a:t>milk </a:t>
            </a:r>
            <a:r>
              <a:rPr lang="en-US" dirty="0">
                <a:solidFill>
                  <a:srgbClr val="0070C0"/>
                </a:solidFill>
                <a:sym typeface="Wingdings" panose="05000000000000000000" pitchFamily="2" charset="2"/>
              </a:rPr>
              <a:t>  bread,</a:t>
            </a:r>
            <a:endParaRPr lang="en-US" dirty="0">
              <a:solidFill>
                <a:srgbClr val="0070C0"/>
              </a:solidFill>
              <a:sym typeface="Wingdings" panose="05000000000000000000" pitchFamily="2" charset="2"/>
            </a:endParaRPr>
          </a:p>
          <a:p>
            <a:pPr marL="0" indent="0">
              <a:buNone/>
            </a:pPr>
            <a:r>
              <a:rPr lang="en-US" dirty="0">
                <a:solidFill>
                  <a:srgbClr val="0070C0"/>
                </a:solidFill>
                <a:sym typeface="Wingdings" panose="05000000000000000000" pitchFamily="2" charset="2"/>
              </a:rPr>
              <a:t>	</a:t>
            </a:r>
            <a:r>
              <a:rPr lang="en-US" dirty="0">
                <a:solidFill>
                  <a:srgbClr val="0070C0"/>
                </a:solidFill>
              </a:rPr>
              <a:t>milk </a:t>
            </a:r>
            <a:r>
              <a:rPr lang="en-US" dirty="0">
                <a:solidFill>
                  <a:srgbClr val="0070C0"/>
                </a:solidFill>
                <a:sym typeface="Wingdings" panose="05000000000000000000" pitchFamily="2" charset="2"/>
              </a:rPr>
              <a:t>                  orange</a:t>
            </a:r>
            <a:endParaRPr lang="en-US" dirty="0">
              <a:solidFill>
                <a:srgbClr val="0070C0"/>
              </a:solidFill>
              <a:sym typeface="Wingdings" panose="05000000000000000000" pitchFamily="2" charset="2"/>
            </a:endParaRPr>
          </a:p>
          <a:p>
            <a:pPr marL="0" indent="0">
              <a:buNone/>
            </a:pPr>
            <a:r>
              <a:rPr lang="en-US" dirty="0">
                <a:solidFill>
                  <a:srgbClr val="0070C0"/>
                </a:solidFill>
                <a:sym typeface="Wingdings" panose="05000000000000000000" pitchFamily="2" charset="2"/>
              </a:rPr>
              <a:t>		   bread  orange  </a:t>
            </a:r>
            <a:br>
              <a:rPr lang="en-US" dirty="0">
                <a:solidFill>
                  <a:srgbClr val="0070C0"/>
                </a:solidFill>
                <a:sym typeface="Wingdings" panose="05000000000000000000" pitchFamily="2" charset="2"/>
              </a:rPr>
            </a:br>
            <a:r>
              <a:rPr lang="en-US" dirty="0">
                <a:solidFill>
                  <a:srgbClr val="0070C0"/>
                </a:solidFill>
                <a:sym typeface="Wingdings" panose="05000000000000000000" pitchFamily="2" charset="2"/>
              </a:rPr>
              <a:t> 	milk</a:t>
            </a:r>
            <a:endParaRPr lang="en-US" dirty="0">
              <a:solidFill>
                <a:srgbClr val="0070C0"/>
              </a:solidFill>
              <a:sym typeface="Wingdings" panose="05000000000000000000" pitchFamily="2" charset="2"/>
            </a:endParaRPr>
          </a:p>
          <a:p>
            <a:pPr marL="0" indent="0">
              <a:buNone/>
            </a:pPr>
            <a:r>
              <a:rPr lang="fr-CA" dirty="0">
                <a:solidFill>
                  <a:srgbClr val="0070C0"/>
                </a:solidFill>
                <a:sym typeface="Wingdings" panose="05000000000000000000" pitchFamily="2" charset="2"/>
              </a:rPr>
              <a:t>                          </a:t>
            </a:r>
            <a:r>
              <a:rPr lang="fr-CA" dirty="0" err="1">
                <a:solidFill>
                  <a:srgbClr val="0070C0"/>
                </a:solidFill>
                <a:sym typeface="Wingdings" panose="05000000000000000000" pitchFamily="2" charset="2"/>
              </a:rPr>
              <a:t>bread</a:t>
            </a:r>
            <a:endParaRPr lang="fr-CA" dirty="0">
              <a:solidFill>
                <a:srgbClr val="0070C0"/>
              </a:solidFill>
              <a:sym typeface="Wingdings" panose="05000000000000000000" pitchFamily="2" charset="2"/>
            </a:endParaRPr>
          </a:p>
          <a:p>
            <a:pPr marL="0" indent="0">
              <a:buNone/>
            </a:pPr>
            <a:r>
              <a:rPr lang="fr-CA" dirty="0">
                <a:solidFill>
                  <a:srgbClr val="0070C0"/>
                </a:solidFill>
                <a:sym typeface="Wingdings" panose="05000000000000000000" pitchFamily="2" charset="2"/>
              </a:rPr>
              <a:t>                                             orange</a:t>
            </a:r>
            <a:endParaRPr lang="en-US" dirty="0">
              <a:solidFill>
                <a:srgbClr val="0070C0"/>
              </a:solidFill>
              <a:sym typeface="Wingdings" panose="05000000000000000000" pitchFamily="2" charset="2"/>
            </a:endParaRPr>
          </a:p>
          <a:p>
            <a:pPr marL="914400" lvl="2" indent="0">
              <a:buNone/>
            </a:pPr>
            <a:endParaRPr lang="en-US" dirty="0"/>
          </a:p>
          <a:p>
            <a:endParaRPr lang="en-US" dirty="0"/>
          </a:p>
        </p:txBody>
      </p:sp>
    </p:spTree>
  </p:cSld>
  <p:clrMapOvr>
    <a:masterClrMapping/>
  </p:clrMapOvr>
  <p:transition spd="med" advClick="0"/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solution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693499" y="1613431"/>
                <a:ext cx="8693626" cy="4796544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Discover only the </a:t>
                </a:r>
                <a:r>
                  <a:rPr lang="en-US" b="1" dirty="0"/>
                  <a:t>maximal episodes</a:t>
                </a:r>
                <a:r>
                  <a:rPr lang="en-US" dirty="0"/>
                  <a:t>.</a:t>
                </a:r>
                <a:endParaRPr lang="en-US" dirty="0"/>
              </a:p>
              <a:p>
                <a:r>
                  <a:rPr lang="fr-CA" altLang="zh-TW" dirty="0"/>
                  <a:t>A </a:t>
                </a:r>
                <a:r>
                  <a:rPr lang="en-US" altLang="zh-TW" dirty="0"/>
                  <a:t>frequent episode </a:t>
                </a:r>
                <a14:m>
                  <m:oMath xmlns:m="http://schemas.openxmlformats.org/officeDocument/2006/math">
                    <m:r>
                      <a:rPr lang="zh-TW" altLang="en-US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𝛼</m:t>
                    </m:r>
                  </m:oMath>
                </a14:m>
                <a:r>
                  <a:rPr lang="en-US" altLang="zh-TW" dirty="0"/>
                  <a:t> is </a:t>
                </a:r>
                <a:r>
                  <a:rPr lang="en-US" altLang="zh-TW" b="1" dirty="0"/>
                  <a:t>maximal </a:t>
                </a:r>
                <a:r>
                  <a:rPr lang="en-US" altLang="zh-TW" dirty="0"/>
                  <a:t>if it is not a subsequence of another frequent episode</a:t>
                </a:r>
                <a14:m>
                  <m:oMath xmlns:m="http://schemas.openxmlformats.org/officeDocument/2006/math">
                    <m:r>
                      <a:rPr lang="fr-CA" altLang="zh-TW">
                        <a:latin typeface="Cambria Math" panose="02040503050406030204" pitchFamily="18" charset="0"/>
                      </a:rPr>
                      <m:t> </m:t>
                    </m:r>
                    <m:r>
                      <a:rPr lang="fr-CA" altLang="zh-TW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𝛽</m:t>
                    </m:r>
                  </m:oMath>
                </a14:m>
                <a:r>
                  <a:rPr lang="en-US" altLang="zh-TW" dirty="0"/>
                  <a:t>.</a:t>
                </a:r>
                <a:endParaRPr lang="zh-TW" altLang="en-US" dirty="0"/>
              </a:p>
              <a:p>
                <a:r>
                  <a:rPr lang="en-US" b="1" dirty="0"/>
                  <a:t>Benefit</a:t>
                </a:r>
                <a:r>
                  <a:rPr lang="en-US" dirty="0"/>
                  <a:t>: much less episodes and most of the information is preserved.</a:t>
                </a:r>
                <a:endParaRPr lang="en-US" dirty="0"/>
              </a:p>
              <a:p>
                <a:r>
                  <a:rPr lang="en-US" dirty="0"/>
                  <a:t>How to deal with the more general case of finding </a:t>
                </a:r>
                <a:r>
                  <a:rPr lang="en-US" u="sng" dirty="0"/>
                  <a:t>maximal episodes </a:t>
                </a:r>
                <a:r>
                  <a:rPr lang="en-US" dirty="0"/>
                  <a:t>in a </a:t>
                </a:r>
                <a:r>
                  <a:rPr lang="en-US" u="sng" dirty="0"/>
                  <a:t>complex sequence</a:t>
                </a:r>
                <a:r>
                  <a:rPr lang="en-US" dirty="0"/>
                  <a:t>?</a:t>
                </a:r>
                <a:endParaRPr lang="en-US" dirty="0"/>
              </a:p>
            </p:txBody>
          </p:sp>
        </mc:Choice>
        <mc:Fallback>
          <p:sp>
            <p:nvSpPr>
              <p:cNvPr id="3" name="Content Placeholder 2"/>
              <p:cNvSpPr>
                <a:spLocks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93499" y="1613431"/>
                <a:ext cx="8693626" cy="4796544"/>
              </a:xfrm>
              <a:blipFill rotWithShape="1">
                <a:blip r:embed="rId1"/>
                <a:stretch>
                  <a:fillRect l="-1" t="-11" r="6" b="6"/>
                </a:stretch>
              </a:blipFill>
            </p:spPr>
            <p:txBody>
              <a:bodyPr/>
              <a:lstStyle/>
              <a:p>
                <a:r>
                  <a:rPr lang="fr-CA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 spd="med" advClick="0"/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29" y="1"/>
            <a:ext cx="10079566" cy="1221360"/>
          </a:xfrm>
        </p:spPr>
        <p:txBody>
          <a:bodyPr/>
          <a:lstStyle/>
          <a:p>
            <a:pPr algn="ctr"/>
            <a:r>
              <a:rPr lang="en-US" altLang="zh-TW" dirty="0"/>
              <a:t>Example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DC983-A656-4310-B853-8C30532C0C2A}" type="slidenum">
              <a:rPr lang="en-US" sz="1435" smtClean="0"/>
            </a:fld>
            <a:endParaRPr lang="en-US" sz="1435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3" name="文字方塊 4"/>
              <p:cNvSpPr txBox="1"/>
              <p:nvPr/>
            </p:nvSpPr>
            <p:spPr>
              <a:xfrm>
                <a:off x="333088" y="3601864"/>
                <a:ext cx="2870260" cy="1223010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fr-CA" altLang="zh-TW" sz="2645" b="1" dirty="0">
                    <a:latin typeface="Cambria Math" panose="02040503050406030204" pitchFamily="18" charset="0"/>
                  </a:rPr>
                  <a:t>Parameters</a:t>
                </a:r>
                <a:br>
                  <a:rPr lang="fr-CA" altLang="zh-TW" sz="2645" b="1" dirty="0">
                    <a:latin typeface="Cambria Math" panose="02040503050406030204" pitchFamily="18" charset="0"/>
                  </a:rPr>
                </a:b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645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𝑤𝑖𝑛𝑙𝑒𝑛</m:t>
                      </m:r>
                      <m:r>
                        <a:rPr lang="en-US" altLang="zh-TW" sz="2645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TW" sz="2645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fr-CA" altLang="zh-TW" sz="2645" b="0" i="1" dirty="0">
                  <a:solidFill>
                    <a:srgbClr val="0000FF"/>
                  </a:solidFill>
                  <a:latin typeface="Cambria Math" panose="02040503050406030204" pitchFamily="18" charset="0"/>
                </a:endParaRPr>
              </a:p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645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𝑚𝑖𝑛𝑠𝑢𝑝</m:t>
                      </m:r>
                      <m:r>
                        <a:rPr lang="en-US" altLang="zh-TW" sz="2645" b="0" i="0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TW" sz="2645" b="0" i="0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zh-TW" altLang="en-US" sz="2645" dirty="0">
                  <a:solidFill>
                    <a:srgbClr val="0000FF"/>
                  </a:solidFill>
                </a:endParaRPr>
              </a:p>
            </p:txBody>
          </p:sp>
        </mc:Choice>
        <mc:Fallback>
          <p:sp>
            <p:nvSpPr>
              <p:cNvPr id="23" name="文字方塊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3088" y="3601864"/>
                <a:ext cx="2870260" cy="1223010"/>
              </a:xfrm>
              <a:prstGeom prst="rect">
                <a:avLst/>
              </a:prstGeom>
              <a:blipFill rotWithShape="1">
                <a:blip r:embed="rId1"/>
                <a:stretch>
                  <a:fillRect l="-12" t="-12" r="14" b="12"/>
                </a:stretch>
              </a:blipFill>
            </p:spPr>
            <p:txBody>
              <a:bodyPr/>
              <a:lstStyle/>
              <a:p>
                <a:r>
                  <a:rPr lang="fr-CA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229995" y="1570355"/>
            <a:ext cx="7227570" cy="138176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" name="Table 4"/>
              <p:cNvGraphicFramePr>
                <a:graphicFrameLocks noGrp="1"/>
              </p:cNvGraphicFramePr>
              <p:nvPr/>
            </p:nvGraphicFramePr>
            <p:xfrm>
              <a:off x="5802249" y="3301468"/>
              <a:ext cx="4192270" cy="4203065"/>
            </p:xfrm>
            <a:graphic>
              <a:graphicData uri="http://schemas.openxmlformats.org/drawingml/2006/table">
                <a:tbl>
                  <a:tblPr firstRow="1" bandRow="1">
                    <a:tableStyleId>{B301B821-A1FF-4177-AEE7-76D212191A09}</a:tableStyleId>
                  </a:tblPr>
                  <a:tblGrid>
                    <a:gridCol w="1590675"/>
                    <a:gridCol w="1195070"/>
                    <a:gridCol w="1406525"/>
                  </a:tblGrid>
                  <a:tr h="620395">
                    <a:tc>
                      <a:txBody>
                        <a:bodyPr/>
                        <a:lstStyle/>
                        <a:p>
                          <a:r>
                            <a:rPr lang="fr-CA" sz="2205" dirty="0" err="1"/>
                            <a:t>Episode</a:t>
                          </a:r>
                          <a:endParaRPr lang="en-US" sz="2205" dirty="0"/>
                        </a:p>
                      </a:txBody>
                      <a:tcPr marL="100795" marR="100795" marT="50397" marB="50397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fr-CA" sz="2205" dirty="0"/>
                            <a:t>Support</a:t>
                          </a:r>
                          <a:endParaRPr lang="en-US" sz="2205" dirty="0"/>
                        </a:p>
                      </a:txBody>
                      <a:tcPr marL="100795" marR="100795" marT="50397" marB="50397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fr-CA" sz="2205" dirty="0"/>
                            <a:t>Maximal?</a:t>
                          </a:r>
                          <a:endParaRPr lang="en-US" sz="2205" dirty="0"/>
                        </a:p>
                      </a:txBody>
                      <a:tcPr marL="100795" marR="100795" marT="50397" marB="50397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511810">
                    <a:tc>
                      <a:txBody>
                        <a:bodyPr/>
                        <a:lstStyle/>
                        <a:p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d>
                                  <m:dPr>
                                    <m:begChr m:val="⟨"/>
                                    <m:endChr m:val="⟩"/>
                                    <m:ctrlPr>
                                      <a:rPr lang="en-US" altLang="zh-TW" sz="2205" smtClean="0"/>
                                    </m:ctrlPr>
                                  </m:dPr>
                                  <m:e>
                                    <m:d>
                                      <m:dPr>
                                        <m:begChr m:val="{"/>
                                        <m:endChr m:val="}"/>
                                        <m:ctrlPr>
                                          <a:rPr lang="en-US" altLang="zh-TW" sz="2205"/>
                                        </m:ctrlPr>
                                      </m:dPr>
                                      <m:e>
                                        <m:r>
                                          <a:rPr lang="en-US" altLang="zh-TW" sz="2205">
                                            <a:latin typeface="Cambria Math" panose="02040503050406030204" pitchFamily="18" charset="0"/>
                                          </a:rPr>
                                          <m:t>𝑎</m:t>
                                        </m:r>
                                        <m:r>
                                          <a:rPr lang="en-US" altLang="zh-TW" sz="2205">
                                            <a:latin typeface="Cambria Math" panose="02040503050406030204" pitchFamily="18" charset="0"/>
                                          </a:rPr>
                                          <m:t>,</m:t>
                                        </m:r>
                                        <m:r>
                                          <a:rPr lang="en-US" altLang="zh-TW" sz="2205">
                                            <a:latin typeface="Cambria Math" panose="02040503050406030204" pitchFamily="18" charset="0"/>
                                          </a:rPr>
                                          <m:t>𝑏</m:t>
                                        </m:r>
                                      </m:e>
                                    </m:d>
                                  </m:e>
                                </m:d>
                              </m:oMath>
                            </m:oMathPara>
                          </a14:m>
                          <a:endParaRPr lang="en-US" sz="2205" dirty="0"/>
                        </a:p>
                      </a:txBody>
                      <a:tcPr marL="100795" marR="100795" marT="50397" marB="50397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fr-CA" sz="2205" dirty="0"/>
                            <a:t>2</a:t>
                          </a:r>
                          <a:endParaRPr lang="en-US" sz="2205" dirty="0"/>
                        </a:p>
                      </a:txBody>
                      <a:tcPr marL="100795" marR="100795" marT="50397" marB="50397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fr-CA" sz="2205" dirty="0"/>
                            <a:t>No</a:t>
                          </a:r>
                          <a:endParaRPr lang="en-US" sz="2205" dirty="0"/>
                        </a:p>
                      </a:txBody>
                      <a:tcPr marL="100795" marR="100795" marT="50397" marB="50397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511810">
                    <a:tc>
                      <a:txBody>
                        <a:bodyPr/>
                        <a:lstStyle/>
                        <a:p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d>
                                  <m:dPr>
                                    <m:begChr m:val="⟨"/>
                                    <m:endChr m:val="⟩"/>
                                    <m:ctrlPr>
                                      <a:rPr lang="en-US" altLang="zh-TW" sz="2205" smtClean="0"/>
                                    </m:ctrlPr>
                                  </m:dPr>
                                  <m:e>
                                    <m:d>
                                      <m:dPr>
                                        <m:begChr m:val="{"/>
                                        <m:endChr m:val="}"/>
                                        <m:ctrlPr>
                                          <a:rPr lang="en-US" altLang="zh-TW" sz="2205"/>
                                        </m:ctrlPr>
                                      </m:dPr>
                                      <m:e>
                                        <m:r>
                                          <a:rPr lang="en-US" altLang="zh-TW" sz="2205">
                                            <a:latin typeface="Cambria Math" panose="02040503050406030204" pitchFamily="18" charset="0"/>
                                          </a:rPr>
                                          <m:t>𝑎</m:t>
                                        </m:r>
                                      </m:e>
                                    </m:d>
                                    <m:r>
                                      <a:rPr lang="en-US" altLang="zh-TW" sz="2205"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d>
                                      <m:dPr>
                                        <m:begChr m:val="{"/>
                                        <m:endChr m:val="}"/>
                                        <m:ctrlPr>
                                          <a:rPr lang="en-US" altLang="zh-TW" sz="2205"/>
                                        </m:ctrlPr>
                                      </m:dPr>
                                      <m:e>
                                        <m:r>
                                          <a:rPr lang="en-US" altLang="zh-TW" sz="2205">
                                            <a:latin typeface="Cambria Math" panose="02040503050406030204" pitchFamily="18" charset="0"/>
                                          </a:rPr>
                                          <m:t>𝑏</m:t>
                                        </m:r>
                                      </m:e>
                                    </m:d>
                                  </m:e>
                                </m:d>
                              </m:oMath>
                            </m:oMathPara>
                          </a14:m>
                          <a:endParaRPr lang="en-US" sz="2205" dirty="0"/>
                        </a:p>
                      </a:txBody>
                      <a:tcPr marL="100795" marR="100795" marT="50397" marB="50397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fr-CA" sz="2205" dirty="0"/>
                            <a:t>2</a:t>
                          </a:r>
                          <a:endParaRPr lang="en-US" sz="2205" dirty="0"/>
                        </a:p>
                      </a:txBody>
                      <a:tcPr marL="100795" marR="100795" marT="50397" marB="50397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fr-CA" sz="2205" dirty="0"/>
                            <a:t>No</a:t>
                          </a:r>
                          <a:endParaRPr lang="en-US" sz="2205" dirty="0"/>
                        </a:p>
                      </a:txBody>
                      <a:tcPr marL="100795" marR="100795" marT="50397" marB="50397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511810">
                    <a:tc>
                      <a:txBody>
                        <a:bodyPr/>
                        <a:lstStyle/>
                        <a:p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d>
                                  <m:dPr>
                                    <m:begChr m:val="⟨"/>
                                    <m:endChr m:val="⟩"/>
                                    <m:ctrlPr>
                                      <a:rPr lang="en-US" altLang="zh-TW" sz="2205" smtClean="0"/>
                                    </m:ctrlPr>
                                  </m:dPr>
                                  <m:e>
                                    <m:d>
                                      <m:dPr>
                                        <m:begChr m:val="{"/>
                                        <m:endChr m:val="}"/>
                                        <m:ctrlPr>
                                          <a:rPr lang="en-US" altLang="zh-TW" sz="2205"/>
                                        </m:ctrlPr>
                                      </m:dPr>
                                      <m:e>
                                        <m:r>
                                          <a:rPr lang="en-US" altLang="zh-TW" sz="2205">
                                            <a:latin typeface="Cambria Math" panose="02040503050406030204" pitchFamily="18" charset="0"/>
                                          </a:rPr>
                                          <m:t>𝑎</m:t>
                                        </m:r>
                                      </m:e>
                                    </m:d>
                                    <m:r>
                                      <a:rPr lang="en-US" altLang="zh-TW" sz="2205"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d>
                                      <m:dPr>
                                        <m:begChr m:val="{"/>
                                        <m:endChr m:val="}"/>
                                        <m:ctrlPr>
                                          <a:rPr lang="en-US" altLang="zh-TW" sz="2205"/>
                                        </m:ctrlPr>
                                      </m:dPr>
                                      <m:e>
                                        <m:r>
                                          <a:rPr lang="en-US" altLang="zh-TW" sz="2205">
                                            <a:latin typeface="Cambria Math" panose="02040503050406030204" pitchFamily="18" charset="0"/>
                                          </a:rPr>
                                          <m:t>𝑎</m:t>
                                        </m:r>
                                        <m:r>
                                          <a:rPr lang="en-US" altLang="zh-TW" sz="2205">
                                            <a:latin typeface="Cambria Math" panose="02040503050406030204" pitchFamily="18" charset="0"/>
                                          </a:rPr>
                                          <m:t>,</m:t>
                                        </m:r>
                                        <m:r>
                                          <a:rPr lang="en-US" altLang="zh-TW" sz="2205">
                                            <a:latin typeface="Cambria Math" panose="02040503050406030204" pitchFamily="18" charset="0"/>
                                          </a:rPr>
                                          <m:t>𝑏</m:t>
                                        </m:r>
                                      </m:e>
                                    </m:d>
                                  </m:e>
                                </m:d>
                              </m:oMath>
                            </m:oMathPara>
                          </a14:m>
                          <a:endParaRPr lang="en-US" sz="2205" dirty="0"/>
                        </a:p>
                      </a:txBody>
                      <a:tcPr marL="100795" marR="100795" marT="50397" marB="50397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fr-CA" sz="2205" dirty="0"/>
                            <a:t>2</a:t>
                          </a:r>
                          <a:endParaRPr lang="en-US" sz="2205" dirty="0"/>
                        </a:p>
                      </a:txBody>
                      <a:tcPr marL="100795" marR="100795" marT="50397" marB="50397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fr-CA" sz="2205" b="1" dirty="0"/>
                            <a:t>Yes</a:t>
                          </a:r>
                          <a:endParaRPr lang="en-US" sz="2205" b="1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 marL="100795" marR="100795" marT="50397" marB="50397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FF00"/>
                        </a:solidFill>
                      </a:tcPr>
                    </a:tc>
                  </a:tr>
                  <a:tr h="511810">
                    <a:tc>
                      <a:txBody>
                        <a:bodyPr/>
                        <a:lstStyle/>
                        <a:p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d>
                                  <m:dPr>
                                    <m:begChr m:val="⟨"/>
                                    <m:endChr m:val="⟩"/>
                                    <m:ctrlPr>
                                      <a:rPr lang="en-US" altLang="zh-TW" sz="2205" smtClean="0"/>
                                    </m:ctrlPr>
                                  </m:dPr>
                                  <m:e>
                                    <m:d>
                                      <m:dPr>
                                        <m:begChr m:val="{"/>
                                        <m:endChr m:val="}"/>
                                        <m:ctrlPr>
                                          <a:rPr lang="en-US" altLang="zh-TW" sz="2205"/>
                                        </m:ctrlPr>
                                      </m:dPr>
                                      <m:e>
                                        <m:r>
                                          <a:rPr lang="en-US" altLang="zh-TW" sz="2205">
                                            <a:latin typeface="Cambria Math" panose="02040503050406030204" pitchFamily="18" charset="0"/>
                                          </a:rPr>
                                          <m:t>𝑎</m:t>
                                        </m:r>
                                      </m:e>
                                    </m:d>
                                    <m:r>
                                      <a:rPr lang="en-US" altLang="zh-TW" sz="2205"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d>
                                      <m:dPr>
                                        <m:begChr m:val="{"/>
                                        <m:endChr m:val="}"/>
                                        <m:ctrlPr>
                                          <a:rPr lang="en-US" altLang="zh-TW" sz="2205"/>
                                        </m:ctrlPr>
                                      </m:dPr>
                                      <m:e>
                                        <m:r>
                                          <a:rPr lang="en-US" altLang="zh-TW" sz="2205">
                                            <a:latin typeface="Cambria Math" panose="02040503050406030204" pitchFamily="18" charset="0"/>
                                          </a:rPr>
                                          <m:t>𝑎</m:t>
                                        </m:r>
                                      </m:e>
                                    </m:d>
                                  </m:e>
                                </m:d>
                              </m:oMath>
                            </m:oMathPara>
                          </a14:m>
                          <a:endParaRPr lang="en-US" sz="2205" dirty="0"/>
                        </a:p>
                      </a:txBody>
                      <a:tcPr marL="100795" marR="100795" marT="50397" marB="50397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fr-CA" sz="2205" dirty="0"/>
                            <a:t>3</a:t>
                          </a:r>
                          <a:endParaRPr lang="en-US" sz="2205" dirty="0"/>
                        </a:p>
                      </a:txBody>
                      <a:tcPr marL="100795" marR="100795" marT="50397" marB="50397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fr-CA" sz="2205" dirty="0"/>
                            <a:t>No</a:t>
                          </a:r>
                          <a:endParaRPr lang="en-US" sz="2205" dirty="0"/>
                        </a:p>
                      </a:txBody>
                      <a:tcPr marL="100795" marR="100795" marT="50397" marB="50397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511810">
                    <a:tc>
                      <a:txBody>
                        <a:bodyPr/>
                        <a:lstStyle/>
                        <a:p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d>
                                  <m:dPr>
                                    <m:begChr m:val="⟨"/>
                                    <m:endChr m:val="⟩"/>
                                    <m:ctrlPr>
                                      <a:rPr lang="en-US" altLang="zh-TW" sz="2205" smtClean="0"/>
                                    </m:ctrlPr>
                                  </m:dPr>
                                  <m:e>
                                    <m:d>
                                      <m:dPr>
                                        <m:begChr m:val="{"/>
                                        <m:endChr m:val="}"/>
                                        <m:ctrlPr>
                                          <a:rPr lang="en-US" altLang="zh-TW" sz="2205"/>
                                        </m:ctrlPr>
                                      </m:dPr>
                                      <m:e>
                                        <m:r>
                                          <a:rPr lang="en-US" altLang="zh-TW" sz="2205">
                                            <a:latin typeface="Cambria Math" panose="02040503050406030204" pitchFamily="18" charset="0"/>
                                          </a:rPr>
                                          <m:t>𝑎</m:t>
                                        </m:r>
                                      </m:e>
                                    </m:d>
                                  </m:e>
                                </m:d>
                              </m:oMath>
                            </m:oMathPara>
                          </a14:m>
                          <a:endParaRPr lang="en-US" sz="2205" dirty="0"/>
                        </a:p>
                      </a:txBody>
                      <a:tcPr marL="100795" marR="100795" marT="50397" marB="50397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fr-CA" sz="2205" dirty="0"/>
                            <a:t>5</a:t>
                          </a:r>
                          <a:endParaRPr lang="en-US" sz="2205" dirty="0"/>
                        </a:p>
                      </a:txBody>
                      <a:tcPr marL="100795" marR="100795" marT="50397" marB="50397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fr-CA" sz="2205" dirty="0"/>
                            <a:t>No</a:t>
                          </a:r>
                          <a:endParaRPr lang="en-US" sz="2205" dirty="0"/>
                        </a:p>
                      </a:txBody>
                      <a:tcPr marL="100795" marR="100795" marT="50397" marB="50397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511810">
                    <a:tc>
                      <a:txBody>
                        <a:bodyPr/>
                        <a:lstStyle/>
                        <a:p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d>
                                  <m:dPr>
                                    <m:begChr m:val="⟨"/>
                                    <m:endChr m:val="⟩"/>
                                    <m:ctrlPr>
                                      <a:rPr lang="en-US" altLang="zh-TW" sz="2205" smtClean="0"/>
                                    </m:ctrlPr>
                                  </m:dPr>
                                  <m:e>
                                    <m:d>
                                      <m:dPr>
                                        <m:begChr m:val="{"/>
                                        <m:endChr m:val="}"/>
                                        <m:ctrlPr>
                                          <a:rPr lang="en-US" altLang="zh-TW" sz="2205"/>
                                        </m:ctrlPr>
                                      </m:dPr>
                                      <m:e>
                                        <m:r>
                                          <a:rPr lang="en-US" altLang="zh-TW" sz="2205" smtClean="0">
                                            <a:latin typeface="Cambria Math" panose="02040503050406030204" pitchFamily="18" charset="0"/>
                                          </a:rPr>
                                          <m:t>𝑏</m:t>
                                        </m:r>
                                      </m:e>
                                    </m:d>
                                  </m:e>
                                </m:d>
                              </m:oMath>
                            </m:oMathPara>
                          </a14:m>
                          <a:endParaRPr lang="en-US" sz="2205" dirty="0"/>
                        </a:p>
                      </a:txBody>
                      <a:tcPr marL="100795" marR="100795" marT="50397" marB="50397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fr-CA" sz="2205" dirty="0"/>
                            <a:t>3</a:t>
                          </a:r>
                          <a:endParaRPr lang="en-US" sz="2205" dirty="0"/>
                        </a:p>
                      </a:txBody>
                      <a:tcPr marL="100795" marR="100795" marT="50397" marB="50397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fr-CA" sz="2205" dirty="0"/>
                            <a:t>No</a:t>
                          </a:r>
                          <a:endParaRPr lang="en-US" sz="2205" dirty="0"/>
                        </a:p>
                      </a:txBody>
                      <a:tcPr marL="100795" marR="100795" marT="50397" marB="50397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511810">
                    <a:tc>
                      <a:txBody>
                        <a:bodyPr/>
                        <a:lstStyle/>
                        <a:p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d>
                                  <m:dPr>
                                    <m:begChr m:val="⟨"/>
                                    <m:endChr m:val="⟩"/>
                                    <m:ctrlPr>
                                      <a:rPr lang="en-US" altLang="zh-TW" sz="2205" smtClean="0"/>
                                    </m:ctrlPr>
                                  </m:dPr>
                                  <m:e>
                                    <m:d>
                                      <m:dPr>
                                        <m:begChr m:val="{"/>
                                        <m:endChr m:val="}"/>
                                        <m:ctrlPr>
                                          <a:rPr lang="en-US" altLang="zh-TW" sz="2205"/>
                                        </m:ctrlPr>
                                      </m:dPr>
                                      <m:e>
                                        <m:r>
                                          <a:rPr lang="en-US" altLang="zh-TW" sz="2205" smtClean="0">
                                            <a:latin typeface="Cambria Math" panose="02040503050406030204" pitchFamily="18" charset="0"/>
                                          </a:rPr>
                                          <m:t>𝑐</m:t>
                                        </m:r>
                                      </m:e>
                                    </m:d>
                                    <m:r>
                                      <a:rPr lang="en-US" altLang="zh-TW" sz="2205" smtClean="0">
                                        <a:latin typeface="Cambria Math" panose="02040503050406030204" pitchFamily="18" charset="0"/>
                                      </a:rPr>
                                      <m:t> 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en-US" sz="2205" dirty="0"/>
                        </a:p>
                      </a:txBody>
                      <a:tcPr marL="100795" marR="100795" marT="50397" marB="50397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fr-CA" sz="2205" dirty="0"/>
                            <a:t>2</a:t>
                          </a:r>
                          <a:endParaRPr lang="en-US" sz="2205" dirty="0"/>
                        </a:p>
                      </a:txBody>
                      <a:tcPr marL="100795" marR="100795" marT="50397" marB="50397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fr-CA" sz="2205" b="1" dirty="0"/>
                            <a:t>Yes</a:t>
                          </a:r>
                          <a:endParaRPr lang="en-US" sz="2205" b="1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 marL="100795" marR="100795" marT="50397" marB="50397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FF00"/>
                        </a:solidFill>
                      </a:tcPr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5" name="Table 4"/>
              <p:cNvGraphicFramePr>
                <a:graphicFrameLocks noGrp="1"/>
              </p:cNvGraphicFramePr>
              <p:nvPr/>
            </p:nvGraphicFramePr>
            <p:xfrm>
              <a:off x="5802249" y="3301468"/>
              <a:ext cx="4192270" cy="4203065"/>
            </p:xfrm>
            <a:graphic>
              <a:graphicData uri="http://schemas.openxmlformats.org/drawingml/2006/table">
                <a:tbl>
                  <a:tblPr firstRow="1" bandRow="1">
                    <a:tableStyleId>{B301B821-A1FF-4177-AEE7-76D212191A09}</a:tableStyleId>
                  </a:tblPr>
                  <a:tblGrid>
                    <a:gridCol w="1590675"/>
                    <a:gridCol w="1195070"/>
                    <a:gridCol w="1406525"/>
                  </a:tblGrid>
                  <a:tr h="620395">
                    <a:tc>
                      <a:txBody>
                        <a:bodyPr/>
                        <a:lstStyle/>
                        <a:p>
                          <a:r>
                            <a:rPr lang="fr-CA" sz="2205" dirty="0" err="1"/>
                            <a:t>Episode</a:t>
                          </a:r>
                          <a:endParaRPr lang="en-US" sz="2205" dirty="0"/>
                        </a:p>
                      </a:txBody>
                      <a:tcPr marL="100795" marR="100795" marT="50397" marB="50397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fr-CA" sz="2205" dirty="0"/>
                            <a:t>Support</a:t>
                          </a:r>
                          <a:endParaRPr lang="en-US" sz="2205" dirty="0"/>
                        </a:p>
                      </a:txBody>
                      <a:tcPr marL="100795" marR="100795" marT="50397" marB="50397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fr-CA" sz="2205" dirty="0"/>
                            <a:t>Maximal?</a:t>
                          </a:r>
                          <a:endParaRPr lang="en-US" sz="2205" dirty="0"/>
                        </a:p>
                      </a:txBody>
                      <a:tcPr marL="100795" marR="100795" marT="50397" marB="50397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511810">
                    <a:tc>
                      <a:txBody>
                        <a:bodyPr/>
                        <a:lstStyle/>
                        <a:p>
                          <a:endParaRPr lang="fr-CA"/>
                        </a:p>
                      </a:txBody>
                      <a:tcPr marL="100795" marR="100795" marT="50397" marB="50397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fr-CA" sz="2205" dirty="0"/>
                            <a:t>2</a:t>
                          </a:r>
                          <a:endParaRPr lang="en-US" sz="2205" dirty="0"/>
                        </a:p>
                      </a:txBody>
                      <a:tcPr marL="100795" marR="100795" marT="50397" marB="50397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fr-CA" sz="2205" dirty="0"/>
                            <a:t>No</a:t>
                          </a:r>
                          <a:endParaRPr lang="en-US" sz="2205" dirty="0"/>
                        </a:p>
                      </a:txBody>
                      <a:tcPr marL="100795" marR="100795" marT="50397" marB="50397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511810">
                    <a:tc>
                      <a:txBody>
                        <a:bodyPr/>
                        <a:lstStyle/>
                        <a:p>
                          <a:endParaRPr lang="fr-CA"/>
                        </a:p>
                      </a:txBody>
                      <a:tcPr marL="100795" marR="100795" marT="50397" marB="50397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fr-CA" sz="2205" dirty="0"/>
                            <a:t>2</a:t>
                          </a:r>
                          <a:endParaRPr lang="en-US" sz="2205" dirty="0"/>
                        </a:p>
                      </a:txBody>
                      <a:tcPr marL="100795" marR="100795" marT="50397" marB="50397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fr-CA" sz="2205" dirty="0"/>
                            <a:t>No</a:t>
                          </a:r>
                          <a:endParaRPr lang="en-US" sz="2205" dirty="0"/>
                        </a:p>
                      </a:txBody>
                      <a:tcPr marL="100795" marR="100795" marT="50397" marB="50397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511810">
                    <a:tc>
                      <a:txBody>
                        <a:bodyPr/>
                        <a:lstStyle/>
                        <a:p>
                          <a:endParaRPr lang="fr-CA"/>
                        </a:p>
                      </a:txBody>
                      <a:tcPr marL="100795" marR="100795" marT="50397" marB="50397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fr-CA" sz="2205" dirty="0"/>
                            <a:t>2</a:t>
                          </a:r>
                          <a:endParaRPr lang="en-US" sz="2205" dirty="0"/>
                        </a:p>
                      </a:txBody>
                      <a:tcPr marL="100795" marR="100795" marT="50397" marB="50397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fr-CA" sz="2205" b="1" dirty="0"/>
                            <a:t>Yes</a:t>
                          </a:r>
                          <a:endParaRPr lang="en-US" sz="2205" b="1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 marL="100795" marR="100795" marT="50397" marB="50397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FF00"/>
                        </a:solidFill>
                      </a:tcPr>
                    </a:tc>
                  </a:tr>
                  <a:tr h="511810">
                    <a:tc>
                      <a:txBody>
                        <a:bodyPr/>
                        <a:lstStyle/>
                        <a:p>
                          <a:endParaRPr lang="fr-CA"/>
                        </a:p>
                      </a:txBody>
                      <a:tcPr marL="100795" marR="100795" marT="50397" marB="50397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fr-CA" sz="2205" dirty="0"/>
                            <a:t>3</a:t>
                          </a:r>
                          <a:endParaRPr lang="en-US" sz="2205" dirty="0"/>
                        </a:p>
                      </a:txBody>
                      <a:tcPr marL="100795" marR="100795" marT="50397" marB="50397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fr-CA" sz="2205" dirty="0"/>
                            <a:t>No</a:t>
                          </a:r>
                          <a:endParaRPr lang="en-US" sz="2205" dirty="0"/>
                        </a:p>
                      </a:txBody>
                      <a:tcPr marL="100795" marR="100795" marT="50397" marB="50397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511810">
                    <a:tc>
                      <a:txBody>
                        <a:bodyPr/>
                        <a:lstStyle/>
                        <a:p>
                          <a:endParaRPr lang="fr-CA"/>
                        </a:p>
                      </a:txBody>
                      <a:tcPr marL="100795" marR="100795" marT="50397" marB="50397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fr-CA" sz="2205" dirty="0"/>
                            <a:t>5</a:t>
                          </a:r>
                          <a:endParaRPr lang="en-US" sz="2205" dirty="0"/>
                        </a:p>
                      </a:txBody>
                      <a:tcPr marL="100795" marR="100795" marT="50397" marB="50397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fr-CA" sz="2205" dirty="0"/>
                            <a:t>No</a:t>
                          </a:r>
                          <a:endParaRPr lang="en-US" sz="2205" dirty="0"/>
                        </a:p>
                      </a:txBody>
                      <a:tcPr marL="100795" marR="100795" marT="50397" marB="50397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511810">
                    <a:tc>
                      <a:txBody>
                        <a:bodyPr/>
                        <a:lstStyle/>
                        <a:p>
                          <a:endParaRPr lang="fr-CA"/>
                        </a:p>
                      </a:txBody>
                      <a:tcPr marL="100795" marR="100795" marT="50397" marB="50397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fr-CA" sz="2205" dirty="0"/>
                            <a:t>3</a:t>
                          </a:r>
                          <a:endParaRPr lang="en-US" sz="2205" dirty="0"/>
                        </a:p>
                      </a:txBody>
                      <a:tcPr marL="100795" marR="100795" marT="50397" marB="50397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fr-CA" sz="2205" dirty="0"/>
                            <a:t>No</a:t>
                          </a:r>
                          <a:endParaRPr lang="en-US" sz="2205" dirty="0"/>
                        </a:p>
                      </a:txBody>
                      <a:tcPr marL="100795" marR="100795" marT="50397" marB="50397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511810">
                    <a:tc>
                      <a:txBody>
                        <a:bodyPr/>
                        <a:lstStyle/>
                        <a:p>
                          <a:endParaRPr lang="fr-CA"/>
                        </a:p>
                      </a:txBody>
                      <a:tcPr marL="100795" marR="100795" marT="50397" marB="50397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fr-CA" sz="2205" dirty="0"/>
                            <a:t>2</a:t>
                          </a:r>
                          <a:endParaRPr lang="en-US" sz="2205" dirty="0"/>
                        </a:p>
                      </a:txBody>
                      <a:tcPr marL="100795" marR="100795" marT="50397" marB="50397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fr-CA" sz="2205" b="1" dirty="0"/>
                            <a:t>Yes</a:t>
                          </a:r>
                          <a:endParaRPr lang="en-US" sz="2205" b="1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 marL="100795" marR="100795" marT="50397" marB="50397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FF00"/>
                        </a:solidFill>
                      </a:tcPr>
                    </a:tc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1" name="文字方塊 4"/>
              <p:cNvSpPr txBox="1"/>
              <p:nvPr/>
            </p:nvSpPr>
            <p:spPr>
              <a:xfrm>
                <a:off x="3896995" y="3372485"/>
                <a:ext cx="1574800" cy="815340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CA" altLang="zh-TW" sz="2645" b="1" i="0" smtClean="0">
                          <a:latin typeface="Cambria Math" panose="02040503050406030204" pitchFamily="18" charset="0"/>
                        </a:rPr>
                        <m:t>𝐅</m:t>
                      </m:r>
                      <m:r>
                        <a:rPr lang="en-US" altLang="zh-TW" sz="2645" b="1" i="0" smtClean="0">
                          <a:latin typeface="Cambria Math" panose="02040503050406030204" pitchFamily="18" charset="0"/>
                        </a:rPr>
                        <m:t>𝐫𝐞𝐪𝐮𝐞𝐧𝐭</m:t>
                      </m:r>
                    </m:oMath>
                    <m:oMath xmlns:m="http://schemas.openxmlformats.org/officeDocument/2006/math">
                      <m:r>
                        <a:rPr lang="en-US" altLang="zh-TW" sz="2645" b="1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altLang="zh-TW" sz="2645" b="1" i="0" smtClean="0">
                          <a:latin typeface="Cambria Math" panose="02040503050406030204" pitchFamily="18" charset="0"/>
                        </a:rPr>
                        <m:t>𝐞𝐩𝐢𝐬𝐨𝐝𝐞𝐬</m:t>
                      </m:r>
                    </m:oMath>
                  </m:oMathPara>
                </a14:m>
                <a:endParaRPr lang="zh-TW" altLang="en-US" sz="2645" dirty="0"/>
              </a:p>
            </p:txBody>
          </p:sp>
        </mc:Choice>
        <mc:Fallback>
          <p:sp>
            <p:nvSpPr>
              <p:cNvPr id="21" name="文字方塊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96995" y="3372485"/>
                <a:ext cx="1574800" cy="815340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CA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1" name="文字方塊 4"/>
              <p:cNvSpPr txBox="1"/>
              <p:nvPr/>
            </p:nvSpPr>
            <p:spPr>
              <a:xfrm>
                <a:off x="333088" y="1092920"/>
                <a:ext cx="2745738" cy="407670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fr-CA" altLang="zh-TW" sz="2645" b="1" i="0" smtClean="0">
                          <a:latin typeface="Cambria Math" panose="02040503050406030204" pitchFamily="18" charset="0"/>
                        </a:rPr>
                        <m:t>𝐄𝐯𝐞𝐧𝐭</m:t>
                      </m:r>
                      <m:r>
                        <a:rPr lang="fr-CA" altLang="zh-TW" sz="2645" b="1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fr-CA" altLang="zh-TW" sz="2645" b="1" i="0" smtClean="0">
                          <a:latin typeface="Cambria Math" panose="02040503050406030204" pitchFamily="18" charset="0"/>
                        </a:rPr>
                        <m:t>𝐬𝐞𝐪𝐮𝐞𝐧𝐜𝐞</m:t>
                      </m:r>
                    </m:oMath>
                  </m:oMathPara>
                </a14:m>
                <a:endParaRPr lang="zh-TW" altLang="en-US" sz="2645" dirty="0"/>
              </a:p>
            </p:txBody>
          </p:sp>
        </mc:Choice>
        <mc:Fallback>
          <p:sp>
            <p:nvSpPr>
              <p:cNvPr id="11" name="文字方塊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3088" y="1092920"/>
                <a:ext cx="2745738" cy="407670"/>
              </a:xfrm>
              <a:prstGeom prst="rect">
                <a:avLst/>
              </a:prstGeom>
              <a:blipFill rotWithShape="1">
                <a:blip r:embed="rId6"/>
                <a:stretch>
                  <a:fillRect l="-13" t="-21" r="13" b="21"/>
                </a:stretch>
              </a:blipFill>
            </p:spPr>
            <p:txBody>
              <a:bodyPr/>
              <a:lstStyle/>
              <a:p>
                <a:r>
                  <a:rPr lang="fr-CA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 spd="med" advClick="0"/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sz="4410" dirty="0"/>
              <a:t>The </a:t>
            </a:r>
            <a:r>
              <a:rPr lang="en-US" altLang="zh-CN" sz="4410" dirty="0" err="1"/>
              <a:t>MaxFEM</a:t>
            </a:r>
            <a:r>
              <a:rPr lang="en-US" altLang="zh-CN" sz="4410" dirty="0"/>
              <a:t> algorithm</a:t>
            </a:r>
            <a:endParaRPr lang="zh-TW" altLang="en-US" sz="4410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TW" sz="3970" dirty="0"/>
              <a:t>A</a:t>
            </a:r>
            <a:r>
              <a:rPr lang="fr-CA" altLang="en-US" sz="3970" dirty="0"/>
              <a:t>n</a:t>
            </a:r>
            <a:r>
              <a:rPr lang="en-US" altLang="zh-TW" sz="3970" dirty="0"/>
              <a:t> algorithm: </a:t>
            </a:r>
            <a:r>
              <a:rPr lang="en-US" altLang="zh-TW" sz="3970" b="1" dirty="0" err="1">
                <a:solidFill>
                  <a:srgbClr val="00B050"/>
                </a:solidFill>
              </a:rPr>
              <a:t>MaxFEM</a:t>
            </a:r>
            <a:r>
              <a:rPr lang="en-US" altLang="zh-TW" sz="3970" dirty="0"/>
              <a:t> </a:t>
            </a:r>
            <a:br>
              <a:rPr lang="en-US" altLang="zh-TW" sz="3970" dirty="0"/>
            </a:br>
            <a:r>
              <a:rPr lang="en-US" altLang="zh-TW" sz="3970" dirty="0"/>
              <a:t>(</a:t>
            </a:r>
            <a:r>
              <a:rPr lang="en-US" altLang="zh-TW" sz="3970" b="1" dirty="0">
                <a:solidFill>
                  <a:srgbClr val="00B050"/>
                </a:solidFill>
              </a:rPr>
              <a:t>M</a:t>
            </a:r>
            <a:r>
              <a:rPr lang="en-US" altLang="zh-TW" sz="3970" b="1" dirty="0"/>
              <a:t>aximal </a:t>
            </a:r>
            <a:r>
              <a:rPr lang="en-US" altLang="zh-TW" sz="3970" b="1" dirty="0">
                <a:solidFill>
                  <a:srgbClr val="00B050"/>
                </a:solidFill>
              </a:rPr>
              <a:t>F</a:t>
            </a:r>
            <a:r>
              <a:rPr lang="en-US" altLang="zh-TW" sz="3970" b="1" dirty="0"/>
              <a:t>requent </a:t>
            </a:r>
            <a:r>
              <a:rPr lang="en-US" altLang="zh-TW" sz="3970" b="1" dirty="0">
                <a:solidFill>
                  <a:srgbClr val="00B050"/>
                </a:solidFill>
              </a:rPr>
              <a:t>E</a:t>
            </a:r>
            <a:r>
              <a:rPr lang="en-US" altLang="zh-TW" sz="3970" b="1" dirty="0"/>
              <a:t>pisode </a:t>
            </a:r>
            <a:r>
              <a:rPr lang="en-US" altLang="zh-TW" sz="3970" b="1" dirty="0">
                <a:solidFill>
                  <a:srgbClr val="00B050"/>
                </a:solidFill>
              </a:rPr>
              <a:t>M</a:t>
            </a:r>
            <a:r>
              <a:rPr lang="en-US" altLang="zh-TW" sz="3970" b="1" dirty="0"/>
              <a:t>ining</a:t>
            </a:r>
            <a:r>
              <a:rPr lang="en-US" altLang="zh-TW" sz="3970" dirty="0"/>
              <a:t>)</a:t>
            </a:r>
            <a:endParaRPr lang="en-US" altLang="zh-TW" sz="3970" dirty="0"/>
          </a:p>
          <a:p>
            <a:pPr lvl="1"/>
            <a:r>
              <a:rPr lang="en-US" altLang="zh-TW" sz="3525" dirty="0"/>
              <a:t>To find the </a:t>
            </a:r>
            <a:r>
              <a:rPr lang="en-US" altLang="zh-TW" sz="3525" i="1" dirty="0"/>
              <a:t>maximal </a:t>
            </a:r>
            <a:r>
              <a:rPr lang="en-US" altLang="zh-TW" sz="3525" dirty="0"/>
              <a:t>frequent episodes</a:t>
            </a:r>
            <a:endParaRPr lang="en-US" altLang="zh-TW" sz="3525" dirty="0"/>
          </a:p>
          <a:p>
            <a:pPr lvl="1"/>
            <a:r>
              <a:rPr lang="en-US" altLang="zh-TW" sz="3525" dirty="0"/>
              <a:t>Extends the EMMA algorithm</a:t>
            </a:r>
            <a:endParaRPr lang="en-US" altLang="zh-TW" sz="3525" dirty="0"/>
          </a:p>
          <a:p>
            <a:pPr lvl="1"/>
            <a:r>
              <a:rPr lang="en-US" altLang="zh-TW" sz="3525" dirty="0"/>
              <a:t>Applies techniques to keep only maximal episodes and some optimizations</a:t>
            </a:r>
            <a:endParaRPr lang="en-US" altLang="zh-TW" sz="3525" dirty="0"/>
          </a:p>
          <a:p>
            <a:endParaRPr lang="fr-CA" altLang="zh-TW" sz="3970" dirty="0"/>
          </a:p>
          <a:p>
            <a:endParaRPr lang="en-US" altLang="zh-TW" sz="3970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DC983-A656-4310-B853-8C30532C0C2A}" type="slidenum">
              <a:rPr lang="en-US" sz="1435" smtClean="0"/>
            </a:fld>
            <a:endParaRPr lang="en-US" sz="1435" dirty="0"/>
          </a:p>
        </p:txBody>
      </p:sp>
    </p:spTree>
  </p:cSld>
  <p:clrMapOvr>
    <a:masterClrMapping/>
  </p:clrMapOvr>
  <p:transition spd="med" advClick="0"/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DC983-A656-4310-B853-8C30532C0C2A}" type="slidenum">
              <a:rPr lang="en-US" sz="1435" smtClean="0"/>
            </a:fld>
            <a:endParaRPr lang="en-US" sz="1435" dirty="0"/>
          </a:p>
        </p:txBody>
      </p:sp>
      <p:sp>
        <p:nvSpPr>
          <p:cNvPr id="5" name="Espace réservé du contenu 4"/>
          <p:cNvSpPr/>
          <p:nvPr>
            <p:ph idx="1"/>
          </p:nvPr>
        </p:nvSpPr>
        <p:spPr/>
        <p:txBody>
          <a:bodyPr/>
          <a:p>
            <a:r>
              <a:rPr lang="fr-CA" altLang="en-US" b="1"/>
              <a:t>Step 1</a:t>
            </a:r>
            <a:r>
              <a:rPr lang="fr-CA" altLang="en-US"/>
              <a:t>: Count the support of each event</a:t>
            </a:r>
            <a:endParaRPr lang="fr-CA" altLang="en-US"/>
          </a:p>
          <a:p>
            <a:r>
              <a:rPr lang="fr-CA" altLang="en-US" b="1"/>
              <a:t>Step 2</a:t>
            </a:r>
            <a:r>
              <a:rPr lang="fr-CA" altLang="en-US"/>
              <a:t>: Keep only the frequent events</a:t>
            </a:r>
            <a:endParaRPr lang="fr-CA" altLang="en-US"/>
          </a:p>
          <a:p>
            <a:r>
              <a:rPr lang="fr-CA" altLang="en-US" b="1"/>
              <a:t>Step 3</a:t>
            </a:r>
            <a:r>
              <a:rPr lang="fr-CA" altLang="en-US"/>
              <a:t>: Create the location list of each frequent event</a:t>
            </a:r>
            <a:endParaRPr lang="fr-CA" altLang="en-US"/>
          </a:p>
          <a:p>
            <a:r>
              <a:rPr lang="fr-CA" altLang="en-US" b="1"/>
              <a:t>Step 4</a:t>
            </a:r>
            <a:r>
              <a:rPr lang="fr-CA" altLang="en-US"/>
              <a:t>: Find frequent parallel episodes</a:t>
            </a:r>
            <a:endParaRPr lang="fr-CA" altLang="en-US"/>
          </a:p>
          <a:p>
            <a:r>
              <a:rPr lang="fr-CA" altLang="en-US" b="1"/>
              <a:t>Step 5</a:t>
            </a:r>
            <a:r>
              <a:rPr lang="fr-CA" altLang="en-US"/>
              <a:t>: Re-encode the input sequence and create bound-lists</a:t>
            </a:r>
            <a:endParaRPr lang="fr-CA" altLang="en-US"/>
          </a:p>
          <a:p>
            <a:r>
              <a:rPr lang="fr-CA" altLang="en-US" b="1"/>
              <a:t>Step 6</a:t>
            </a:r>
            <a:r>
              <a:rPr lang="fr-CA" altLang="en-US"/>
              <a:t>:  Find composite episodes (</a:t>
            </a:r>
            <a:r>
              <a:rPr lang="fr-CA" altLang="en-US" u="sng"/>
              <a:t>this step is modified</a:t>
            </a:r>
            <a:r>
              <a:rPr lang="fr-CA" altLang="en-US"/>
              <a:t>)</a:t>
            </a:r>
            <a:endParaRPr lang="fr-CA" altLang="en-US"/>
          </a:p>
        </p:txBody>
      </p:sp>
      <p:sp>
        <p:nvSpPr>
          <p:cNvPr id="7" name="標題 1"/>
          <p:cNvSpPr>
            <a:spLocks noGrp="1"/>
          </p:cNvSpPr>
          <p:nvPr>
            <p:ph type="title"/>
          </p:nvPr>
        </p:nvSpPr>
        <p:spPr>
          <a:xfrm>
            <a:off x="529" y="0"/>
            <a:ext cx="10079567" cy="1461188"/>
          </a:xfrm>
        </p:spPr>
        <p:txBody>
          <a:bodyPr/>
          <a:p>
            <a:pPr algn="ctr"/>
            <a:r>
              <a:rPr lang="fr-CA" altLang="en-US" sz="3970" dirty="0"/>
              <a:t>The process is similar to EMMA</a:t>
            </a:r>
            <a:endParaRPr lang="fr-CA" altLang="en-US" sz="3970" dirty="0"/>
          </a:p>
        </p:txBody>
      </p:sp>
    </p:spTree>
  </p:cSld>
  <p:clrMapOvr>
    <a:masterClrMapping/>
  </p:clrMapOvr>
  <p:transition spd="med" advClick="0"/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標題 1"/>
          <p:cNvSpPr txBox="1"/>
          <p:nvPr/>
        </p:nvSpPr>
        <p:spPr>
          <a:xfrm>
            <a:off x="529" y="62519"/>
            <a:ext cx="10079567" cy="1256446"/>
          </a:xfrm>
          <a:prstGeom prst="rect">
            <a:avLst/>
          </a:prstGeom>
        </p:spPr>
        <p:txBody>
          <a:bodyPr vert="horz" lIns="100795" tIns="50397" rIns="100795" bIns="50397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zh-TW" sz="3970" dirty="0"/>
              <a:t>Step </a:t>
            </a:r>
            <a:r>
              <a:rPr lang="fr-CA" altLang="en-US" sz="3970" dirty="0"/>
              <a:t>6</a:t>
            </a:r>
            <a:r>
              <a:rPr lang="en-US" altLang="zh-TW" sz="3970" dirty="0"/>
              <a:t>: Find Frequent Composite episodes</a:t>
            </a:r>
            <a:endParaRPr lang="zh-TW" altLang="en-US" sz="397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8" name="Content Placeholder 7"/>
              <p:cNvSpPr>
                <a:spLocks noGrp="1"/>
              </p:cNvSpPr>
              <p:nvPr>
                <p:ph idx="1"/>
              </p:nvPr>
            </p:nvSpPr>
            <p:spPr>
              <a:xfrm>
                <a:off x="325677" y="1506208"/>
                <a:ext cx="9591845" cy="5302749"/>
              </a:xfrm>
            </p:spPr>
            <p:txBody>
              <a:bodyPr>
                <a:normAutofit/>
              </a:bodyPr>
              <a:lstStyle/>
              <a:p>
                <a:r>
                  <a:rPr lang="fr-CA" sz="3525" dirty="0" err="1"/>
                  <a:t>During</a:t>
                </a:r>
                <a:r>
                  <a:rPr lang="fr-CA" sz="3525" dirty="0"/>
                  <a:t> the </a:t>
                </a:r>
                <a:r>
                  <a:rPr lang="fr-CA" sz="3525" dirty="0" err="1"/>
                  <a:t>search</a:t>
                </a:r>
                <a:r>
                  <a:rPr lang="fr-CA" sz="3525" dirty="0"/>
                  <a:t>, t</a:t>
                </a:r>
                <a:r>
                  <a:rPr lang="en-US" sz="3525" dirty="0"/>
                  <a:t>o find the maximal episodes:</a:t>
                </a:r>
                <a:endParaRPr lang="en-US" sz="3525" dirty="0"/>
              </a:p>
              <a:p>
                <a:pPr lvl="1"/>
                <a:r>
                  <a:rPr lang="fr-CA" sz="3085" dirty="0"/>
                  <a:t>A</a:t>
                </a:r>
                <a:r>
                  <a:rPr lang="en-US" sz="3085" dirty="0"/>
                  <a:t> set </a:t>
                </a:r>
                <a:r>
                  <a:rPr lang="en-US" sz="3085" dirty="0">
                    <a:solidFill>
                      <a:srgbClr val="0000FF"/>
                    </a:solidFill>
                  </a:rPr>
                  <a:t>W</a:t>
                </a:r>
                <a:r>
                  <a:rPr lang="en-US" sz="3085" dirty="0"/>
                  <a:t> stores the episodes that are currently maximal.</a:t>
                </a:r>
                <a:endParaRPr lang="en-US" sz="3085" dirty="0"/>
              </a:p>
              <a:p>
                <a:pPr lvl="1"/>
                <a:r>
                  <a:rPr lang="fr-CA" sz="3085" dirty="0"/>
                  <a:t>W</a:t>
                </a:r>
                <a:r>
                  <a:rPr lang="en-US" sz="3085" dirty="0"/>
                  <a:t>hen a new episode </a:t>
                </a:r>
                <a14:m>
                  <m:oMath xmlns:m="http://schemas.openxmlformats.org/officeDocument/2006/math">
                    <m:r>
                      <a:rPr lang="fr-CA" sz="3085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𝛼</m:t>
                    </m:r>
                    <m:r>
                      <a:rPr lang="fr-CA" sz="3085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3085" dirty="0"/>
                  <a:t>is found:</a:t>
                </a:r>
                <a:endParaRPr lang="en-US" sz="3085" dirty="0"/>
              </a:p>
              <a:p>
                <a:pPr marL="806450" lvl="2" indent="107950"/>
                <a:r>
                  <a:rPr lang="fr-CA" sz="3085" b="1" dirty="0" err="1"/>
                  <a:t>Sub-episode</a:t>
                </a:r>
                <a:r>
                  <a:rPr lang="fr-CA" sz="3085" b="1" dirty="0"/>
                  <a:t> checking:</a:t>
                </a:r>
                <a:br>
                  <a:rPr lang="fr-CA" sz="3085" b="1" dirty="0"/>
                </a:br>
                <a:r>
                  <a:rPr lang="fr-CA" sz="3085" b="1" dirty="0"/>
                  <a:t>       I</a:t>
                </a:r>
                <a:r>
                  <a:rPr lang="en-US" sz="3085" b="1" dirty="0"/>
                  <a:t>f</a:t>
                </a:r>
                <a:r>
                  <a:rPr lang="en-US" sz="3085" dirty="0"/>
                  <a:t> </a:t>
                </a:r>
                <a14:m>
                  <m:oMath xmlns:m="http://schemas.openxmlformats.org/officeDocument/2006/math">
                    <m:r>
                      <a:rPr lang="fr-CA" sz="3085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𝛼</m:t>
                    </m:r>
                  </m:oMath>
                </a14:m>
                <a:r>
                  <a:rPr lang="en-US" sz="3085" dirty="0"/>
                  <a:t> is included in an episode </a:t>
                </a:r>
                <a14:m>
                  <m:oMath xmlns:m="http://schemas.openxmlformats.org/officeDocument/2006/math">
                    <m:r>
                      <a:rPr lang="fr-CA" sz="3085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𝛽</m:t>
                    </m:r>
                  </m:oMath>
                </a14:m>
                <a:r>
                  <a:rPr lang="en-US" sz="3085" dirty="0"/>
                  <a:t> already in </a:t>
                </a:r>
                <a:r>
                  <a:rPr lang="en-US" sz="3085" dirty="0">
                    <a:solidFill>
                      <a:srgbClr val="0000FF"/>
                    </a:solidFill>
                  </a:rPr>
                  <a:t>W</a:t>
                </a:r>
                <a:r>
                  <a:rPr lang="en-US" sz="3085" dirty="0"/>
                  <a:t>, </a:t>
                </a:r>
                <a:br>
                  <a:rPr lang="en-US" sz="3085" dirty="0"/>
                </a:br>
                <a:r>
                  <a:rPr lang="en-US" sz="3085" dirty="0"/>
                  <a:t>       </a:t>
                </a:r>
                <a:r>
                  <a:rPr lang="en-US" sz="3085" b="1" dirty="0"/>
                  <a:t>then</a:t>
                </a:r>
                <a14:m>
                  <m:oMath xmlns:m="http://schemas.openxmlformats.org/officeDocument/2006/math">
                    <m:r>
                      <a:rPr lang="fr-CA" sz="3085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fr-CA" sz="3085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𝛼</m:t>
                    </m:r>
                  </m:oMath>
                </a14:m>
                <a:r>
                  <a:rPr lang="en-US" sz="3085" dirty="0"/>
                  <a:t> is not added to </a:t>
                </a:r>
                <a:r>
                  <a:rPr lang="en-US" sz="3085" dirty="0">
                    <a:solidFill>
                      <a:srgbClr val="0000FF"/>
                    </a:solidFill>
                  </a:rPr>
                  <a:t>W</a:t>
                </a:r>
                <a:r>
                  <a:rPr lang="en-US" sz="3085" dirty="0"/>
                  <a:t>.</a:t>
                </a:r>
                <a:endParaRPr lang="en-US" sz="3085" dirty="0"/>
              </a:p>
              <a:p>
                <a:pPr marL="806450" lvl="2" indent="107950"/>
                <a:r>
                  <a:rPr lang="fr-CA" sz="3085" b="1" dirty="0"/>
                  <a:t>Super-</a:t>
                </a:r>
                <a:r>
                  <a:rPr lang="fr-CA" sz="3085" b="1" dirty="0" err="1"/>
                  <a:t>episode</a:t>
                </a:r>
                <a:r>
                  <a:rPr lang="fr-CA" sz="3085" b="1" dirty="0"/>
                  <a:t> checking:</a:t>
                </a:r>
                <a:br>
                  <a:rPr lang="fr-CA" sz="3085" b="1" dirty="0"/>
                </a:br>
                <a:r>
                  <a:rPr lang="fr-CA" sz="3085" b="1" dirty="0"/>
                  <a:t>        I</a:t>
                </a:r>
                <a:r>
                  <a:rPr lang="en-US" sz="3085" b="1" dirty="0"/>
                  <a:t>f</a:t>
                </a:r>
                <a:r>
                  <a:rPr lang="en-US" sz="3085" dirty="0"/>
                  <a:t> an episode </a:t>
                </a:r>
                <a14:m>
                  <m:oMath xmlns:m="http://schemas.openxmlformats.org/officeDocument/2006/math">
                    <m:r>
                      <a:rPr lang="fr-CA" sz="3085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𝛽</m:t>
                    </m:r>
                  </m:oMath>
                </a14:m>
                <a:r>
                  <a:rPr lang="en-US" sz="3085" dirty="0"/>
                  <a:t> from </a:t>
                </a:r>
                <a:r>
                  <a:rPr lang="en-US" sz="3085" dirty="0">
                    <a:solidFill>
                      <a:srgbClr val="0000FF"/>
                    </a:solidFill>
                  </a:rPr>
                  <a:t>W</a:t>
                </a:r>
                <a:r>
                  <a:rPr lang="en-US" sz="3085" dirty="0"/>
                  <a:t> is included in </a:t>
                </a:r>
                <a14:m>
                  <m:oMath xmlns:m="http://schemas.openxmlformats.org/officeDocument/2006/math">
                    <m:r>
                      <a:rPr lang="fr-CA" sz="3085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𝛼</m:t>
                    </m:r>
                  </m:oMath>
                </a14:m>
                <a:r>
                  <a:rPr lang="en-US" sz="3085" dirty="0"/>
                  <a:t>, </a:t>
                </a:r>
                <a:br>
                  <a:rPr lang="en-US" sz="3085" dirty="0"/>
                </a:br>
                <a:r>
                  <a:rPr lang="en-US" sz="3085" dirty="0"/>
                  <a:t>        </a:t>
                </a:r>
                <a:r>
                  <a:rPr lang="en-US" sz="3085" b="1" dirty="0"/>
                  <a:t>then</a:t>
                </a:r>
                <a:r>
                  <a:rPr lang="en-US" sz="3085" dirty="0"/>
                  <a:t> </a:t>
                </a:r>
                <a14:m>
                  <m:oMath xmlns:m="http://schemas.openxmlformats.org/officeDocument/2006/math">
                    <m:r>
                      <a:rPr lang="fr-CA" sz="3085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𝛽</m:t>
                    </m:r>
                    <m:r>
                      <a:rPr lang="fr-CA" sz="3085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3085" dirty="0"/>
                  <a:t>is removed from </a:t>
                </a:r>
                <a:r>
                  <a:rPr lang="en-US" sz="3085" dirty="0">
                    <a:solidFill>
                      <a:srgbClr val="0000FF"/>
                    </a:solidFill>
                  </a:rPr>
                  <a:t>W</a:t>
                </a:r>
                <a:endParaRPr lang="en-US" sz="3085" dirty="0"/>
              </a:p>
              <a:p>
                <a:pPr lvl="2"/>
                <a:endParaRPr lang="en-US" sz="2645" dirty="0"/>
              </a:p>
              <a:p>
                <a:pPr lvl="2"/>
                <a:endParaRPr lang="en-US" sz="2645" dirty="0"/>
              </a:p>
              <a:p>
                <a:endParaRPr lang="en-US" sz="3525" dirty="0"/>
              </a:p>
            </p:txBody>
          </p:sp>
        </mc:Choice>
        <mc:Fallback>
          <p:sp>
            <p:nvSpPr>
              <p:cNvPr id="8" name="Content Placeholder 7"/>
              <p:cNvSpPr>
                <a:spLocks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25677" y="1506208"/>
                <a:ext cx="9591845" cy="5302749"/>
              </a:xfrm>
              <a:blipFill rotWithShape="1">
                <a:blip r:embed="rId1"/>
                <a:stretch>
                  <a:fillRect l="-6" t="-12" r="1" b="-28467"/>
                </a:stretch>
              </a:blipFill>
            </p:spPr>
            <p:txBody>
              <a:bodyPr/>
              <a:lstStyle/>
              <a:p>
                <a:r>
                  <a:rPr lang="fr-CA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 spd="med" advClick="0"/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標題 1"/>
          <p:cNvSpPr txBox="1"/>
          <p:nvPr/>
        </p:nvSpPr>
        <p:spPr>
          <a:xfrm>
            <a:off x="529" y="62519"/>
            <a:ext cx="10079567" cy="1256446"/>
          </a:xfrm>
          <a:prstGeom prst="rect">
            <a:avLst/>
          </a:prstGeom>
        </p:spPr>
        <p:txBody>
          <a:bodyPr vert="horz" lIns="100795" tIns="50397" rIns="100795" bIns="50397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zh-TW" sz="3970"/>
              <a:t>Step </a:t>
            </a:r>
            <a:r>
              <a:rPr lang="fr-CA" altLang="en-US" sz="3970"/>
              <a:t>6</a:t>
            </a:r>
            <a:r>
              <a:rPr lang="en-US" altLang="zh-TW" sz="3970"/>
              <a:t>: Finding Frequent Composite episodes</a:t>
            </a:r>
            <a:endParaRPr lang="zh-TW" altLang="en-US" sz="3970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596632" y="1506208"/>
            <a:ext cx="9320890" cy="5302749"/>
          </a:xfrm>
        </p:spPr>
        <p:txBody>
          <a:bodyPr/>
          <a:lstStyle/>
          <a:p>
            <a:pPr marL="0" indent="0">
              <a:buNone/>
            </a:pPr>
            <a:r>
              <a:rPr lang="fr-CA" dirty="0" err="1"/>
              <a:t>Result</a:t>
            </a:r>
            <a:r>
              <a:rPr lang="fr-CA" dirty="0"/>
              <a:t>: 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Table 3"/>
              <p:cNvGraphicFramePr>
                <a:graphicFrameLocks noGrp="1"/>
              </p:cNvGraphicFramePr>
              <p:nvPr/>
            </p:nvGraphicFramePr>
            <p:xfrm>
              <a:off x="3728650" y="2803230"/>
              <a:ext cx="2785745" cy="2065020"/>
            </p:xfrm>
            <a:graphic>
              <a:graphicData uri="http://schemas.openxmlformats.org/drawingml/2006/table">
                <a:tbl>
                  <a:tblPr firstRow="1" bandRow="1">
                    <a:tableStyleId>{B301B821-A1FF-4177-AEE7-76D212191A09}</a:tableStyleId>
                  </a:tblPr>
                  <a:tblGrid>
                    <a:gridCol w="1590040"/>
                    <a:gridCol w="1195705"/>
                  </a:tblGrid>
                  <a:tr h="604520">
                    <a:tc>
                      <a:txBody>
                        <a:bodyPr/>
                        <a:lstStyle/>
                        <a:p>
                          <a:r>
                            <a:rPr lang="fr-CA" sz="2205" dirty="0" err="1"/>
                            <a:t>Episode</a:t>
                          </a:r>
                          <a:endParaRPr lang="en-US" sz="2205" dirty="0"/>
                        </a:p>
                      </a:txBody>
                      <a:tcPr marL="100795" marR="100795" marT="50397" marB="50397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fr-CA" sz="2205" dirty="0"/>
                            <a:t>Support</a:t>
                          </a:r>
                          <a:endParaRPr lang="en-US" sz="2205" dirty="0"/>
                        </a:p>
                      </a:txBody>
                      <a:tcPr marL="100795" marR="100795" marT="50397" marB="50397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511810">
                    <a:tc>
                      <a:txBody>
                        <a:bodyPr/>
                        <a:lstStyle/>
                        <a:p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d>
                                  <m:dPr>
                                    <m:begChr m:val="⟨"/>
                                    <m:endChr m:val="⟩"/>
                                    <m:ctrlPr>
                                      <a:rPr lang="en-US" altLang="zh-TW" sz="2205" i="0" smtClean="0"/>
                                    </m:ctrlPr>
                                  </m:dPr>
                                  <m:e>
                                    <m:d>
                                      <m:dPr>
                                        <m:begChr m:val="{"/>
                                        <m:endChr m:val="}"/>
                                        <m:ctrlPr>
                                          <a:rPr lang="en-US" altLang="zh-TW" sz="2205" i="0"/>
                                        </m:ctrlPr>
                                      </m:dPr>
                                      <m:e>
                                        <m:r>
                                          <m:rPr>
                                            <m:sty m:val="p"/>
                                          </m:rPr>
                                          <a:rPr lang="fr-CA" altLang="zh-TW" sz="2205" b="0" i="0" smtClean="0">
                                            <a:latin typeface="Cambria Math" panose="02040503050406030204" pitchFamily="18" charset="0"/>
                                          </a:rPr>
                                          <m:t>c</m:t>
                                        </m:r>
                                      </m:e>
                                    </m:d>
                                    <m:r>
                                      <a:rPr lang="en-US" altLang="zh-TW" sz="2205" i="0" smtClean="0">
                                        <a:latin typeface="Cambria Math" panose="02040503050406030204" pitchFamily="18" charset="0"/>
                                      </a:rPr>
                                      <m:t> 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en-US" sz="2205" i="0" dirty="0"/>
                        </a:p>
                      </a:txBody>
                      <a:tcPr marL="100795" marR="100795" marT="50397" marB="50397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fr-CA" sz="2205" dirty="0"/>
                            <a:t>2</a:t>
                          </a:r>
                          <a:endParaRPr lang="en-US" sz="2205" dirty="0"/>
                        </a:p>
                      </a:txBody>
                      <a:tcPr marL="100795" marR="100795" marT="50397" marB="50397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436880">
                    <a:tc>
                      <a:txBody>
                        <a:bodyPr/>
                        <a:lstStyle/>
                        <a:p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d>
                                  <m:dPr>
                                    <m:begChr m:val="⟨"/>
                                    <m:endChr m:val="⟩"/>
                                    <m:ctrlPr>
                                      <a:rPr lang="en-US" altLang="zh-TW" sz="2205" i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d>
                                      <m:dPr>
                                        <m:begChr m:val="{"/>
                                        <m:endChr m:val="}"/>
                                        <m:ctrlPr>
                                          <a:rPr lang="fr-CA" altLang="zh-TW" sz="2205" b="0" i="0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m:rPr>
                                            <m:sty m:val="p"/>
                                          </m:rPr>
                                          <a:rPr lang="fr-CA" altLang="zh-TW" sz="2205" b="0" i="0" smtClean="0">
                                            <a:latin typeface="Cambria Math" panose="02040503050406030204" pitchFamily="18" charset="0"/>
                                          </a:rPr>
                                          <m:t>a</m:t>
                                        </m:r>
                                      </m:e>
                                    </m:d>
                                    <m:r>
                                      <a:rPr lang="fr-CA" altLang="zh-TW" sz="2205" b="0" i="0" smtClean="0"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d>
                                      <m:dPr>
                                        <m:begChr m:val="{"/>
                                        <m:endChr m:val="}"/>
                                        <m:ctrlPr>
                                          <a:rPr lang="en-US" altLang="zh-TW" sz="2205" i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m:rPr>
                                            <m:sty m:val="p"/>
                                          </m:rPr>
                                          <a:rPr lang="fr-CA" altLang="zh-TW" sz="2205" b="0" i="0" smtClean="0">
                                            <a:latin typeface="Cambria Math" panose="02040503050406030204" pitchFamily="18" charset="0"/>
                                          </a:rPr>
                                          <m:t>a</m:t>
                                        </m:r>
                                        <m:r>
                                          <a:rPr lang="fr-CA" altLang="zh-TW" sz="2205" b="0" i="0" smtClean="0">
                                            <a:latin typeface="Cambria Math" panose="02040503050406030204" pitchFamily="18" charset="0"/>
                                          </a:rPr>
                                          <m:t>,</m:t>
                                        </m:r>
                                        <m:r>
                                          <m:rPr>
                                            <m:sty m:val="p"/>
                                          </m:rPr>
                                          <a:rPr lang="fr-CA" altLang="zh-TW" sz="2205" b="0" i="0" smtClean="0">
                                            <a:latin typeface="Cambria Math" panose="02040503050406030204" pitchFamily="18" charset="0"/>
                                          </a:rPr>
                                          <m:t>b</m:t>
                                        </m:r>
                                      </m:e>
                                    </m:d>
                                    <m:r>
                                      <a:rPr lang="en-US" altLang="zh-TW" sz="2205" i="0" smtClean="0">
                                        <a:latin typeface="Cambria Math" panose="02040503050406030204" pitchFamily="18" charset="0"/>
                                      </a:rPr>
                                      <m:t> 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en-US" sz="2205" i="0" dirty="0"/>
                        </a:p>
                      </a:txBody>
                      <a:tcPr marL="100795" marR="100795" marT="50397" marB="50397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fr-CA" sz="2205" dirty="0"/>
                            <a:t>2</a:t>
                          </a:r>
                          <a:endParaRPr lang="en-US" sz="2205" dirty="0"/>
                        </a:p>
                      </a:txBody>
                      <a:tcPr marL="100795" marR="100795" marT="50397" marB="50397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Table 3"/>
              <p:cNvGraphicFramePr>
                <a:graphicFrameLocks noGrp="1"/>
              </p:cNvGraphicFramePr>
              <p:nvPr/>
            </p:nvGraphicFramePr>
            <p:xfrm>
              <a:off x="3728650" y="2803230"/>
              <a:ext cx="2785745" cy="2065020"/>
            </p:xfrm>
            <a:graphic>
              <a:graphicData uri="http://schemas.openxmlformats.org/drawingml/2006/table">
                <a:tbl>
                  <a:tblPr firstRow="1" bandRow="1">
                    <a:tableStyleId>{B301B821-A1FF-4177-AEE7-76D212191A09}</a:tableStyleId>
                  </a:tblPr>
                  <a:tblGrid>
                    <a:gridCol w="1590040"/>
                    <a:gridCol w="1195705"/>
                  </a:tblGrid>
                  <a:tr h="604520">
                    <a:tc>
                      <a:txBody>
                        <a:bodyPr/>
                        <a:lstStyle/>
                        <a:p>
                          <a:r>
                            <a:rPr lang="fr-CA" sz="2205" dirty="0" err="1"/>
                            <a:t>Episode</a:t>
                          </a:r>
                          <a:endParaRPr lang="en-US" sz="2205" dirty="0"/>
                        </a:p>
                      </a:txBody>
                      <a:tcPr marL="100795" marR="100795" marT="50397" marB="50397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fr-CA" sz="2205" dirty="0"/>
                            <a:t>Support</a:t>
                          </a:r>
                          <a:endParaRPr lang="en-US" sz="2205" dirty="0"/>
                        </a:p>
                      </a:txBody>
                      <a:tcPr marL="100795" marR="100795" marT="50397" marB="50397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511810">
                    <a:tc>
                      <a:txBody>
                        <a:bodyPr/>
                        <a:lstStyle/>
                        <a:p>
                          <a:endParaRPr lang="fr-CA"/>
                        </a:p>
                      </a:txBody>
                      <a:tcPr marL="100795" marR="100795" marT="50397" marB="50397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1"/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fr-CA" sz="2205" dirty="0"/>
                            <a:t>2</a:t>
                          </a:r>
                          <a:endParaRPr lang="en-US" sz="2205" dirty="0"/>
                        </a:p>
                      </a:txBody>
                      <a:tcPr marL="100795" marR="100795" marT="50397" marB="50397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436880">
                    <a:tc>
                      <a:txBody>
                        <a:bodyPr/>
                        <a:lstStyle/>
                        <a:p>
                          <a:endParaRPr lang="fr-CA"/>
                        </a:p>
                      </a:txBody>
                      <a:tcPr marL="100795" marR="100795" marT="50397" marB="50397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1"/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fr-CA" sz="2205" dirty="0"/>
                            <a:t>2</a:t>
                          </a:r>
                          <a:endParaRPr lang="en-US" sz="2205" dirty="0"/>
                        </a:p>
                      </a:txBody>
                      <a:tcPr marL="100795" marR="100795" marT="50397" marB="50397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" name="文字方塊 4"/>
              <p:cNvSpPr txBox="1"/>
              <p:nvPr/>
            </p:nvSpPr>
            <p:spPr>
              <a:xfrm>
                <a:off x="3241164" y="2350048"/>
                <a:ext cx="4031826" cy="407670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CA" altLang="zh-TW" sz="2645" b="1" i="0" smtClean="0">
                          <a:latin typeface="Cambria Math" panose="02040503050406030204" pitchFamily="18" charset="0"/>
                        </a:rPr>
                        <m:t>𝐌𝐚𝐱𝐢𝐦𝐚𝐥</m:t>
                      </m:r>
                      <m:r>
                        <a:rPr lang="fr-CA" altLang="zh-TW" sz="2645" b="1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fr-CA" altLang="zh-TW" sz="2645" b="1" i="0" smtClean="0">
                          <a:latin typeface="Cambria Math" panose="02040503050406030204" pitchFamily="18" charset="0"/>
                        </a:rPr>
                        <m:t>𝐟𝐫𝐞𝐪𝐮𝐞𝐧𝐭</m:t>
                      </m:r>
                      <m:r>
                        <a:rPr lang="en-US" altLang="zh-TW" sz="2645" b="1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altLang="zh-TW" sz="2645" b="1" i="0" smtClean="0">
                          <a:latin typeface="Cambria Math" panose="02040503050406030204" pitchFamily="18" charset="0"/>
                        </a:rPr>
                        <m:t>𝐞𝐩𝐢𝐬𝐨𝐝𝐞𝐬</m:t>
                      </m:r>
                    </m:oMath>
                  </m:oMathPara>
                </a14:m>
                <a:endParaRPr lang="zh-TW" altLang="en-US" sz="2645" dirty="0"/>
              </a:p>
            </p:txBody>
          </p:sp>
        </mc:Choice>
        <mc:Fallback>
          <p:sp>
            <p:nvSpPr>
              <p:cNvPr id="5" name="文字方塊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41164" y="2350048"/>
                <a:ext cx="4031826" cy="407670"/>
              </a:xfrm>
              <a:prstGeom prst="rect">
                <a:avLst/>
              </a:prstGeom>
              <a:blipFill rotWithShape="1">
                <a:blip r:embed="rId2"/>
                <a:stretch>
                  <a:fillRect l="-3" t="-134" r="-7284" b="134"/>
                </a:stretch>
              </a:blipFill>
            </p:spPr>
            <p:txBody>
              <a:bodyPr/>
              <a:lstStyle/>
              <a:p>
                <a:r>
                  <a:rPr lang="fr-CA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 spd="med" advClick="0"/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30" y="402485"/>
            <a:ext cx="10079567" cy="789723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525" b="1" dirty="0"/>
              <a:t>Optimization 1</a:t>
            </a:r>
            <a:br>
              <a:rPr lang="en-US" sz="3525" b="1" dirty="0"/>
            </a:br>
            <a:r>
              <a:rPr lang="en-US" sz="3525" b="1" dirty="0"/>
              <a:t>EFE: Efficient Filtering of Non-maximal episodes</a:t>
            </a:r>
            <a:endParaRPr lang="en-US" sz="3525" b="1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fr-CA" sz="3600" dirty="0" err="1"/>
              <a:t>MaxFEM implements</a:t>
            </a:r>
            <a:r>
              <a:rPr lang="fr-CA" sz="3600" dirty="0"/>
              <a:t> </a:t>
            </a:r>
            <a:r>
              <a:rPr lang="fr-CA" sz="3600" b="1" dirty="0">
                <a:solidFill>
                  <a:srgbClr val="0070C0"/>
                </a:solidFill>
              </a:rPr>
              <a:t>W</a:t>
            </a:r>
            <a:r>
              <a:rPr lang="fr-CA" sz="3600" dirty="0"/>
              <a:t>  as a List of </a:t>
            </a:r>
            <a:r>
              <a:rPr lang="fr-CA" sz="3200" dirty="0" err="1"/>
              <a:t>heaps</a:t>
            </a:r>
            <a:endParaRPr lang="fr-CA" sz="3200" dirty="0" err="1"/>
          </a:p>
        </p:txBody>
      </p:sp>
      <p:sp>
        <p:nvSpPr>
          <p:cNvPr id="4" name="Rectangle 3"/>
          <p:cNvSpPr/>
          <p:nvPr/>
        </p:nvSpPr>
        <p:spPr>
          <a:xfrm>
            <a:off x="2947253" y="3246494"/>
            <a:ext cx="892082" cy="6857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A" sz="3200" dirty="0"/>
              <a:t>W</a:t>
            </a:r>
            <a:r>
              <a:rPr lang="fr-CA" sz="3200" baseline="-25000" dirty="0"/>
              <a:t>1</a:t>
            </a:r>
            <a:endParaRPr lang="fr-CA" sz="1800" dirty="0"/>
          </a:p>
        </p:txBody>
      </p:sp>
      <p:sp>
        <p:nvSpPr>
          <p:cNvPr id="7" name="Rectangle 6"/>
          <p:cNvSpPr/>
          <p:nvPr/>
        </p:nvSpPr>
        <p:spPr>
          <a:xfrm>
            <a:off x="3839335" y="3246494"/>
            <a:ext cx="892082" cy="6857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A" sz="3200" dirty="0"/>
              <a:t>W</a:t>
            </a:r>
            <a:r>
              <a:rPr lang="fr-CA" sz="3200" baseline="-25000" dirty="0"/>
              <a:t>2</a:t>
            </a:r>
            <a:endParaRPr lang="fr-CA" sz="1800" dirty="0"/>
          </a:p>
        </p:txBody>
      </p:sp>
      <p:sp>
        <p:nvSpPr>
          <p:cNvPr id="8" name="Rectangle 7"/>
          <p:cNvSpPr/>
          <p:nvPr/>
        </p:nvSpPr>
        <p:spPr>
          <a:xfrm>
            <a:off x="4699669" y="3246494"/>
            <a:ext cx="892082" cy="6857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A" sz="3200" dirty="0"/>
              <a:t>W</a:t>
            </a:r>
            <a:r>
              <a:rPr lang="fr-CA" sz="3200" baseline="-25000" dirty="0"/>
              <a:t>3</a:t>
            </a:r>
            <a:endParaRPr lang="fr-CA" sz="1800" dirty="0"/>
          </a:p>
        </p:txBody>
      </p:sp>
      <p:sp>
        <p:nvSpPr>
          <p:cNvPr id="9" name="Rectangle 8"/>
          <p:cNvSpPr/>
          <p:nvPr/>
        </p:nvSpPr>
        <p:spPr>
          <a:xfrm>
            <a:off x="5591751" y="3246494"/>
            <a:ext cx="892082" cy="6857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A" sz="3200" dirty="0"/>
              <a:t>…</a:t>
            </a:r>
            <a:endParaRPr lang="fr-CA" sz="1800" dirty="0"/>
          </a:p>
        </p:txBody>
      </p:sp>
      <p:sp>
        <p:nvSpPr>
          <p:cNvPr id="10" name="Rectangle 9"/>
          <p:cNvSpPr/>
          <p:nvPr/>
        </p:nvSpPr>
        <p:spPr>
          <a:xfrm>
            <a:off x="6510182" y="3246494"/>
            <a:ext cx="892082" cy="6857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A" sz="3200" dirty="0" err="1"/>
              <a:t>W</a:t>
            </a:r>
            <a:r>
              <a:rPr lang="fr-CA" sz="3200" baseline="-25000" dirty="0" err="1"/>
              <a:t>n</a:t>
            </a:r>
            <a:endParaRPr lang="fr-CA" sz="1800" dirty="0"/>
          </a:p>
        </p:txBody>
      </p:sp>
      <p:sp>
        <p:nvSpPr>
          <p:cNvPr id="11" name="Rectangle 10"/>
          <p:cNvSpPr/>
          <p:nvPr/>
        </p:nvSpPr>
        <p:spPr>
          <a:xfrm>
            <a:off x="2170171" y="3322687"/>
            <a:ext cx="924560" cy="52197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CA" sz="2800" b="1" dirty="0">
                <a:solidFill>
                  <a:srgbClr val="0070C0"/>
                </a:solidFill>
              </a:rPr>
              <a:t>W = </a:t>
            </a:r>
            <a:endParaRPr lang="fr-CA" sz="2800" dirty="0"/>
          </a:p>
        </p:txBody>
      </p:sp>
      <p:sp>
        <p:nvSpPr>
          <p:cNvPr id="12" name="ZoneTexte 11"/>
          <p:cNvSpPr txBox="1"/>
          <p:nvPr/>
        </p:nvSpPr>
        <p:spPr>
          <a:xfrm>
            <a:off x="240217" y="4617950"/>
            <a:ext cx="9676384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3200" dirty="0"/>
              <a:t>The </a:t>
            </a:r>
            <a:r>
              <a:rPr lang="fr-CA" sz="3200" b="1" dirty="0">
                <a:solidFill>
                  <a:srgbClr val="0070C0"/>
                </a:solidFill>
              </a:rPr>
              <a:t>k-th</a:t>
            </a:r>
            <a:r>
              <a:rPr lang="fr-CA" sz="3200" dirty="0"/>
              <a:t> </a:t>
            </a:r>
            <a:r>
              <a:rPr lang="fr-CA" sz="3200" dirty="0" err="1"/>
              <a:t>list</a:t>
            </a:r>
            <a:r>
              <a:rPr lang="fr-CA" sz="3200" dirty="0"/>
              <a:t> entry </a:t>
            </a:r>
            <a:r>
              <a:rPr lang="fr-CA" sz="3200" dirty="0" err="1"/>
              <a:t>contains</a:t>
            </a:r>
            <a:r>
              <a:rPr lang="fr-CA" sz="3200" dirty="0"/>
              <a:t> </a:t>
            </a:r>
            <a:r>
              <a:rPr lang="fr-CA" sz="3200" dirty="0" err="1"/>
              <a:t>episodes</a:t>
            </a:r>
            <a:r>
              <a:rPr lang="fr-CA" sz="3200" dirty="0"/>
              <a:t> of size </a:t>
            </a:r>
            <a:r>
              <a:rPr lang="fr-CA" sz="3200" b="1" dirty="0">
                <a:solidFill>
                  <a:srgbClr val="0070C0"/>
                </a:solidFill>
              </a:rPr>
              <a:t>k</a:t>
            </a:r>
            <a:endParaRPr lang="fr-CA" sz="3200" b="1" dirty="0">
              <a:solidFill>
                <a:srgbClr val="0070C0"/>
              </a:solidFill>
            </a:endParaRPr>
          </a:p>
        </p:txBody>
      </p:sp>
      <p:sp>
        <p:nvSpPr>
          <p:cNvPr id="13" name="ZoneTexte 12"/>
          <p:cNvSpPr txBox="1"/>
          <p:nvPr/>
        </p:nvSpPr>
        <p:spPr>
          <a:xfrm>
            <a:off x="849753" y="5989406"/>
            <a:ext cx="8457312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2400" dirty="0"/>
              <a:t>This </a:t>
            </a:r>
            <a:r>
              <a:rPr lang="fr-CA" sz="2400" dirty="0" err="1"/>
              <a:t>allows</a:t>
            </a:r>
            <a:r>
              <a:rPr lang="fr-CA" sz="2400" dirty="0"/>
              <a:t> to </a:t>
            </a:r>
            <a:r>
              <a:rPr lang="fr-CA" sz="2400" dirty="0" err="1"/>
              <a:t>perform</a:t>
            </a:r>
            <a:r>
              <a:rPr lang="fr-CA" sz="2400" dirty="0"/>
              <a:t> super-</a:t>
            </a:r>
            <a:r>
              <a:rPr lang="fr-CA" sz="2400" dirty="0" err="1"/>
              <a:t>episode</a:t>
            </a:r>
            <a:r>
              <a:rPr lang="fr-CA" sz="2400" dirty="0"/>
              <a:t> checking and </a:t>
            </a:r>
            <a:r>
              <a:rPr lang="fr-CA" sz="2400" dirty="0" err="1"/>
              <a:t>sub-episode</a:t>
            </a:r>
            <a:r>
              <a:rPr lang="fr-CA" sz="2400" dirty="0"/>
              <a:t> checking </a:t>
            </a:r>
            <a:r>
              <a:rPr lang="fr-CA" sz="2400" dirty="0" err="1"/>
              <a:t>only</a:t>
            </a:r>
            <a:r>
              <a:rPr lang="fr-CA" sz="2400" dirty="0"/>
              <a:t> </a:t>
            </a:r>
            <a:r>
              <a:rPr lang="fr-CA" sz="2400" dirty="0" err="1"/>
              <a:t>with</a:t>
            </a:r>
            <a:r>
              <a:rPr lang="fr-CA" sz="2400" dirty="0"/>
              <a:t> </a:t>
            </a:r>
            <a:r>
              <a:rPr lang="fr-CA" sz="2400" dirty="0" err="1"/>
              <a:t>smaller</a:t>
            </a:r>
            <a:r>
              <a:rPr lang="fr-CA" sz="2400" dirty="0"/>
              <a:t> and </a:t>
            </a:r>
            <a:r>
              <a:rPr lang="fr-CA" sz="2400" dirty="0" err="1"/>
              <a:t>larger</a:t>
            </a:r>
            <a:r>
              <a:rPr lang="fr-CA" sz="2400" dirty="0"/>
              <a:t> patterns</a:t>
            </a:r>
            <a:endParaRPr lang="fr-CA" sz="2400" dirty="0"/>
          </a:p>
        </p:txBody>
      </p:sp>
      <p:sp>
        <p:nvSpPr>
          <p:cNvPr id="14" name="Espace réservé du numéro de diapositive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2CE1AC3-715D-4D80-8097-7A9D29DF156E}" type="slidenum">
              <a:rPr lang="en-GB" sz="1435" smtClean="0"/>
            </a:fld>
            <a:endParaRPr lang="en-GB" sz="1435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2628" y="55299"/>
            <a:ext cx="9435368" cy="1461188"/>
          </a:xfrm>
        </p:spPr>
        <p:txBody>
          <a:bodyPr/>
          <a:lstStyle/>
          <a:p>
            <a:pPr algn="ctr"/>
            <a:r>
              <a:rPr lang="fr-CA" altLang="en-US" dirty="0"/>
              <a:t>The </a:t>
            </a:r>
            <a:r>
              <a:rPr lang="en-US" altLang="fr-CA" dirty="0"/>
              <a:t>g</a:t>
            </a:r>
            <a:r>
              <a:rPr lang="fr-CA" altLang="en-US" dirty="0"/>
              <a:t>oal of E</a:t>
            </a:r>
            <a:r>
              <a:rPr lang="en-US" dirty="0"/>
              <a:t>pisode Mining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2628" y="1650482"/>
            <a:ext cx="9617474" cy="5587621"/>
          </a:xfrm>
        </p:spPr>
        <p:txBody>
          <a:bodyPr>
            <a:normAutofit/>
          </a:bodyPr>
          <a:lstStyle/>
          <a:p>
            <a:pPr marL="180340" lvl="1" indent="0">
              <a:buNone/>
            </a:pPr>
            <a:r>
              <a:rPr lang="fr-CA" sz="2800" dirty="0">
                <a:sym typeface="+mn-ea"/>
              </a:rPr>
              <a:t>Or that </a:t>
            </a:r>
            <a:r>
              <a:rPr lang="fr-CA" sz="2800" b="1" dirty="0">
                <a:solidFill>
                  <a:srgbClr val="00B050"/>
                </a:solidFill>
                <a:sym typeface="+mn-ea"/>
              </a:rPr>
              <a:t>c</a:t>
            </a:r>
            <a:r>
              <a:rPr lang="fr-CA" sz="2800" b="1" dirty="0">
                <a:solidFill>
                  <a:srgbClr val="00B050"/>
                </a:solidFill>
                <a:sym typeface="+mn-ea"/>
              </a:rPr>
              <a:t>ake </a:t>
            </a:r>
            <a:r>
              <a:rPr lang="fr-CA" sz="2800" dirty="0">
                <a:sym typeface="+mn-ea"/>
              </a:rPr>
              <a:t>is frequently bought shortly before buying </a:t>
            </a:r>
            <a:r>
              <a:rPr lang="fr-CA" sz="2800" b="1" dirty="0">
                <a:solidFill>
                  <a:srgbClr val="00B050"/>
                </a:solidFill>
                <a:sym typeface="+mn-ea"/>
              </a:rPr>
              <a:t>bread</a:t>
            </a:r>
            <a:endParaRPr lang="fr-CA" sz="2800" b="1" dirty="0">
              <a:solidFill>
                <a:srgbClr val="00B050"/>
              </a:solidFill>
              <a:sym typeface="+mn-ea"/>
            </a:endParaRPr>
          </a:p>
        </p:txBody>
      </p:sp>
      <p:pic>
        <p:nvPicPr>
          <p:cNvPr id="17" name="Picture 2" descr="See the source image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3769" y="2414713"/>
            <a:ext cx="529862" cy="5298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4" descr="See the source imag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955" y="2732045"/>
            <a:ext cx="529862" cy="6215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303" descr="Loaf of bread loaf free vectors deluxevectors clip art image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3075" y="2875912"/>
            <a:ext cx="726109" cy="4255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2" descr="See the source image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7027" y="2823775"/>
            <a:ext cx="529862" cy="5298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" descr="See the source image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5485" y="2372244"/>
            <a:ext cx="529862" cy="5298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2" descr="See the source image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3807" y="2823773"/>
            <a:ext cx="529862" cy="5298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303" descr="Loaf of bread loaf free vectors deluxevectors clip art image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1375" y="2915208"/>
            <a:ext cx="726109" cy="4255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2" descr="See the source image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3785" y="2411539"/>
            <a:ext cx="529862" cy="5298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4" descr="See the source imag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7484" y="2705714"/>
            <a:ext cx="529862" cy="6215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303" descr="Loaf of bread loaf free vectors deluxevectors clip art image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0347" y="2928054"/>
            <a:ext cx="726109" cy="4255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6" descr="Image result for dates fruit clipart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125" b="20728"/>
          <a:stretch>
            <a:fillRect/>
          </a:stretch>
        </p:blipFill>
        <p:spPr bwMode="auto">
          <a:xfrm>
            <a:off x="8356456" y="2713316"/>
            <a:ext cx="726109" cy="6003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Image 2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559560" y="3403600"/>
            <a:ext cx="8210550" cy="1057275"/>
          </a:xfrm>
          <a:prstGeom prst="rect">
            <a:avLst/>
          </a:prstGeom>
        </p:spPr>
      </p:pic>
      <p:sp>
        <p:nvSpPr>
          <p:cNvPr id="8" name="Forme libre 7"/>
          <p:cNvSpPr/>
          <p:nvPr/>
        </p:nvSpPr>
        <p:spPr>
          <a:xfrm>
            <a:off x="3284220" y="2762250"/>
            <a:ext cx="2336165" cy="690880"/>
          </a:xfrm>
          <a:custGeom>
            <a:avLst/>
            <a:gdLst>
              <a:gd name="connisteX0" fmla="*/ 169427 w 2335866"/>
              <a:gd name="connsiteY0" fmla="*/ 87324 h 690573"/>
              <a:gd name="connisteX1" fmla="*/ 1787 w 2335866"/>
              <a:gd name="connsiteY1" fmla="*/ 436574 h 690573"/>
              <a:gd name="connisteX2" fmla="*/ 267217 w 2335866"/>
              <a:gd name="connsiteY2" fmla="*/ 632154 h 690573"/>
              <a:gd name="connisteX3" fmla="*/ 812047 w 2335866"/>
              <a:gd name="connsiteY3" fmla="*/ 548334 h 690573"/>
              <a:gd name="connisteX4" fmla="*/ 881897 w 2335866"/>
              <a:gd name="connsiteY4" fmla="*/ 73354 h 690573"/>
              <a:gd name="connisteX5" fmla="*/ 1385452 w 2335866"/>
              <a:gd name="connsiteY5" fmla="*/ 73354 h 690573"/>
              <a:gd name="connisteX6" fmla="*/ 1441332 w 2335866"/>
              <a:gd name="connsiteY6" fmla="*/ 576274 h 690573"/>
              <a:gd name="connisteX7" fmla="*/ 2265562 w 2335866"/>
              <a:gd name="connsiteY7" fmla="*/ 632154 h 690573"/>
              <a:gd name="connisteX8" fmla="*/ 2153802 w 2335866"/>
              <a:gd name="connsiteY8" fmla="*/ 45414 h 690573"/>
              <a:gd name="connisteX9" fmla="*/ 1455302 w 2335866"/>
              <a:gd name="connsiteY9" fmla="*/ 73354 h 690573"/>
              <a:gd name="connisteX10" fmla="*/ 211337 w 2335866"/>
              <a:gd name="connsiteY10" fmla="*/ 73354 h 690573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  <a:cxn ang="0">
                <a:pos x="connisteX9" y="connsiteY9"/>
              </a:cxn>
              <a:cxn ang="0">
                <a:pos x="connisteX10" y="connsiteY10"/>
              </a:cxn>
            </a:cxnLst>
            <a:rect l="l" t="t" r="r" b="b"/>
            <a:pathLst>
              <a:path w="2335866" h="690574">
                <a:moveTo>
                  <a:pt x="169427" y="87325"/>
                </a:moveTo>
                <a:cubicBezTo>
                  <a:pt x="130692" y="153365"/>
                  <a:pt x="-17898" y="327355"/>
                  <a:pt x="1787" y="436575"/>
                </a:cubicBezTo>
                <a:cubicBezTo>
                  <a:pt x="21472" y="545795"/>
                  <a:pt x="105292" y="609930"/>
                  <a:pt x="267217" y="632155"/>
                </a:cubicBezTo>
                <a:cubicBezTo>
                  <a:pt x="429142" y="654380"/>
                  <a:pt x="688857" y="660095"/>
                  <a:pt x="812047" y="548335"/>
                </a:cubicBezTo>
                <a:cubicBezTo>
                  <a:pt x="935237" y="436575"/>
                  <a:pt x="766962" y="168605"/>
                  <a:pt x="881897" y="73355"/>
                </a:cubicBezTo>
                <a:cubicBezTo>
                  <a:pt x="996832" y="-21895"/>
                  <a:pt x="1273692" y="-26975"/>
                  <a:pt x="1385452" y="73355"/>
                </a:cubicBezTo>
                <a:cubicBezTo>
                  <a:pt x="1497212" y="173685"/>
                  <a:pt x="1265437" y="464515"/>
                  <a:pt x="1441332" y="576275"/>
                </a:cubicBezTo>
                <a:cubicBezTo>
                  <a:pt x="1617227" y="688035"/>
                  <a:pt x="2123322" y="738200"/>
                  <a:pt x="2265562" y="632155"/>
                </a:cubicBezTo>
                <a:cubicBezTo>
                  <a:pt x="2407802" y="526110"/>
                  <a:pt x="2315727" y="157175"/>
                  <a:pt x="2153802" y="45415"/>
                </a:cubicBezTo>
                <a:cubicBezTo>
                  <a:pt x="1991877" y="-66345"/>
                  <a:pt x="1843922" y="67640"/>
                  <a:pt x="1455302" y="73355"/>
                </a:cubicBezTo>
                <a:cubicBezTo>
                  <a:pt x="1066682" y="79070"/>
                  <a:pt x="446287" y="73990"/>
                  <a:pt x="211337" y="73355"/>
                </a:cubicBezTo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fr-CA" altLang="en-US"/>
          </a:p>
        </p:txBody>
      </p:sp>
      <p:sp>
        <p:nvSpPr>
          <p:cNvPr id="9" name="Forme libre 8"/>
          <p:cNvSpPr/>
          <p:nvPr/>
        </p:nvSpPr>
        <p:spPr>
          <a:xfrm>
            <a:off x="6751320" y="2526030"/>
            <a:ext cx="1774825" cy="944245"/>
          </a:xfrm>
          <a:custGeom>
            <a:avLst/>
            <a:gdLst>
              <a:gd name="connisteX0" fmla="*/ 880747 w 1774948"/>
              <a:gd name="connsiteY0" fmla="*/ 30529 h 944302"/>
              <a:gd name="connisteX1" fmla="*/ 125732 w 1774948"/>
              <a:gd name="connsiteY1" fmla="*/ 170229 h 944302"/>
              <a:gd name="connisteX2" fmla="*/ 153672 w 1774948"/>
              <a:gd name="connsiteY2" fmla="*/ 798879 h 944302"/>
              <a:gd name="connisteX3" fmla="*/ 1257937 w 1774948"/>
              <a:gd name="connsiteY3" fmla="*/ 938579 h 944302"/>
              <a:gd name="connisteX4" fmla="*/ 1774827 w 1774948"/>
              <a:gd name="connsiteY4" fmla="*/ 729029 h 944302"/>
              <a:gd name="connisteX5" fmla="*/ 1229997 w 1774948"/>
              <a:gd name="connsiteY5" fmla="*/ 58469 h 944302"/>
              <a:gd name="connisteX6" fmla="*/ 782957 w 1774948"/>
              <a:gd name="connsiteY6" fmla="*/ 72439 h 944302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</a:cxnLst>
            <a:rect l="l" t="t" r="r" b="b"/>
            <a:pathLst>
              <a:path w="1774948" h="944303">
                <a:moveTo>
                  <a:pt x="880748" y="30530"/>
                </a:moveTo>
                <a:cubicBezTo>
                  <a:pt x="728983" y="45770"/>
                  <a:pt x="271148" y="16560"/>
                  <a:pt x="125733" y="170230"/>
                </a:cubicBezTo>
                <a:cubicBezTo>
                  <a:pt x="-19682" y="323900"/>
                  <a:pt x="-73022" y="645210"/>
                  <a:pt x="153673" y="798880"/>
                </a:cubicBezTo>
                <a:cubicBezTo>
                  <a:pt x="380368" y="952550"/>
                  <a:pt x="933453" y="952550"/>
                  <a:pt x="1257938" y="938580"/>
                </a:cubicBezTo>
                <a:cubicBezTo>
                  <a:pt x="1582423" y="924610"/>
                  <a:pt x="1780543" y="904925"/>
                  <a:pt x="1774828" y="729030"/>
                </a:cubicBezTo>
                <a:cubicBezTo>
                  <a:pt x="1769113" y="553135"/>
                  <a:pt x="1428118" y="189915"/>
                  <a:pt x="1229998" y="58470"/>
                </a:cubicBezTo>
                <a:cubicBezTo>
                  <a:pt x="1031878" y="-72975"/>
                  <a:pt x="861698" y="55930"/>
                  <a:pt x="782958" y="72440"/>
                </a:cubicBezTo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fr-CA" altLang="en-US"/>
          </a:p>
        </p:txBody>
      </p:sp>
    </p:spTree>
  </p:cSld>
  <p:clrMapOvr>
    <a:masterClrMapping/>
  </p:clrMapOvr>
  <p:transition spd="med" advClick="0"/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947253" y="1570270"/>
            <a:ext cx="892082" cy="6857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A" sz="3200" dirty="0"/>
              <a:t>W</a:t>
            </a:r>
            <a:r>
              <a:rPr lang="fr-CA" sz="3200" baseline="-25000" dirty="0"/>
              <a:t>1</a:t>
            </a:r>
            <a:endParaRPr lang="fr-CA" sz="1800" dirty="0"/>
          </a:p>
        </p:txBody>
      </p:sp>
      <p:sp>
        <p:nvSpPr>
          <p:cNvPr id="7" name="Rectangle 6"/>
          <p:cNvSpPr/>
          <p:nvPr/>
        </p:nvSpPr>
        <p:spPr>
          <a:xfrm>
            <a:off x="3839335" y="1570270"/>
            <a:ext cx="892082" cy="6857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A" sz="3200" dirty="0"/>
              <a:t>W</a:t>
            </a:r>
            <a:r>
              <a:rPr lang="fr-CA" sz="3200" baseline="-25000" dirty="0"/>
              <a:t>2</a:t>
            </a:r>
            <a:endParaRPr lang="fr-CA" sz="1800" dirty="0"/>
          </a:p>
        </p:txBody>
      </p:sp>
      <p:sp>
        <p:nvSpPr>
          <p:cNvPr id="8" name="Rectangle 7"/>
          <p:cNvSpPr/>
          <p:nvPr/>
        </p:nvSpPr>
        <p:spPr>
          <a:xfrm>
            <a:off x="4699669" y="1570270"/>
            <a:ext cx="892082" cy="6857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A" sz="3200" dirty="0"/>
              <a:t>W</a:t>
            </a:r>
            <a:r>
              <a:rPr lang="fr-CA" sz="3200" baseline="-25000" dirty="0"/>
              <a:t>3</a:t>
            </a:r>
            <a:endParaRPr lang="fr-CA" sz="1800" dirty="0"/>
          </a:p>
        </p:txBody>
      </p:sp>
      <p:sp>
        <p:nvSpPr>
          <p:cNvPr id="9" name="Rectangle 8"/>
          <p:cNvSpPr/>
          <p:nvPr/>
        </p:nvSpPr>
        <p:spPr>
          <a:xfrm>
            <a:off x="5591751" y="1570270"/>
            <a:ext cx="892082" cy="6857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A" sz="3200" dirty="0"/>
              <a:t>…</a:t>
            </a:r>
            <a:endParaRPr lang="fr-CA" sz="1800" dirty="0"/>
          </a:p>
        </p:txBody>
      </p:sp>
      <p:sp>
        <p:nvSpPr>
          <p:cNvPr id="10" name="Rectangle 9"/>
          <p:cNvSpPr/>
          <p:nvPr/>
        </p:nvSpPr>
        <p:spPr>
          <a:xfrm>
            <a:off x="6510182" y="1570270"/>
            <a:ext cx="892082" cy="6857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A" sz="3200" dirty="0" err="1"/>
              <a:t>W</a:t>
            </a:r>
            <a:r>
              <a:rPr lang="fr-CA" sz="3200" baseline="-25000" dirty="0" err="1"/>
              <a:t>n</a:t>
            </a:r>
            <a:endParaRPr lang="fr-CA" sz="1800" dirty="0"/>
          </a:p>
        </p:txBody>
      </p:sp>
      <p:sp>
        <p:nvSpPr>
          <p:cNvPr id="11" name="Rectangle 10"/>
          <p:cNvSpPr/>
          <p:nvPr/>
        </p:nvSpPr>
        <p:spPr>
          <a:xfrm>
            <a:off x="2170171" y="1646463"/>
            <a:ext cx="924560" cy="52197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CA" sz="2800" b="1" dirty="0">
                <a:solidFill>
                  <a:srgbClr val="0070C0"/>
                </a:solidFill>
              </a:rPr>
              <a:t>W = </a:t>
            </a:r>
            <a:endParaRPr lang="fr-CA" sz="2800" dirty="0"/>
          </a:p>
        </p:txBody>
      </p:sp>
      <p:sp>
        <p:nvSpPr>
          <p:cNvPr id="12" name="ZoneTexte 11"/>
          <p:cNvSpPr txBox="1"/>
          <p:nvPr/>
        </p:nvSpPr>
        <p:spPr>
          <a:xfrm>
            <a:off x="240217" y="4617950"/>
            <a:ext cx="9676384" cy="26765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14655" indent="-414655">
              <a:buFont typeface="Arial" panose="020B0604020202020204" pitchFamily="34" charset="0"/>
              <a:buChar char="•"/>
            </a:pPr>
            <a:r>
              <a:rPr lang="fr-CA" sz="2800" dirty="0"/>
              <a:t>The </a:t>
            </a:r>
            <a:r>
              <a:rPr lang="fr-CA" sz="2800" b="1" dirty="0" err="1"/>
              <a:t>sum</a:t>
            </a:r>
            <a:r>
              <a:rPr lang="fr-CA" sz="2800" b="1" dirty="0"/>
              <a:t> of </a:t>
            </a:r>
            <a:r>
              <a:rPr lang="fr-CA" sz="2800" b="1" dirty="0" err="1"/>
              <a:t>events</a:t>
            </a:r>
            <a:r>
              <a:rPr lang="fr-CA" sz="2800" b="1" dirty="0"/>
              <a:t> </a:t>
            </a:r>
            <a:r>
              <a:rPr lang="fr-CA" sz="2800" dirty="0"/>
              <a:t>in </a:t>
            </a:r>
            <a:r>
              <a:rPr lang="fr-CA" sz="2800" dirty="0" err="1"/>
              <a:t>each</a:t>
            </a:r>
            <a:r>
              <a:rPr lang="fr-CA" sz="2800" dirty="0"/>
              <a:t> pattern </a:t>
            </a:r>
            <a:r>
              <a:rPr lang="fr-CA" sz="2800" dirty="0" err="1"/>
              <a:t>is</a:t>
            </a:r>
            <a:r>
              <a:rPr lang="fr-CA" sz="2800" dirty="0"/>
              <a:t> </a:t>
            </a:r>
            <a:r>
              <a:rPr lang="fr-CA" sz="2800" dirty="0" err="1"/>
              <a:t>calculated</a:t>
            </a:r>
            <a:r>
              <a:rPr lang="fr-CA" sz="2800" dirty="0"/>
              <a:t>.</a:t>
            </a:r>
            <a:endParaRPr lang="fr-CA" sz="2800" dirty="0"/>
          </a:p>
          <a:p>
            <a:pPr marL="414655" indent="-414655">
              <a:buFont typeface="Arial" panose="020B0604020202020204" pitchFamily="34" charset="0"/>
              <a:buChar char="•"/>
            </a:pPr>
            <a:r>
              <a:rPr lang="fr-CA" sz="2800" dirty="0" err="1"/>
              <a:t>Each</a:t>
            </a:r>
            <a:r>
              <a:rPr lang="fr-CA" sz="2800" dirty="0"/>
              <a:t> </a:t>
            </a:r>
            <a:r>
              <a:rPr lang="fr-CA" sz="2800" b="1" dirty="0" err="1"/>
              <a:t>heap</a:t>
            </a:r>
            <a:r>
              <a:rPr lang="fr-CA" sz="2800" dirty="0"/>
              <a:t> </a:t>
            </a:r>
            <a:r>
              <a:rPr lang="fr-CA" sz="2800" dirty="0" err="1"/>
              <a:t>orders</a:t>
            </a:r>
            <a:r>
              <a:rPr lang="fr-CA" sz="2800" dirty="0"/>
              <a:t> patterns by </a:t>
            </a:r>
            <a:r>
              <a:rPr lang="fr-CA" sz="2800" dirty="0" err="1"/>
              <a:t>decreasing</a:t>
            </a:r>
            <a:r>
              <a:rPr lang="fr-CA" sz="2800" dirty="0"/>
              <a:t> </a:t>
            </a:r>
            <a:r>
              <a:rPr lang="fr-CA" sz="2800" dirty="0" err="1"/>
              <a:t>sum</a:t>
            </a:r>
            <a:r>
              <a:rPr lang="fr-CA" sz="2800" dirty="0"/>
              <a:t> of </a:t>
            </a:r>
            <a:r>
              <a:rPr lang="fr-CA" sz="2800" dirty="0" err="1"/>
              <a:t>events</a:t>
            </a:r>
            <a:r>
              <a:rPr lang="fr-CA" sz="2800" dirty="0"/>
              <a:t>.</a:t>
            </a:r>
            <a:endParaRPr lang="fr-CA" sz="2800" dirty="0"/>
          </a:p>
          <a:p>
            <a:pPr marL="414655" indent="-414655">
              <a:buFont typeface="Arial" panose="020B0604020202020204" pitchFamily="34" charset="0"/>
              <a:buChar char="•"/>
            </a:pPr>
            <a:r>
              <a:rPr lang="fr-CA" sz="2800" dirty="0"/>
              <a:t>For </a:t>
            </a:r>
            <a:r>
              <a:rPr lang="fr-CA" sz="2800" dirty="0" err="1"/>
              <a:t>each</a:t>
            </a:r>
            <a:r>
              <a:rPr lang="fr-CA" sz="2800" dirty="0"/>
              <a:t> pattern </a:t>
            </a:r>
            <a:r>
              <a:rPr lang="fr-CA" sz="2800" dirty="0">
                <a:solidFill>
                  <a:srgbClr val="0070C0"/>
                </a:solidFill>
              </a:rPr>
              <a:t>S</a:t>
            </a:r>
            <a:r>
              <a:rPr lang="fr-CA" sz="2800" baseline="-25000" dirty="0">
                <a:solidFill>
                  <a:srgbClr val="0070C0"/>
                </a:solidFill>
              </a:rPr>
              <a:t>a</a:t>
            </a:r>
            <a:r>
              <a:rPr lang="fr-CA" sz="2800" dirty="0"/>
              <a:t> </a:t>
            </a:r>
            <a:r>
              <a:rPr lang="fr-CA" sz="2800" dirty="0" err="1"/>
              <a:t>found</a:t>
            </a:r>
            <a:r>
              <a:rPr lang="fr-CA" sz="2800" dirty="0"/>
              <a:t> and pattern</a:t>
            </a:r>
            <a:r>
              <a:rPr lang="fr-CA" sz="2800" dirty="0">
                <a:solidFill>
                  <a:srgbClr val="0070C0"/>
                </a:solidFill>
              </a:rPr>
              <a:t> S</a:t>
            </a:r>
            <a:r>
              <a:rPr lang="fr-CA" sz="2800" baseline="-25000" dirty="0">
                <a:solidFill>
                  <a:srgbClr val="0070C0"/>
                </a:solidFill>
              </a:rPr>
              <a:t>b</a:t>
            </a:r>
            <a:r>
              <a:rPr lang="fr-CA" sz="2800" dirty="0">
                <a:solidFill>
                  <a:srgbClr val="0070C0"/>
                </a:solidFill>
              </a:rPr>
              <a:t> </a:t>
            </a:r>
            <a:r>
              <a:rPr lang="fr-CA" sz="2800" dirty="0"/>
              <a:t>in</a:t>
            </a:r>
            <a:r>
              <a:rPr lang="fr-CA" sz="2800" dirty="0">
                <a:solidFill>
                  <a:srgbClr val="0070C0"/>
                </a:solidFill>
              </a:rPr>
              <a:t> </a:t>
            </a:r>
            <a:r>
              <a:rPr lang="fr-CA" sz="2800" dirty="0" err="1">
                <a:solidFill>
                  <a:srgbClr val="0070C0"/>
                </a:solidFill>
              </a:rPr>
              <a:t>Z</a:t>
            </a:r>
            <a:r>
              <a:rPr lang="fr-CA" sz="2800" baseline="-25000" dirty="0" err="1">
                <a:solidFill>
                  <a:srgbClr val="0070C0"/>
                </a:solidFill>
              </a:rPr>
              <a:t>k</a:t>
            </a:r>
            <a:r>
              <a:rPr lang="fr-CA" sz="2800" dirty="0"/>
              <a:t>,  if </a:t>
            </a:r>
            <a:r>
              <a:rPr lang="fr-CA" sz="2800" dirty="0" err="1">
                <a:solidFill>
                  <a:srgbClr val="0070C0"/>
                </a:solidFill>
              </a:rPr>
              <a:t>sum</a:t>
            </a:r>
            <a:r>
              <a:rPr lang="fr-CA" sz="2800" dirty="0">
                <a:solidFill>
                  <a:srgbClr val="0070C0"/>
                </a:solidFill>
              </a:rPr>
              <a:t>(S</a:t>
            </a:r>
            <a:r>
              <a:rPr lang="fr-CA" sz="2800" baseline="-25000" dirty="0">
                <a:solidFill>
                  <a:srgbClr val="0070C0"/>
                </a:solidFill>
              </a:rPr>
              <a:t>a</a:t>
            </a:r>
            <a:r>
              <a:rPr lang="fr-CA" sz="2800" dirty="0">
                <a:solidFill>
                  <a:srgbClr val="0070C0"/>
                </a:solidFill>
              </a:rPr>
              <a:t>) &lt; </a:t>
            </a:r>
            <a:r>
              <a:rPr lang="fr-CA" sz="2800" dirty="0" err="1">
                <a:solidFill>
                  <a:srgbClr val="0070C0"/>
                </a:solidFill>
              </a:rPr>
              <a:t>sum</a:t>
            </a:r>
            <a:r>
              <a:rPr lang="fr-CA" sz="2800" dirty="0">
                <a:solidFill>
                  <a:srgbClr val="0070C0"/>
                </a:solidFill>
              </a:rPr>
              <a:t>(S</a:t>
            </a:r>
            <a:r>
              <a:rPr lang="fr-CA" sz="2800" baseline="-25000" dirty="0">
                <a:solidFill>
                  <a:srgbClr val="0070C0"/>
                </a:solidFill>
              </a:rPr>
              <a:t>a</a:t>
            </a:r>
            <a:r>
              <a:rPr lang="fr-CA" sz="2800" dirty="0">
                <a:solidFill>
                  <a:srgbClr val="0070C0"/>
                </a:solidFill>
              </a:rPr>
              <a:t>) </a:t>
            </a:r>
            <a:r>
              <a:rPr lang="fr-CA" sz="2800" dirty="0" err="1"/>
              <a:t>we</a:t>
            </a:r>
            <a:r>
              <a:rPr lang="fr-CA" sz="2800" dirty="0"/>
              <a:t> </a:t>
            </a:r>
            <a:r>
              <a:rPr lang="fr-CA" sz="2800" dirty="0" err="1"/>
              <a:t>don’t</a:t>
            </a:r>
            <a:r>
              <a:rPr lang="fr-CA" sz="2800" dirty="0"/>
              <a:t> </a:t>
            </a:r>
            <a:r>
              <a:rPr lang="fr-CA" sz="2800" dirty="0" err="1"/>
              <a:t>need</a:t>
            </a:r>
            <a:r>
              <a:rPr lang="fr-CA" sz="2800" dirty="0"/>
              <a:t> to </a:t>
            </a:r>
            <a:r>
              <a:rPr lang="fr-CA" sz="2800" dirty="0" err="1"/>
              <a:t>perform</a:t>
            </a:r>
            <a:r>
              <a:rPr lang="fr-CA" sz="2800" dirty="0"/>
              <a:t> super-</a:t>
            </a:r>
            <a:r>
              <a:rPr lang="fr-CA" sz="2800" dirty="0" err="1"/>
              <a:t>episode</a:t>
            </a:r>
            <a:r>
              <a:rPr lang="fr-CA" sz="2800" dirty="0"/>
              <a:t> checking </a:t>
            </a:r>
            <a:r>
              <a:rPr lang="fr-CA" sz="2800" dirty="0" err="1"/>
              <a:t>with</a:t>
            </a:r>
            <a:r>
              <a:rPr lang="fr-CA" sz="2800" dirty="0"/>
              <a:t> </a:t>
            </a:r>
            <a:r>
              <a:rPr lang="fr-CA" sz="2800" dirty="0">
                <a:solidFill>
                  <a:srgbClr val="0070C0"/>
                </a:solidFill>
              </a:rPr>
              <a:t>W</a:t>
            </a:r>
            <a:r>
              <a:rPr lang="fr-CA" sz="2800" baseline="-25000" dirty="0">
                <a:solidFill>
                  <a:srgbClr val="0070C0"/>
                </a:solidFill>
              </a:rPr>
              <a:t>b </a:t>
            </a:r>
            <a:r>
              <a:rPr lang="fr-CA" sz="2800" dirty="0"/>
              <a:t>and </a:t>
            </a:r>
            <a:r>
              <a:rPr lang="fr-CA" sz="2800" dirty="0" err="1"/>
              <a:t>any</a:t>
            </a:r>
            <a:r>
              <a:rPr lang="fr-CA" sz="2800" dirty="0"/>
              <a:t> </a:t>
            </a:r>
            <a:r>
              <a:rPr lang="fr-CA" sz="2800" dirty="0" err="1"/>
              <a:t>following</a:t>
            </a:r>
            <a:r>
              <a:rPr lang="fr-CA" sz="2800" dirty="0"/>
              <a:t> patterns in </a:t>
            </a:r>
            <a:r>
              <a:rPr lang="fr-CA" sz="2800" dirty="0" err="1">
                <a:solidFill>
                  <a:srgbClr val="0070C0"/>
                </a:solidFill>
              </a:rPr>
              <a:t>W</a:t>
            </a:r>
            <a:r>
              <a:rPr lang="fr-CA" sz="2800" baseline="-25000" dirty="0" err="1">
                <a:solidFill>
                  <a:srgbClr val="0070C0"/>
                </a:solidFill>
              </a:rPr>
              <a:t>k</a:t>
            </a:r>
            <a:r>
              <a:rPr lang="fr-CA" sz="2800" dirty="0">
                <a:solidFill>
                  <a:srgbClr val="0070C0"/>
                </a:solidFill>
              </a:rPr>
              <a:t>.</a:t>
            </a:r>
            <a:endParaRPr lang="fr-CA" sz="2800" dirty="0">
              <a:solidFill>
                <a:srgbClr val="0070C0"/>
              </a:solidFill>
            </a:endParaRPr>
          </a:p>
          <a:p>
            <a:pPr marL="414655" indent="-414655">
              <a:buFont typeface="Arial" panose="020B0604020202020204" pitchFamily="34" charset="0"/>
              <a:buChar char="•"/>
            </a:pPr>
            <a:r>
              <a:rPr lang="fr-CA" sz="2800" dirty="0" err="1"/>
              <a:t>Similar</a:t>
            </a:r>
            <a:r>
              <a:rPr lang="fr-CA" sz="2800" dirty="0">
                <a:solidFill>
                  <a:srgbClr val="0070C0"/>
                </a:solidFill>
              </a:rPr>
              <a:t> </a:t>
            </a:r>
            <a:r>
              <a:rPr lang="fr-CA" sz="2800" dirty="0"/>
              <a:t>for </a:t>
            </a:r>
            <a:r>
              <a:rPr lang="fr-CA" sz="2800" dirty="0" err="1"/>
              <a:t>sub</a:t>
            </a:r>
            <a:r>
              <a:rPr lang="fr-CA" sz="2800" dirty="0"/>
              <a:t>-</a:t>
            </a:r>
            <a:r>
              <a:rPr lang="fr-CA" sz="2800" dirty="0" err="1"/>
              <a:t>episode</a:t>
            </a:r>
            <a:r>
              <a:rPr lang="fr-CA" sz="2800" dirty="0"/>
              <a:t>-checking</a:t>
            </a:r>
            <a:endParaRPr lang="fr-CA" sz="3200" dirty="0"/>
          </a:p>
        </p:txBody>
      </p:sp>
      <p:cxnSp>
        <p:nvCxnSpPr>
          <p:cNvPr id="6" name="Connecteur droit avec flèche 5"/>
          <p:cNvCxnSpPr>
            <a:stCxn id="4" idx="2"/>
          </p:cNvCxnSpPr>
          <p:nvPr/>
        </p:nvCxnSpPr>
        <p:spPr>
          <a:xfrm flipH="1">
            <a:off x="2645340" y="2255998"/>
            <a:ext cx="747954" cy="457152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necteur droit avec flèche 13"/>
          <p:cNvCxnSpPr>
            <a:endCxn id="51" idx="0"/>
          </p:cNvCxnSpPr>
          <p:nvPr/>
        </p:nvCxnSpPr>
        <p:spPr>
          <a:xfrm flipH="1">
            <a:off x="4268035" y="2255998"/>
            <a:ext cx="17342" cy="553429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necteur droit avec flèche 15"/>
          <p:cNvCxnSpPr>
            <a:endCxn id="62" idx="1"/>
          </p:cNvCxnSpPr>
          <p:nvPr/>
        </p:nvCxnSpPr>
        <p:spPr>
          <a:xfrm flipH="1">
            <a:off x="6933602" y="2255999"/>
            <a:ext cx="22622" cy="609219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Ellipse 16"/>
          <p:cNvSpPr/>
          <p:nvPr/>
        </p:nvSpPr>
        <p:spPr>
          <a:xfrm>
            <a:off x="2120887" y="2713150"/>
            <a:ext cx="380960" cy="380960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 sz="1800"/>
          </a:p>
        </p:txBody>
      </p:sp>
      <p:sp>
        <p:nvSpPr>
          <p:cNvPr id="18" name="Ellipse 17"/>
          <p:cNvSpPr/>
          <p:nvPr/>
        </p:nvSpPr>
        <p:spPr>
          <a:xfrm>
            <a:off x="1638216" y="3322686"/>
            <a:ext cx="380960" cy="380960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 sz="1800"/>
          </a:p>
        </p:txBody>
      </p:sp>
      <p:sp>
        <p:nvSpPr>
          <p:cNvPr id="19" name="Ellipse 18"/>
          <p:cNvSpPr/>
          <p:nvPr/>
        </p:nvSpPr>
        <p:spPr>
          <a:xfrm>
            <a:off x="2454860" y="3361099"/>
            <a:ext cx="380960" cy="380960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 sz="1800"/>
          </a:p>
        </p:txBody>
      </p:sp>
      <p:sp>
        <p:nvSpPr>
          <p:cNvPr id="20" name="Ellipse 19"/>
          <p:cNvSpPr/>
          <p:nvPr/>
        </p:nvSpPr>
        <p:spPr>
          <a:xfrm>
            <a:off x="2120887" y="4077304"/>
            <a:ext cx="380960" cy="380960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 sz="1800"/>
          </a:p>
        </p:txBody>
      </p:sp>
      <p:sp>
        <p:nvSpPr>
          <p:cNvPr id="21" name="Ellipse 20"/>
          <p:cNvSpPr/>
          <p:nvPr/>
        </p:nvSpPr>
        <p:spPr>
          <a:xfrm>
            <a:off x="2835820" y="4077304"/>
            <a:ext cx="380960" cy="380960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 sz="1800"/>
          </a:p>
        </p:txBody>
      </p:sp>
      <p:sp>
        <p:nvSpPr>
          <p:cNvPr id="22" name="Ellipse 21"/>
          <p:cNvSpPr/>
          <p:nvPr/>
        </p:nvSpPr>
        <p:spPr>
          <a:xfrm>
            <a:off x="1422218" y="4084605"/>
            <a:ext cx="380960" cy="380960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 sz="1800"/>
          </a:p>
        </p:txBody>
      </p:sp>
      <p:cxnSp>
        <p:nvCxnSpPr>
          <p:cNvPr id="23" name="Connecteur droit avec flèche 22"/>
          <p:cNvCxnSpPr>
            <a:stCxn id="17" idx="3"/>
            <a:endCxn id="18" idx="7"/>
          </p:cNvCxnSpPr>
          <p:nvPr/>
        </p:nvCxnSpPr>
        <p:spPr>
          <a:xfrm flipH="1">
            <a:off x="1963386" y="3038319"/>
            <a:ext cx="213291" cy="340157"/>
          </a:xfrm>
          <a:prstGeom prst="straightConnector1">
            <a:avLst/>
          </a:prstGeom>
          <a:ln w="38100">
            <a:solidFill>
              <a:schemeClr val="bg1">
                <a:lumMod val="6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Connecteur droit avec flèche 25"/>
          <p:cNvCxnSpPr>
            <a:stCxn id="18" idx="3"/>
            <a:endCxn id="22" idx="0"/>
          </p:cNvCxnSpPr>
          <p:nvPr/>
        </p:nvCxnSpPr>
        <p:spPr>
          <a:xfrm flipH="1">
            <a:off x="1612698" y="3647855"/>
            <a:ext cx="81309" cy="436750"/>
          </a:xfrm>
          <a:prstGeom prst="straightConnector1">
            <a:avLst/>
          </a:prstGeom>
          <a:ln w="38100">
            <a:solidFill>
              <a:schemeClr val="bg1">
                <a:lumMod val="6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necteur droit avec flèche 28"/>
          <p:cNvCxnSpPr>
            <a:stCxn id="18" idx="5"/>
            <a:endCxn id="20" idx="0"/>
          </p:cNvCxnSpPr>
          <p:nvPr/>
        </p:nvCxnSpPr>
        <p:spPr>
          <a:xfrm>
            <a:off x="1963386" y="3647856"/>
            <a:ext cx="347981" cy="429448"/>
          </a:xfrm>
          <a:prstGeom prst="straightConnector1">
            <a:avLst/>
          </a:prstGeom>
          <a:ln w="38100">
            <a:solidFill>
              <a:schemeClr val="bg1">
                <a:lumMod val="6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Connecteur droit avec flèche 31"/>
          <p:cNvCxnSpPr>
            <a:stCxn id="17" idx="5"/>
            <a:endCxn id="19" idx="1"/>
          </p:cNvCxnSpPr>
          <p:nvPr/>
        </p:nvCxnSpPr>
        <p:spPr>
          <a:xfrm>
            <a:off x="2446056" y="3038320"/>
            <a:ext cx="64593" cy="378569"/>
          </a:xfrm>
          <a:prstGeom prst="straightConnector1">
            <a:avLst/>
          </a:prstGeom>
          <a:ln w="38100">
            <a:solidFill>
              <a:schemeClr val="bg1">
                <a:lumMod val="6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Connecteur droit avec flèche 34"/>
          <p:cNvCxnSpPr>
            <a:stCxn id="19" idx="5"/>
            <a:endCxn id="21" idx="0"/>
          </p:cNvCxnSpPr>
          <p:nvPr/>
        </p:nvCxnSpPr>
        <p:spPr>
          <a:xfrm>
            <a:off x="2780029" y="3686269"/>
            <a:ext cx="246270" cy="391035"/>
          </a:xfrm>
          <a:prstGeom prst="straightConnector1">
            <a:avLst/>
          </a:prstGeom>
          <a:ln w="38100">
            <a:solidFill>
              <a:schemeClr val="bg1">
                <a:lumMod val="6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Ellipse 50"/>
          <p:cNvSpPr/>
          <p:nvPr/>
        </p:nvSpPr>
        <p:spPr>
          <a:xfrm>
            <a:off x="4077554" y="2809427"/>
            <a:ext cx="380960" cy="380960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 sz="1800"/>
          </a:p>
        </p:txBody>
      </p:sp>
      <p:sp>
        <p:nvSpPr>
          <p:cNvPr id="52" name="Ellipse 51"/>
          <p:cNvSpPr/>
          <p:nvPr/>
        </p:nvSpPr>
        <p:spPr>
          <a:xfrm>
            <a:off x="3594883" y="3418963"/>
            <a:ext cx="380960" cy="380960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 sz="1800"/>
          </a:p>
        </p:txBody>
      </p:sp>
      <p:sp>
        <p:nvSpPr>
          <p:cNvPr id="53" name="Ellipse 52"/>
          <p:cNvSpPr/>
          <p:nvPr/>
        </p:nvSpPr>
        <p:spPr>
          <a:xfrm>
            <a:off x="4411528" y="3457375"/>
            <a:ext cx="380960" cy="380960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 sz="1800"/>
          </a:p>
        </p:txBody>
      </p:sp>
      <p:sp>
        <p:nvSpPr>
          <p:cNvPr id="54" name="Ellipse 53"/>
          <p:cNvSpPr/>
          <p:nvPr/>
        </p:nvSpPr>
        <p:spPr>
          <a:xfrm>
            <a:off x="4077554" y="4173580"/>
            <a:ext cx="380960" cy="380960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 sz="1800"/>
          </a:p>
        </p:txBody>
      </p:sp>
      <p:sp>
        <p:nvSpPr>
          <p:cNvPr id="55" name="Ellipse 54"/>
          <p:cNvSpPr/>
          <p:nvPr/>
        </p:nvSpPr>
        <p:spPr>
          <a:xfrm>
            <a:off x="4792488" y="4173580"/>
            <a:ext cx="380960" cy="380960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 sz="1800"/>
          </a:p>
        </p:txBody>
      </p:sp>
      <p:sp>
        <p:nvSpPr>
          <p:cNvPr id="56" name="Ellipse 55"/>
          <p:cNvSpPr/>
          <p:nvPr/>
        </p:nvSpPr>
        <p:spPr>
          <a:xfrm>
            <a:off x="3378885" y="4180883"/>
            <a:ext cx="380960" cy="380960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 sz="1800"/>
          </a:p>
        </p:txBody>
      </p:sp>
      <p:cxnSp>
        <p:nvCxnSpPr>
          <p:cNvPr id="57" name="Connecteur droit avec flèche 56"/>
          <p:cNvCxnSpPr>
            <a:stCxn id="51" idx="3"/>
            <a:endCxn id="52" idx="7"/>
          </p:cNvCxnSpPr>
          <p:nvPr/>
        </p:nvCxnSpPr>
        <p:spPr>
          <a:xfrm flipH="1">
            <a:off x="3920053" y="3134596"/>
            <a:ext cx="213291" cy="340157"/>
          </a:xfrm>
          <a:prstGeom prst="straightConnector1">
            <a:avLst/>
          </a:prstGeom>
          <a:ln w="38100">
            <a:solidFill>
              <a:schemeClr val="bg1">
                <a:lumMod val="6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Connecteur droit avec flèche 57"/>
          <p:cNvCxnSpPr>
            <a:stCxn id="52" idx="3"/>
            <a:endCxn id="56" idx="0"/>
          </p:cNvCxnSpPr>
          <p:nvPr/>
        </p:nvCxnSpPr>
        <p:spPr>
          <a:xfrm flipH="1">
            <a:off x="3569365" y="3744132"/>
            <a:ext cx="81309" cy="436750"/>
          </a:xfrm>
          <a:prstGeom prst="straightConnector1">
            <a:avLst/>
          </a:prstGeom>
          <a:ln w="38100">
            <a:solidFill>
              <a:schemeClr val="bg1">
                <a:lumMod val="6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Connecteur droit avec flèche 58"/>
          <p:cNvCxnSpPr>
            <a:stCxn id="52" idx="5"/>
            <a:endCxn id="54" idx="0"/>
          </p:cNvCxnSpPr>
          <p:nvPr/>
        </p:nvCxnSpPr>
        <p:spPr>
          <a:xfrm>
            <a:off x="3920053" y="3744132"/>
            <a:ext cx="347981" cy="429448"/>
          </a:xfrm>
          <a:prstGeom prst="straightConnector1">
            <a:avLst/>
          </a:prstGeom>
          <a:ln w="38100">
            <a:solidFill>
              <a:schemeClr val="bg1">
                <a:lumMod val="6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Connecteur droit avec flèche 59"/>
          <p:cNvCxnSpPr>
            <a:stCxn id="51" idx="5"/>
            <a:endCxn id="53" idx="1"/>
          </p:cNvCxnSpPr>
          <p:nvPr/>
        </p:nvCxnSpPr>
        <p:spPr>
          <a:xfrm>
            <a:off x="4402725" y="3134596"/>
            <a:ext cx="64593" cy="378569"/>
          </a:xfrm>
          <a:prstGeom prst="straightConnector1">
            <a:avLst/>
          </a:prstGeom>
          <a:ln w="38100">
            <a:solidFill>
              <a:schemeClr val="bg1">
                <a:lumMod val="6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Connecteur droit avec flèche 60"/>
          <p:cNvCxnSpPr>
            <a:stCxn id="53" idx="5"/>
            <a:endCxn id="55" idx="0"/>
          </p:cNvCxnSpPr>
          <p:nvPr/>
        </p:nvCxnSpPr>
        <p:spPr>
          <a:xfrm>
            <a:off x="4736698" y="3782545"/>
            <a:ext cx="246270" cy="391035"/>
          </a:xfrm>
          <a:prstGeom prst="straightConnector1">
            <a:avLst/>
          </a:prstGeom>
          <a:ln w="38100">
            <a:solidFill>
              <a:schemeClr val="bg1">
                <a:lumMod val="6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Ellipse 61"/>
          <p:cNvSpPr/>
          <p:nvPr/>
        </p:nvSpPr>
        <p:spPr>
          <a:xfrm>
            <a:off x="6877812" y="2809427"/>
            <a:ext cx="380960" cy="380960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 sz="1800"/>
          </a:p>
        </p:txBody>
      </p:sp>
      <p:sp>
        <p:nvSpPr>
          <p:cNvPr id="63" name="Ellipse 62"/>
          <p:cNvSpPr/>
          <p:nvPr/>
        </p:nvSpPr>
        <p:spPr>
          <a:xfrm>
            <a:off x="6395140" y="3418963"/>
            <a:ext cx="380960" cy="380960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 sz="1800"/>
          </a:p>
        </p:txBody>
      </p:sp>
      <p:sp>
        <p:nvSpPr>
          <p:cNvPr id="64" name="Ellipse 63"/>
          <p:cNvSpPr/>
          <p:nvPr/>
        </p:nvSpPr>
        <p:spPr>
          <a:xfrm>
            <a:off x="7211785" y="3457375"/>
            <a:ext cx="380960" cy="380960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 sz="1800"/>
          </a:p>
        </p:txBody>
      </p:sp>
      <p:sp>
        <p:nvSpPr>
          <p:cNvPr id="65" name="Ellipse 64"/>
          <p:cNvSpPr/>
          <p:nvPr/>
        </p:nvSpPr>
        <p:spPr>
          <a:xfrm>
            <a:off x="6877812" y="4173580"/>
            <a:ext cx="380960" cy="380960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 sz="1800"/>
          </a:p>
        </p:txBody>
      </p:sp>
      <p:sp>
        <p:nvSpPr>
          <p:cNvPr id="66" name="Ellipse 65"/>
          <p:cNvSpPr/>
          <p:nvPr/>
        </p:nvSpPr>
        <p:spPr>
          <a:xfrm>
            <a:off x="7592745" y="4173580"/>
            <a:ext cx="380960" cy="380960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 sz="1800"/>
          </a:p>
        </p:txBody>
      </p:sp>
      <p:sp>
        <p:nvSpPr>
          <p:cNvPr id="67" name="Ellipse 66"/>
          <p:cNvSpPr/>
          <p:nvPr/>
        </p:nvSpPr>
        <p:spPr>
          <a:xfrm>
            <a:off x="6179141" y="4180883"/>
            <a:ext cx="380960" cy="380960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 sz="1800"/>
          </a:p>
        </p:txBody>
      </p:sp>
      <p:cxnSp>
        <p:nvCxnSpPr>
          <p:cNvPr id="68" name="Connecteur droit avec flèche 67"/>
          <p:cNvCxnSpPr>
            <a:stCxn id="62" idx="3"/>
            <a:endCxn id="63" idx="7"/>
          </p:cNvCxnSpPr>
          <p:nvPr/>
        </p:nvCxnSpPr>
        <p:spPr>
          <a:xfrm flipH="1">
            <a:off x="6720310" y="3134596"/>
            <a:ext cx="213291" cy="340157"/>
          </a:xfrm>
          <a:prstGeom prst="straightConnector1">
            <a:avLst/>
          </a:prstGeom>
          <a:ln w="38100">
            <a:solidFill>
              <a:schemeClr val="bg1">
                <a:lumMod val="6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Connecteur droit avec flèche 68"/>
          <p:cNvCxnSpPr>
            <a:stCxn id="63" idx="3"/>
            <a:endCxn id="67" idx="0"/>
          </p:cNvCxnSpPr>
          <p:nvPr/>
        </p:nvCxnSpPr>
        <p:spPr>
          <a:xfrm flipH="1">
            <a:off x="6369623" y="3744132"/>
            <a:ext cx="81309" cy="436750"/>
          </a:xfrm>
          <a:prstGeom prst="straightConnector1">
            <a:avLst/>
          </a:prstGeom>
          <a:ln w="38100">
            <a:solidFill>
              <a:schemeClr val="bg1">
                <a:lumMod val="6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Connecteur droit avec flèche 69"/>
          <p:cNvCxnSpPr>
            <a:stCxn id="63" idx="5"/>
            <a:endCxn id="65" idx="0"/>
          </p:cNvCxnSpPr>
          <p:nvPr/>
        </p:nvCxnSpPr>
        <p:spPr>
          <a:xfrm>
            <a:off x="6720311" y="3744132"/>
            <a:ext cx="347981" cy="429448"/>
          </a:xfrm>
          <a:prstGeom prst="straightConnector1">
            <a:avLst/>
          </a:prstGeom>
          <a:ln w="38100">
            <a:solidFill>
              <a:schemeClr val="bg1">
                <a:lumMod val="6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Connecteur droit avec flèche 70"/>
          <p:cNvCxnSpPr>
            <a:stCxn id="62" idx="5"/>
            <a:endCxn id="64" idx="1"/>
          </p:cNvCxnSpPr>
          <p:nvPr/>
        </p:nvCxnSpPr>
        <p:spPr>
          <a:xfrm>
            <a:off x="7202981" y="3134596"/>
            <a:ext cx="64593" cy="378569"/>
          </a:xfrm>
          <a:prstGeom prst="straightConnector1">
            <a:avLst/>
          </a:prstGeom>
          <a:ln w="38100">
            <a:solidFill>
              <a:schemeClr val="bg1">
                <a:lumMod val="6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Connecteur droit avec flèche 71"/>
          <p:cNvCxnSpPr>
            <a:stCxn id="64" idx="5"/>
            <a:endCxn id="66" idx="0"/>
          </p:cNvCxnSpPr>
          <p:nvPr/>
        </p:nvCxnSpPr>
        <p:spPr>
          <a:xfrm>
            <a:off x="7536954" y="3782545"/>
            <a:ext cx="246270" cy="391035"/>
          </a:xfrm>
          <a:prstGeom prst="straightConnector1">
            <a:avLst/>
          </a:prstGeom>
          <a:ln w="38100">
            <a:solidFill>
              <a:schemeClr val="bg1">
                <a:lumMod val="6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7" name="Espace réservé du numéro de diapositive 7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2CE1AC3-715D-4D80-8097-7A9D29DF156E}" type="slidenum">
              <a:rPr lang="en-GB" sz="1435" smtClean="0"/>
            </a:fld>
            <a:endParaRPr lang="en-GB" sz="1435" dirty="0"/>
          </a:p>
        </p:txBody>
      </p:sp>
      <p:sp>
        <p:nvSpPr>
          <p:cNvPr id="49" name="Titre 1"/>
          <p:cNvSpPr>
            <a:spLocks noGrp="1"/>
          </p:cNvSpPr>
          <p:nvPr>
            <p:ph type="title"/>
          </p:nvPr>
        </p:nvSpPr>
        <p:spPr>
          <a:xfrm>
            <a:off x="530" y="402485"/>
            <a:ext cx="10079567" cy="789723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525" b="1" dirty="0"/>
              <a:t>Optimization 1</a:t>
            </a:r>
            <a:br>
              <a:rPr lang="en-US" sz="3525" b="1" dirty="0"/>
            </a:br>
            <a:r>
              <a:rPr lang="en-US" sz="3525" b="1" dirty="0"/>
              <a:t>EFE: Efficient Filtering of Non-maximal episodes</a:t>
            </a:r>
            <a:endParaRPr lang="en-US" sz="3525" b="1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947253" y="1570270"/>
            <a:ext cx="892082" cy="6857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A" sz="3200" dirty="0"/>
              <a:t>W</a:t>
            </a:r>
            <a:r>
              <a:rPr lang="fr-CA" sz="3200" baseline="-25000" dirty="0"/>
              <a:t>1</a:t>
            </a:r>
            <a:endParaRPr lang="fr-CA" sz="1800" dirty="0"/>
          </a:p>
        </p:txBody>
      </p:sp>
      <p:sp>
        <p:nvSpPr>
          <p:cNvPr id="7" name="Rectangle 6"/>
          <p:cNvSpPr/>
          <p:nvPr/>
        </p:nvSpPr>
        <p:spPr>
          <a:xfrm>
            <a:off x="3839335" y="1570270"/>
            <a:ext cx="892082" cy="6857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A" sz="3200" dirty="0"/>
              <a:t>W</a:t>
            </a:r>
            <a:r>
              <a:rPr lang="fr-CA" sz="3200" baseline="-25000" dirty="0"/>
              <a:t>2</a:t>
            </a:r>
            <a:endParaRPr lang="fr-CA" sz="1800" dirty="0"/>
          </a:p>
        </p:txBody>
      </p:sp>
      <p:sp>
        <p:nvSpPr>
          <p:cNvPr id="8" name="Rectangle 7"/>
          <p:cNvSpPr/>
          <p:nvPr/>
        </p:nvSpPr>
        <p:spPr>
          <a:xfrm>
            <a:off x="4699669" y="1570270"/>
            <a:ext cx="892082" cy="6857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A" sz="3200" dirty="0"/>
              <a:t>W</a:t>
            </a:r>
            <a:r>
              <a:rPr lang="fr-CA" sz="3200" baseline="-25000" dirty="0"/>
              <a:t>3</a:t>
            </a:r>
            <a:endParaRPr lang="fr-CA" sz="1800" dirty="0"/>
          </a:p>
        </p:txBody>
      </p:sp>
      <p:sp>
        <p:nvSpPr>
          <p:cNvPr id="9" name="Rectangle 8"/>
          <p:cNvSpPr/>
          <p:nvPr/>
        </p:nvSpPr>
        <p:spPr>
          <a:xfrm>
            <a:off x="5591751" y="1570270"/>
            <a:ext cx="892082" cy="6857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A" sz="3200" dirty="0"/>
              <a:t>…</a:t>
            </a:r>
            <a:endParaRPr lang="fr-CA" sz="1800" dirty="0"/>
          </a:p>
        </p:txBody>
      </p:sp>
      <p:sp>
        <p:nvSpPr>
          <p:cNvPr id="10" name="Rectangle 9"/>
          <p:cNvSpPr/>
          <p:nvPr/>
        </p:nvSpPr>
        <p:spPr>
          <a:xfrm>
            <a:off x="6510182" y="1570270"/>
            <a:ext cx="892082" cy="6857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A" sz="3200" dirty="0" err="1"/>
              <a:t>W</a:t>
            </a:r>
            <a:r>
              <a:rPr lang="fr-CA" sz="3200" baseline="-25000" dirty="0" err="1"/>
              <a:t>n</a:t>
            </a:r>
            <a:endParaRPr lang="fr-CA" sz="1800" dirty="0"/>
          </a:p>
        </p:txBody>
      </p:sp>
      <p:sp>
        <p:nvSpPr>
          <p:cNvPr id="11" name="Rectangle 10"/>
          <p:cNvSpPr/>
          <p:nvPr/>
        </p:nvSpPr>
        <p:spPr>
          <a:xfrm>
            <a:off x="2170171" y="1646463"/>
            <a:ext cx="924560" cy="52197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CA" sz="2800" b="1" dirty="0">
                <a:solidFill>
                  <a:srgbClr val="0070C0"/>
                </a:solidFill>
              </a:rPr>
              <a:t>W = </a:t>
            </a:r>
            <a:endParaRPr lang="fr-CA" sz="2800" dirty="0"/>
          </a:p>
        </p:txBody>
      </p:sp>
      <p:sp>
        <p:nvSpPr>
          <p:cNvPr id="12" name="ZoneTexte 11"/>
          <p:cNvSpPr txBox="1"/>
          <p:nvPr/>
        </p:nvSpPr>
        <p:spPr>
          <a:xfrm>
            <a:off x="240217" y="4617950"/>
            <a:ext cx="9676384" cy="27381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14655" indent="-414655">
              <a:buFont typeface="Arial" panose="020B0604020202020204" pitchFamily="34" charset="0"/>
              <a:buChar char="•"/>
            </a:pPr>
            <a:r>
              <a:rPr lang="fr-CA" sz="2800" b="1" dirty="0"/>
              <a:t>Support check </a:t>
            </a:r>
            <a:r>
              <a:rPr lang="fr-CA" sz="2800" b="1" dirty="0" err="1"/>
              <a:t>optimization</a:t>
            </a:r>
            <a:r>
              <a:rPr lang="fr-CA" sz="2800" dirty="0"/>
              <a:t>:</a:t>
            </a:r>
            <a:endParaRPr lang="fr-CA" sz="2800" dirty="0"/>
          </a:p>
          <a:p>
            <a:pPr marL="805180" lvl="1" indent="-414655">
              <a:buFont typeface="Arial" panose="020B0604020202020204" pitchFamily="34" charset="0"/>
              <a:buChar char="•"/>
            </a:pPr>
            <a:r>
              <a:rPr lang="fr-CA" sz="2800" dirty="0"/>
              <a:t>A pattern </a:t>
            </a:r>
            <a:r>
              <a:rPr lang="fr-CA" sz="2800" dirty="0" err="1"/>
              <a:t>cannot</a:t>
            </a:r>
            <a:r>
              <a:rPr lang="fr-CA" sz="2800" dirty="0"/>
              <a:t> </a:t>
            </a:r>
            <a:r>
              <a:rPr lang="fr-CA" sz="2800" dirty="0" err="1"/>
              <a:t>be</a:t>
            </a:r>
            <a:r>
              <a:rPr lang="fr-CA" sz="2800" dirty="0"/>
              <a:t> </a:t>
            </a:r>
            <a:r>
              <a:rPr lang="fr-CA" sz="2800" dirty="0" err="1"/>
              <a:t>contained</a:t>
            </a:r>
            <a:r>
              <a:rPr lang="fr-CA" sz="2800" dirty="0"/>
              <a:t> in </a:t>
            </a:r>
            <a:r>
              <a:rPr lang="fr-CA" sz="2800" dirty="0" err="1"/>
              <a:t>another</a:t>
            </a:r>
            <a:r>
              <a:rPr lang="fr-CA" sz="2800" dirty="0"/>
              <a:t> pattern if </a:t>
            </a:r>
            <a:r>
              <a:rPr lang="fr-CA" sz="2800" dirty="0" err="1"/>
              <a:t>its</a:t>
            </a:r>
            <a:r>
              <a:rPr lang="fr-CA" sz="2800" dirty="0"/>
              <a:t> support </a:t>
            </a:r>
            <a:r>
              <a:rPr lang="fr-CA" sz="2800" dirty="0" err="1"/>
              <a:t>is</a:t>
            </a:r>
            <a:r>
              <a:rPr lang="fr-CA" sz="2800" dirty="0"/>
              <a:t> </a:t>
            </a:r>
            <a:r>
              <a:rPr lang="fr-CA" sz="2800" dirty="0" err="1"/>
              <a:t>smaller</a:t>
            </a:r>
            <a:r>
              <a:rPr lang="fr-CA" sz="2800" dirty="0"/>
              <a:t>.</a:t>
            </a:r>
            <a:endParaRPr lang="fr-CA" sz="2800" dirty="0"/>
          </a:p>
          <a:p>
            <a:pPr marL="805180" lvl="1" indent="-414655">
              <a:buFont typeface="Arial" panose="020B0604020202020204" pitchFamily="34" charset="0"/>
              <a:buChar char="•"/>
            </a:pPr>
            <a:r>
              <a:rPr lang="fr-CA" sz="2800" dirty="0"/>
              <a:t>A pattern </a:t>
            </a:r>
            <a:r>
              <a:rPr lang="fr-CA" sz="2800" dirty="0" err="1"/>
              <a:t>cannot</a:t>
            </a:r>
            <a:r>
              <a:rPr lang="fr-CA" sz="2800" dirty="0"/>
              <a:t> </a:t>
            </a:r>
            <a:r>
              <a:rPr lang="fr-CA" sz="2800" dirty="0" err="1"/>
              <a:t>contain</a:t>
            </a:r>
            <a:r>
              <a:rPr lang="fr-CA" sz="2800" dirty="0"/>
              <a:t> </a:t>
            </a:r>
            <a:r>
              <a:rPr lang="fr-CA" sz="2800" dirty="0" err="1"/>
              <a:t>another</a:t>
            </a:r>
            <a:r>
              <a:rPr lang="fr-CA" sz="2800" dirty="0"/>
              <a:t> pattern if </a:t>
            </a:r>
            <a:r>
              <a:rPr lang="fr-CA" sz="2800" dirty="0" err="1"/>
              <a:t>its</a:t>
            </a:r>
            <a:r>
              <a:rPr lang="fr-CA" sz="2800" dirty="0"/>
              <a:t> support </a:t>
            </a:r>
            <a:r>
              <a:rPr lang="fr-CA" sz="2800" dirty="0" err="1"/>
              <a:t>is</a:t>
            </a:r>
            <a:r>
              <a:rPr lang="fr-CA" sz="2800" dirty="0"/>
              <a:t> </a:t>
            </a:r>
            <a:r>
              <a:rPr lang="fr-CA" sz="2800" dirty="0" err="1"/>
              <a:t>larger</a:t>
            </a:r>
            <a:r>
              <a:rPr lang="fr-CA" sz="2800" dirty="0"/>
              <a:t>.</a:t>
            </a:r>
            <a:endParaRPr lang="fr-CA" sz="2800" dirty="0"/>
          </a:p>
          <a:p>
            <a:pPr marL="414655" indent="-414655">
              <a:buFont typeface="Arial" panose="020B0604020202020204" pitchFamily="34" charset="0"/>
              <a:buChar char="•"/>
            </a:pPr>
            <a:endParaRPr lang="fr-CA" sz="3200" dirty="0"/>
          </a:p>
        </p:txBody>
      </p:sp>
      <p:cxnSp>
        <p:nvCxnSpPr>
          <p:cNvPr id="6" name="Connecteur droit avec flèche 5"/>
          <p:cNvCxnSpPr>
            <a:stCxn id="4" idx="2"/>
          </p:cNvCxnSpPr>
          <p:nvPr/>
        </p:nvCxnSpPr>
        <p:spPr>
          <a:xfrm flipH="1">
            <a:off x="2645340" y="2255998"/>
            <a:ext cx="747954" cy="457152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necteur droit avec flèche 13"/>
          <p:cNvCxnSpPr>
            <a:endCxn id="51" idx="0"/>
          </p:cNvCxnSpPr>
          <p:nvPr/>
        </p:nvCxnSpPr>
        <p:spPr>
          <a:xfrm flipH="1">
            <a:off x="4268035" y="2255998"/>
            <a:ext cx="17342" cy="553429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necteur droit avec flèche 15"/>
          <p:cNvCxnSpPr>
            <a:endCxn id="62" idx="1"/>
          </p:cNvCxnSpPr>
          <p:nvPr/>
        </p:nvCxnSpPr>
        <p:spPr>
          <a:xfrm flipH="1">
            <a:off x="6933602" y="2255999"/>
            <a:ext cx="22622" cy="609219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Ellipse 16"/>
          <p:cNvSpPr/>
          <p:nvPr/>
        </p:nvSpPr>
        <p:spPr>
          <a:xfrm>
            <a:off x="2120887" y="2713150"/>
            <a:ext cx="380960" cy="380960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 sz="1800"/>
          </a:p>
        </p:txBody>
      </p:sp>
      <p:sp>
        <p:nvSpPr>
          <p:cNvPr id="18" name="Ellipse 17"/>
          <p:cNvSpPr/>
          <p:nvPr/>
        </p:nvSpPr>
        <p:spPr>
          <a:xfrm>
            <a:off x="1638216" y="3322686"/>
            <a:ext cx="380960" cy="380960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 sz="1800"/>
          </a:p>
        </p:txBody>
      </p:sp>
      <p:sp>
        <p:nvSpPr>
          <p:cNvPr id="19" name="Ellipse 18"/>
          <p:cNvSpPr/>
          <p:nvPr/>
        </p:nvSpPr>
        <p:spPr>
          <a:xfrm>
            <a:off x="2454860" y="3361099"/>
            <a:ext cx="380960" cy="380960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 sz="1800"/>
          </a:p>
        </p:txBody>
      </p:sp>
      <p:sp>
        <p:nvSpPr>
          <p:cNvPr id="20" name="Ellipse 19"/>
          <p:cNvSpPr/>
          <p:nvPr/>
        </p:nvSpPr>
        <p:spPr>
          <a:xfrm>
            <a:off x="2120887" y="4077304"/>
            <a:ext cx="380960" cy="380960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 sz="1800"/>
          </a:p>
        </p:txBody>
      </p:sp>
      <p:sp>
        <p:nvSpPr>
          <p:cNvPr id="21" name="Ellipse 20"/>
          <p:cNvSpPr/>
          <p:nvPr/>
        </p:nvSpPr>
        <p:spPr>
          <a:xfrm>
            <a:off x="2835820" y="4077304"/>
            <a:ext cx="380960" cy="380960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 sz="1800"/>
          </a:p>
        </p:txBody>
      </p:sp>
      <p:sp>
        <p:nvSpPr>
          <p:cNvPr id="22" name="Ellipse 21"/>
          <p:cNvSpPr/>
          <p:nvPr/>
        </p:nvSpPr>
        <p:spPr>
          <a:xfrm>
            <a:off x="1422218" y="4084605"/>
            <a:ext cx="380960" cy="380960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 sz="1800"/>
          </a:p>
        </p:txBody>
      </p:sp>
      <p:cxnSp>
        <p:nvCxnSpPr>
          <p:cNvPr id="23" name="Connecteur droit avec flèche 22"/>
          <p:cNvCxnSpPr>
            <a:stCxn id="17" idx="3"/>
            <a:endCxn id="18" idx="7"/>
          </p:cNvCxnSpPr>
          <p:nvPr/>
        </p:nvCxnSpPr>
        <p:spPr>
          <a:xfrm flipH="1">
            <a:off x="1963386" y="3038319"/>
            <a:ext cx="213291" cy="340157"/>
          </a:xfrm>
          <a:prstGeom prst="straightConnector1">
            <a:avLst/>
          </a:prstGeom>
          <a:ln w="38100">
            <a:solidFill>
              <a:schemeClr val="bg1">
                <a:lumMod val="6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Connecteur droit avec flèche 25"/>
          <p:cNvCxnSpPr>
            <a:stCxn id="18" idx="3"/>
            <a:endCxn id="22" idx="0"/>
          </p:cNvCxnSpPr>
          <p:nvPr/>
        </p:nvCxnSpPr>
        <p:spPr>
          <a:xfrm flipH="1">
            <a:off x="1612698" y="3647855"/>
            <a:ext cx="81309" cy="436750"/>
          </a:xfrm>
          <a:prstGeom prst="straightConnector1">
            <a:avLst/>
          </a:prstGeom>
          <a:ln w="38100">
            <a:solidFill>
              <a:schemeClr val="bg1">
                <a:lumMod val="6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necteur droit avec flèche 28"/>
          <p:cNvCxnSpPr>
            <a:stCxn id="18" idx="5"/>
            <a:endCxn id="20" idx="0"/>
          </p:cNvCxnSpPr>
          <p:nvPr/>
        </p:nvCxnSpPr>
        <p:spPr>
          <a:xfrm>
            <a:off x="1963386" y="3647856"/>
            <a:ext cx="347981" cy="429448"/>
          </a:xfrm>
          <a:prstGeom prst="straightConnector1">
            <a:avLst/>
          </a:prstGeom>
          <a:ln w="38100">
            <a:solidFill>
              <a:schemeClr val="bg1">
                <a:lumMod val="6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Connecteur droit avec flèche 31"/>
          <p:cNvCxnSpPr>
            <a:stCxn id="17" idx="5"/>
            <a:endCxn id="19" idx="1"/>
          </p:cNvCxnSpPr>
          <p:nvPr/>
        </p:nvCxnSpPr>
        <p:spPr>
          <a:xfrm>
            <a:off x="2446056" y="3038320"/>
            <a:ext cx="64593" cy="378569"/>
          </a:xfrm>
          <a:prstGeom prst="straightConnector1">
            <a:avLst/>
          </a:prstGeom>
          <a:ln w="38100">
            <a:solidFill>
              <a:schemeClr val="bg1">
                <a:lumMod val="6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Connecteur droit avec flèche 34"/>
          <p:cNvCxnSpPr>
            <a:stCxn id="19" idx="5"/>
            <a:endCxn id="21" idx="0"/>
          </p:cNvCxnSpPr>
          <p:nvPr/>
        </p:nvCxnSpPr>
        <p:spPr>
          <a:xfrm>
            <a:off x="2780029" y="3686269"/>
            <a:ext cx="246270" cy="391035"/>
          </a:xfrm>
          <a:prstGeom prst="straightConnector1">
            <a:avLst/>
          </a:prstGeom>
          <a:ln w="38100">
            <a:solidFill>
              <a:schemeClr val="bg1">
                <a:lumMod val="6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Ellipse 50"/>
          <p:cNvSpPr/>
          <p:nvPr/>
        </p:nvSpPr>
        <p:spPr>
          <a:xfrm>
            <a:off x="4077554" y="2809427"/>
            <a:ext cx="380960" cy="380960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 sz="1800"/>
          </a:p>
        </p:txBody>
      </p:sp>
      <p:sp>
        <p:nvSpPr>
          <p:cNvPr id="52" name="Ellipse 51"/>
          <p:cNvSpPr/>
          <p:nvPr/>
        </p:nvSpPr>
        <p:spPr>
          <a:xfrm>
            <a:off x="3594883" y="3418963"/>
            <a:ext cx="380960" cy="380960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 sz="1800"/>
          </a:p>
        </p:txBody>
      </p:sp>
      <p:sp>
        <p:nvSpPr>
          <p:cNvPr id="53" name="Ellipse 52"/>
          <p:cNvSpPr/>
          <p:nvPr/>
        </p:nvSpPr>
        <p:spPr>
          <a:xfrm>
            <a:off x="4411528" y="3457375"/>
            <a:ext cx="380960" cy="380960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 sz="1800"/>
          </a:p>
        </p:txBody>
      </p:sp>
      <p:sp>
        <p:nvSpPr>
          <p:cNvPr id="54" name="Ellipse 53"/>
          <p:cNvSpPr/>
          <p:nvPr/>
        </p:nvSpPr>
        <p:spPr>
          <a:xfrm>
            <a:off x="4077554" y="4173580"/>
            <a:ext cx="380960" cy="380960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 sz="1800"/>
          </a:p>
        </p:txBody>
      </p:sp>
      <p:sp>
        <p:nvSpPr>
          <p:cNvPr id="55" name="Ellipse 54"/>
          <p:cNvSpPr/>
          <p:nvPr/>
        </p:nvSpPr>
        <p:spPr>
          <a:xfrm>
            <a:off x="4792488" y="4173580"/>
            <a:ext cx="380960" cy="380960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 sz="1800"/>
          </a:p>
        </p:txBody>
      </p:sp>
      <p:sp>
        <p:nvSpPr>
          <p:cNvPr id="56" name="Ellipse 55"/>
          <p:cNvSpPr/>
          <p:nvPr/>
        </p:nvSpPr>
        <p:spPr>
          <a:xfrm>
            <a:off x="3378885" y="4180883"/>
            <a:ext cx="380960" cy="380960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 sz="1800"/>
          </a:p>
        </p:txBody>
      </p:sp>
      <p:cxnSp>
        <p:nvCxnSpPr>
          <p:cNvPr id="57" name="Connecteur droit avec flèche 56"/>
          <p:cNvCxnSpPr>
            <a:stCxn id="51" idx="3"/>
            <a:endCxn id="52" idx="7"/>
          </p:cNvCxnSpPr>
          <p:nvPr/>
        </p:nvCxnSpPr>
        <p:spPr>
          <a:xfrm flipH="1">
            <a:off x="3920053" y="3134596"/>
            <a:ext cx="213291" cy="340157"/>
          </a:xfrm>
          <a:prstGeom prst="straightConnector1">
            <a:avLst/>
          </a:prstGeom>
          <a:ln w="38100">
            <a:solidFill>
              <a:schemeClr val="bg1">
                <a:lumMod val="6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Connecteur droit avec flèche 57"/>
          <p:cNvCxnSpPr>
            <a:stCxn id="52" idx="3"/>
            <a:endCxn id="56" idx="0"/>
          </p:cNvCxnSpPr>
          <p:nvPr/>
        </p:nvCxnSpPr>
        <p:spPr>
          <a:xfrm flipH="1">
            <a:off x="3569365" y="3744132"/>
            <a:ext cx="81309" cy="436750"/>
          </a:xfrm>
          <a:prstGeom prst="straightConnector1">
            <a:avLst/>
          </a:prstGeom>
          <a:ln w="38100">
            <a:solidFill>
              <a:schemeClr val="bg1">
                <a:lumMod val="6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Connecteur droit avec flèche 58"/>
          <p:cNvCxnSpPr>
            <a:stCxn id="52" idx="5"/>
            <a:endCxn id="54" idx="0"/>
          </p:cNvCxnSpPr>
          <p:nvPr/>
        </p:nvCxnSpPr>
        <p:spPr>
          <a:xfrm>
            <a:off x="3920053" y="3744132"/>
            <a:ext cx="347981" cy="429448"/>
          </a:xfrm>
          <a:prstGeom prst="straightConnector1">
            <a:avLst/>
          </a:prstGeom>
          <a:ln w="38100">
            <a:solidFill>
              <a:schemeClr val="bg1">
                <a:lumMod val="6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Connecteur droit avec flèche 59"/>
          <p:cNvCxnSpPr>
            <a:stCxn id="51" idx="5"/>
            <a:endCxn id="53" idx="1"/>
          </p:cNvCxnSpPr>
          <p:nvPr/>
        </p:nvCxnSpPr>
        <p:spPr>
          <a:xfrm>
            <a:off x="4402725" y="3134596"/>
            <a:ext cx="64593" cy="378569"/>
          </a:xfrm>
          <a:prstGeom prst="straightConnector1">
            <a:avLst/>
          </a:prstGeom>
          <a:ln w="38100">
            <a:solidFill>
              <a:schemeClr val="bg1">
                <a:lumMod val="6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Connecteur droit avec flèche 60"/>
          <p:cNvCxnSpPr>
            <a:stCxn id="53" idx="5"/>
            <a:endCxn id="55" idx="0"/>
          </p:cNvCxnSpPr>
          <p:nvPr/>
        </p:nvCxnSpPr>
        <p:spPr>
          <a:xfrm>
            <a:off x="4736698" y="3782545"/>
            <a:ext cx="246270" cy="391035"/>
          </a:xfrm>
          <a:prstGeom prst="straightConnector1">
            <a:avLst/>
          </a:prstGeom>
          <a:ln w="38100">
            <a:solidFill>
              <a:schemeClr val="bg1">
                <a:lumMod val="6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Ellipse 61"/>
          <p:cNvSpPr/>
          <p:nvPr/>
        </p:nvSpPr>
        <p:spPr>
          <a:xfrm>
            <a:off x="6877812" y="2809427"/>
            <a:ext cx="380960" cy="380960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 sz="1800"/>
          </a:p>
        </p:txBody>
      </p:sp>
      <p:sp>
        <p:nvSpPr>
          <p:cNvPr id="63" name="Ellipse 62"/>
          <p:cNvSpPr/>
          <p:nvPr/>
        </p:nvSpPr>
        <p:spPr>
          <a:xfrm>
            <a:off x="6395140" y="3418963"/>
            <a:ext cx="380960" cy="380960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 sz="1800"/>
          </a:p>
        </p:txBody>
      </p:sp>
      <p:sp>
        <p:nvSpPr>
          <p:cNvPr id="64" name="Ellipse 63"/>
          <p:cNvSpPr/>
          <p:nvPr/>
        </p:nvSpPr>
        <p:spPr>
          <a:xfrm>
            <a:off x="7211785" y="3457375"/>
            <a:ext cx="380960" cy="380960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 sz="1800"/>
          </a:p>
        </p:txBody>
      </p:sp>
      <p:sp>
        <p:nvSpPr>
          <p:cNvPr id="65" name="Ellipse 64"/>
          <p:cNvSpPr/>
          <p:nvPr/>
        </p:nvSpPr>
        <p:spPr>
          <a:xfrm>
            <a:off x="6877812" y="4173580"/>
            <a:ext cx="380960" cy="380960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 sz="1800"/>
          </a:p>
        </p:txBody>
      </p:sp>
      <p:sp>
        <p:nvSpPr>
          <p:cNvPr id="66" name="Ellipse 65"/>
          <p:cNvSpPr/>
          <p:nvPr/>
        </p:nvSpPr>
        <p:spPr>
          <a:xfrm>
            <a:off x="7592745" y="4173580"/>
            <a:ext cx="380960" cy="380960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 sz="1800"/>
          </a:p>
        </p:txBody>
      </p:sp>
      <p:sp>
        <p:nvSpPr>
          <p:cNvPr id="67" name="Ellipse 66"/>
          <p:cNvSpPr/>
          <p:nvPr/>
        </p:nvSpPr>
        <p:spPr>
          <a:xfrm>
            <a:off x="6179141" y="4180883"/>
            <a:ext cx="380960" cy="380960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 sz="1800"/>
          </a:p>
        </p:txBody>
      </p:sp>
      <p:cxnSp>
        <p:nvCxnSpPr>
          <p:cNvPr id="68" name="Connecteur droit avec flèche 67"/>
          <p:cNvCxnSpPr>
            <a:stCxn id="62" idx="3"/>
            <a:endCxn id="63" idx="7"/>
          </p:cNvCxnSpPr>
          <p:nvPr/>
        </p:nvCxnSpPr>
        <p:spPr>
          <a:xfrm flipH="1">
            <a:off x="6720310" y="3134596"/>
            <a:ext cx="213291" cy="340157"/>
          </a:xfrm>
          <a:prstGeom prst="straightConnector1">
            <a:avLst/>
          </a:prstGeom>
          <a:ln w="38100">
            <a:solidFill>
              <a:schemeClr val="bg1">
                <a:lumMod val="6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Connecteur droit avec flèche 68"/>
          <p:cNvCxnSpPr>
            <a:stCxn id="63" idx="3"/>
            <a:endCxn id="67" idx="0"/>
          </p:cNvCxnSpPr>
          <p:nvPr/>
        </p:nvCxnSpPr>
        <p:spPr>
          <a:xfrm flipH="1">
            <a:off x="6369623" y="3744132"/>
            <a:ext cx="81309" cy="436750"/>
          </a:xfrm>
          <a:prstGeom prst="straightConnector1">
            <a:avLst/>
          </a:prstGeom>
          <a:ln w="38100">
            <a:solidFill>
              <a:schemeClr val="bg1">
                <a:lumMod val="6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Connecteur droit avec flèche 69"/>
          <p:cNvCxnSpPr>
            <a:stCxn id="63" idx="5"/>
            <a:endCxn id="65" idx="0"/>
          </p:cNvCxnSpPr>
          <p:nvPr/>
        </p:nvCxnSpPr>
        <p:spPr>
          <a:xfrm>
            <a:off x="6720311" y="3744132"/>
            <a:ext cx="347981" cy="429448"/>
          </a:xfrm>
          <a:prstGeom prst="straightConnector1">
            <a:avLst/>
          </a:prstGeom>
          <a:ln w="38100">
            <a:solidFill>
              <a:schemeClr val="bg1">
                <a:lumMod val="6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Connecteur droit avec flèche 70"/>
          <p:cNvCxnSpPr>
            <a:stCxn id="62" idx="5"/>
            <a:endCxn id="64" idx="1"/>
          </p:cNvCxnSpPr>
          <p:nvPr/>
        </p:nvCxnSpPr>
        <p:spPr>
          <a:xfrm>
            <a:off x="7202981" y="3134596"/>
            <a:ext cx="64593" cy="378569"/>
          </a:xfrm>
          <a:prstGeom prst="straightConnector1">
            <a:avLst/>
          </a:prstGeom>
          <a:ln w="38100">
            <a:solidFill>
              <a:schemeClr val="bg1">
                <a:lumMod val="6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Connecteur droit avec flèche 71"/>
          <p:cNvCxnSpPr>
            <a:stCxn id="64" idx="5"/>
            <a:endCxn id="66" idx="0"/>
          </p:cNvCxnSpPr>
          <p:nvPr/>
        </p:nvCxnSpPr>
        <p:spPr>
          <a:xfrm>
            <a:off x="7536954" y="3782545"/>
            <a:ext cx="246270" cy="391035"/>
          </a:xfrm>
          <a:prstGeom prst="straightConnector1">
            <a:avLst/>
          </a:prstGeom>
          <a:ln w="38100">
            <a:solidFill>
              <a:schemeClr val="bg1">
                <a:lumMod val="6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2CE1AC3-715D-4D80-8097-7A9D29DF156E}" type="slidenum">
              <a:rPr lang="en-GB" sz="1435" smtClean="0"/>
            </a:fld>
            <a:endParaRPr lang="en-GB" sz="1435" dirty="0"/>
          </a:p>
        </p:txBody>
      </p:sp>
      <p:sp>
        <p:nvSpPr>
          <p:cNvPr id="49" name="Titre 1"/>
          <p:cNvSpPr>
            <a:spLocks noGrp="1"/>
          </p:cNvSpPr>
          <p:nvPr>
            <p:ph type="title"/>
          </p:nvPr>
        </p:nvSpPr>
        <p:spPr>
          <a:xfrm>
            <a:off x="530" y="402485"/>
            <a:ext cx="10079567" cy="789723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525" b="1" dirty="0"/>
              <a:t>Optimization 1</a:t>
            </a:r>
            <a:br>
              <a:rPr lang="en-US" sz="3525" b="1" dirty="0"/>
            </a:br>
            <a:r>
              <a:rPr lang="en-US" sz="3525" b="1" dirty="0"/>
              <a:t>EFE: Efficient Filtering of Non-maximal episodes</a:t>
            </a:r>
            <a:endParaRPr lang="en-US" sz="3525" b="1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499" y="115271"/>
            <a:ext cx="8693626" cy="838496"/>
          </a:xfrm>
        </p:spPr>
        <p:txBody>
          <a:bodyPr/>
          <a:lstStyle/>
          <a:p>
            <a:pPr algn="ctr"/>
            <a:r>
              <a:rPr lang="fr-CA" dirty="0" err="1"/>
              <a:t>Two</a:t>
            </a:r>
            <a:r>
              <a:rPr lang="fr-CA" dirty="0"/>
              <a:t> more </a:t>
            </a:r>
            <a:r>
              <a:rPr lang="fr-CA" dirty="0" err="1"/>
              <a:t>optimizations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42271" y="1221222"/>
            <a:ext cx="8693626" cy="5921181"/>
          </a:xfrm>
        </p:spPr>
        <p:txBody>
          <a:bodyPr>
            <a:normAutofit lnSpcReduction="10000"/>
          </a:bodyPr>
          <a:lstStyle/>
          <a:p>
            <a:r>
              <a:rPr lang="en-US" sz="3525" b="1" dirty="0"/>
              <a:t>Strategy 2. Skip Extension checking (SEC)</a:t>
            </a:r>
            <a:endParaRPr lang="en-US" sz="3525" b="1" dirty="0"/>
          </a:p>
          <a:p>
            <a:pPr lvl="1"/>
            <a:r>
              <a:rPr lang="en-US" sz="3085" dirty="0"/>
              <a:t>If a frequent episode </a:t>
            </a:r>
            <a:r>
              <a:rPr lang="en-US" sz="3085" b="1" i="1" dirty="0"/>
              <a:t>ep</a:t>
            </a:r>
            <a:r>
              <a:rPr lang="en-US" sz="3085" dirty="0"/>
              <a:t> is extended by serial extension to form another frequent episode, then it is unnecessary to do super-episode and sub-episode checking for </a:t>
            </a:r>
            <a:r>
              <a:rPr lang="en-US" sz="3085" b="1" i="1" dirty="0"/>
              <a:t>ep </a:t>
            </a:r>
            <a:r>
              <a:rPr lang="en-US" sz="3085" dirty="0"/>
              <a:t>because it is </a:t>
            </a:r>
            <a:r>
              <a:rPr lang="en-US" sz="3085" b="1" dirty="0"/>
              <a:t>not maximal.</a:t>
            </a:r>
            <a:endParaRPr lang="fr-CA" sz="3085" b="1" dirty="0"/>
          </a:p>
          <a:p>
            <a:pPr lvl="1"/>
            <a:endParaRPr lang="en-US" sz="3085" b="1" dirty="0"/>
          </a:p>
          <a:p>
            <a:r>
              <a:rPr lang="en-US" sz="3525" b="1" dirty="0"/>
              <a:t>Strategy 3. Temporal pruning (TP).</a:t>
            </a:r>
            <a:endParaRPr lang="en-US" sz="3525" b="1" dirty="0"/>
          </a:p>
          <a:p>
            <a:pPr lvl="1"/>
            <a:r>
              <a:rPr lang="fr-CA" sz="3085" dirty="0"/>
              <a:t>W</a:t>
            </a:r>
            <a:r>
              <a:rPr lang="en-US" sz="3085" dirty="0"/>
              <a:t>hen creating a bound-list, if at any point the number of remaining elements is not enough to satisfy </a:t>
            </a:r>
            <a:r>
              <a:rPr lang="en-US" sz="3085" i="1" dirty="0" err="1"/>
              <a:t>minsup</a:t>
            </a:r>
            <a:r>
              <a:rPr lang="en-US" sz="3085" dirty="0"/>
              <a:t>, the construction of the bound-list is stopped.</a:t>
            </a:r>
            <a:endParaRPr lang="en-US" sz="3085" dirty="0"/>
          </a:p>
        </p:txBody>
      </p:sp>
    </p:spTree>
  </p:cSld>
  <p:clrMapOvr>
    <a:masterClrMapping/>
  </p:clrMapOvr>
  <p:transition spd="med" advClick="0"/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Experiments</a:t>
            </a:r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72500"/>
              </a:bodyPr>
              <a:lstStyle/>
              <a:p>
                <a:r>
                  <a:rPr lang="en-US" b="1" dirty="0"/>
                  <a:t>Two benchmark datasets:  </a:t>
                </a:r>
                <a:endParaRPr lang="en-US" b="1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b="1" dirty="0"/>
              </a:p>
              <a:p>
                <a:r>
                  <a:rPr lang="en-US" b="1" dirty="0"/>
                  <a:t>Compared algorithms:</a:t>
                </a:r>
                <a:endParaRPr lang="en-US" b="1" dirty="0"/>
              </a:p>
              <a:p>
                <a:pPr lvl="1"/>
                <a:r>
                  <a:rPr lang="en-US" dirty="0" err="1"/>
                  <a:t>MaxFEM</a:t>
                </a:r>
                <a:endParaRPr lang="en-US" dirty="0"/>
              </a:p>
              <a:p>
                <a:pPr lvl="1"/>
                <a:r>
                  <a:rPr lang="en-US" dirty="0"/>
                  <a:t>EMMA</a:t>
                </a:r>
                <a:endParaRPr lang="en-US" dirty="0"/>
              </a:p>
              <a:p>
                <a:r>
                  <a:rPr lang="en-US" b="1" dirty="0"/>
                  <a:t>Setup:</a:t>
                </a:r>
                <a:endParaRPr lang="en-US" b="1" dirty="0"/>
              </a:p>
              <a:p>
                <a:pPr lvl="1"/>
                <a:r>
                  <a:rPr lang="en-US" dirty="0"/>
                  <a:t>Java,  Windows 11, laptop with Core i7-8565U processor, 16GB RAM</a:t>
                </a:r>
                <a:endParaRPr lang="en-US" dirty="0"/>
              </a:p>
              <a:p>
                <a:pPr lvl="1"/>
                <a:r>
                  <a:rPr lang="fr-CA" b="1" dirty="0" err="1"/>
                  <a:t>Experiment</a:t>
                </a:r>
                <a:r>
                  <a:rPr lang="fr-CA" dirty="0"/>
                  <a:t>: </a:t>
                </a:r>
                <a:r>
                  <a:rPr lang="fr-CA" i="1" dirty="0" err="1"/>
                  <a:t>Winlen</a:t>
                </a:r>
                <a:r>
                  <a:rPr lang="fr-CA" i="1" dirty="0"/>
                  <a:t> </a:t>
                </a:r>
                <a14:m>
                  <m:oMath xmlns:m="http://schemas.openxmlformats.org/officeDocument/2006/math">
                    <m:r>
                      <a:rPr lang="fr-CA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fr-CA" b="0" i="0" smtClean="0">
                        <a:latin typeface="Cambria Math" panose="02040503050406030204" pitchFamily="18" charset="0"/>
                      </a:rPr>
                      <m:t>{</m:t>
                    </m:r>
                    <m:r>
                      <a:rPr lang="fr-CA" b="0" i="0" smtClean="0">
                        <a:latin typeface="Cambria Math" panose="02040503050406030204" pitchFamily="18" charset="0"/>
                      </a:rPr>
                      <m:t>5</m:t>
                    </m:r>
                    <m:r>
                      <a:rPr lang="fr-CA" b="0" i="0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fr-CA" b="0" i="0" smtClean="0">
                        <a:latin typeface="Cambria Math" panose="02040503050406030204" pitchFamily="18" charset="0"/>
                      </a:rPr>
                      <m:t>10</m:t>
                    </m:r>
                    <m:r>
                      <a:rPr lang="fr-CA" b="0" i="0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fr-CA" b="0" i="0" smtClean="0">
                        <a:latin typeface="Cambria Math" panose="02040503050406030204" pitchFamily="18" charset="0"/>
                      </a:rPr>
                      <m:t>15</m:t>
                    </m:r>
                    <m:r>
                      <a:rPr lang="fr-CA" b="0" i="0" smtClean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r>
                  <a:rPr lang="en-US" i="1" dirty="0"/>
                  <a:t>   </a:t>
                </a:r>
                <a:r>
                  <a:rPr lang="en-US" dirty="0"/>
                  <a:t>and </a:t>
                </a:r>
                <a:r>
                  <a:rPr lang="en-US" i="1" dirty="0" err="1"/>
                  <a:t>minsup</a:t>
                </a:r>
                <a:r>
                  <a:rPr lang="en-US" dirty="0"/>
                  <a:t> is varied </a:t>
                </a:r>
                <a:endParaRPr lang="en-US" dirty="0"/>
              </a:p>
              <a:p>
                <a:pPr lvl="1"/>
                <a:r>
                  <a:rPr lang="fr-CA" dirty="0"/>
                  <a:t>A 300 second time </a:t>
                </a:r>
                <a:r>
                  <a:rPr lang="fr-CA" dirty="0" err="1"/>
                  <a:t>limit</a:t>
                </a:r>
                <a:endParaRPr lang="en-US" dirty="0"/>
              </a:p>
              <a:p>
                <a:pPr lvl="1"/>
                <a:endParaRPr lang="en-US" dirty="0"/>
              </a:p>
            </p:txBody>
          </p:sp>
        </mc:Choice>
        <mc:Fallback>
          <p:sp>
            <p:nvSpPr>
              <p:cNvPr id="3" name="Content Placeholder 2"/>
              <p:cNvSpPr>
                <a:spLocks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1"/>
                <a:stretch>
                  <a:fillRect l="-4" t="-6" b="-2797"/>
                </a:stretch>
              </a:blipFill>
            </p:spPr>
            <p:txBody>
              <a:bodyPr/>
              <a:lstStyle/>
              <a:p>
                <a:r>
                  <a:rPr lang="fr-CA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t="22655"/>
          <a:stretch>
            <a:fillRect/>
          </a:stretch>
        </p:blipFill>
        <p:spPr>
          <a:xfrm>
            <a:off x="925505" y="2027723"/>
            <a:ext cx="9042428" cy="1364941"/>
          </a:xfrm>
          <a:prstGeom prst="rect">
            <a:avLst/>
          </a:prstGeom>
        </p:spPr>
      </p:pic>
    </p:spTree>
  </p:cSld>
  <p:clrMapOvr>
    <a:masterClrMapping/>
  </p:clrMapOvr>
  <p:transition spd="med" advClick="0"/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1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31475" y="377984"/>
            <a:ext cx="9871095" cy="632072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30757" y="6037141"/>
            <a:ext cx="9596587" cy="15240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00" b="1" dirty="0"/>
              <a:t>Two main observations:</a:t>
            </a:r>
            <a:endParaRPr lang="en-US" sz="1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00" dirty="0"/>
              <a:t>Much less maximal episodes than frequent episodes</a:t>
            </a:r>
            <a:br>
              <a:rPr lang="en-US" sz="100" dirty="0"/>
            </a:br>
            <a:r>
              <a:rPr lang="en-US" sz="100" b="1" dirty="0"/>
              <a:t>   e.g.  </a:t>
            </a:r>
            <a:r>
              <a:rPr lang="en-US" sz="100" dirty="0"/>
              <a:t>694 maximal episodes vs 2,583  episodes  on </a:t>
            </a:r>
            <a:r>
              <a:rPr lang="en-US" sz="100" dirty="0" err="1"/>
              <a:t>Kosarak</a:t>
            </a:r>
            <a:r>
              <a:rPr lang="en-US" sz="100" dirty="0"/>
              <a:t> for </a:t>
            </a:r>
            <a:r>
              <a:rPr lang="en-US" sz="100" i="1" dirty="0" err="1"/>
              <a:t>minsup</a:t>
            </a:r>
            <a:r>
              <a:rPr lang="en-US" sz="100" dirty="0"/>
              <a:t> = 20,000</a:t>
            </a:r>
            <a:endParaRPr lang="en-US" sz="1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00" b="1" dirty="0" err="1"/>
              <a:t>MaxFEM</a:t>
            </a:r>
            <a:r>
              <a:rPr lang="en-US" sz="100" dirty="0"/>
              <a:t> is about 10% to 40% faster than </a:t>
            </a:r>
            <a:r>
              <a:rPr lang="en-US" sz="100" b="1" dirty="0"/>
              <a:t>EMMA</a:t>
            </a:r>
            <a:r>
              <a:rPr lang="en-US" sz="100" dirty="0"/>
              <a:t> (thanks to optimizations)</a:t>
            </a:r>
            <a:endParaRPr lang="en-US" sz="100" dirty="0"/>
          </a:p>
        </p:txBody>
      </p:sp>
    </p:spTree>
  </p:cSld>
  <p:clrMapOvr>
    <a:masterClrMapping/>
  </p:clrMapOvr>
  <p:transition spd="med" advClick="0"/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55270" y="502603"/>
            <a:ext cx="9570720" cy="629920"/>
          </a:xfrm>
          <a:prstGeom prst="rect">
            <a:avLst/>
          </a:prstGeom>
        </p:spPr>
        <p:txBody>
          <a:bodyPr vert="horz" wrap="square" lIns="0" tIns="14699" rIns="0" bIns="0" rtlCol="0">
            <a:spAutoFit/>
          </a:bodyPr>
          <a:lstStyle/>
          <a:p>
            <a:pPr marL="542290" marR="3810" indent="-532765" defTabSz="457200">
              <a:lnSpc>
                <a:spcPct val="100000"/>
              </a:lnSpc>
              <a:spcBef>
                <a:spcPts val="75"/>
              </a:spcBef>
            </a:pPr>
            <a:r>
              <a:rPr lang="fr-CA" sz="4000"/>
              <a:t>Conclusion </a:t>
            </a:r>
            <a:r>
              <a:rPr lang="en-US" altLang="fr-CA" sz="4000"/>
              <a:t>on maximal episodes</a:t>
            </a:r>
            <a:endParaRPr lang="en-US" altLang="fr-CA" sz="4000"/>
          </a:p>
        </p:txBody>
      </p:sp>
      <p:sp>
        <p:nvSpPr>
          <p:cNvPr id="6" name="object 3"/>
          <p:cNvSpPr txBox="1"/>
          <p:nvPr/>
        </p:nvSpPr>
        <p:spPr>
          <a:xfrm>
            <a:off x="772795" y="1569720"/>
            <a:ext cx="8108315" cy="5626100"/>
          </a:xfrm>
          <a:prstGeom prst="rect">
            <a:avLst/>
          </a:prstGeom>
        </p:spPr>
        <p:txBody>
          <a:bodyPr vert="horz" wrap="square" lIns="0" tIns="132994" rIns="0" bIns="0" rtlCol="0">
            <a:spAutoFit/>
          </a:bodyPr>
          <a:lstStyle/>
          <a:p>
            <a:pPr marL="726440" lvl="1" indent="-457200" algn="just">
              <a:lnSpc>
                <a:spcPct val="100000"/>
              </a:lnSpc>
              <a:spcBef>
                <a:spcPts val="760"/>
              </a:spcBef>
              <a:spcAft>
                <a:spcPts val="1200"/>
              </a:spcAft>
              <a:buClrTx/>
              <a:buSzPct val="94000"/>
              <a:buFont typeface="Arial" panose="020B0604020202020204" pitchFamily="34" charset="0"/>
              <a:buChar char="•"/>
              <a:tabLst>
                <a:tab pos="452755" algn="l"/>
              </a:tabLst>
            </a:pPr>
            <a:r>
              <a:rPr lang="en-US" sz="2800" spc="-5" dirty="0">
                <a:latin typeface="Arial" panose="020B0604020202020204" pitchFamily="34" charset="0"/>
                <a:cs typeface="Arial" panose="020B0604020202020204" pitchFamily="34" charset="0"/>
              </a:rPr>
              <a:t>Finding maximal episodes can reduce the number of episodes presented to the user</a:t>
            </a:r>
            <a:endParaRPr lang="en-US" sz="2800" spc="-5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26440" lvl="1" indent="-457200" algn="just">
              <a:lnSpc>
                <a:spcPct val="100000"/>
              </a:lnSpc>
              <a:spcBef>
                <a:spcPts val="760"/>
              </a:spcBef>
              <a:spcAft>
                <a:spcPts val="1200"/>
              </a:spcAft>
              <a:buSzPct val="94000"/>
              <a:buFont typeface="Arial" panose="020B0604020202020204" pitchFamily="34" charset="0"/>
              <a:buChar char="•"/>
              <a:tabLst>
                <a:tab pos="452755" algn="l"/>
              </a:tabLst>
            </a:pPr>
            <a:r>
              <a:rPr lang="en-US" altLang="fr-CA" sz="2800" b="1" spc="-5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MaxFEM</a:t>
            </a:r>
            <a:r>
              <a:rPr lang="fr-CA" altLang="fr-CA" sz="2800" spc="-5" dirty="0">
                <a:latin typeface="Arial" panose="020B0604020202020204" pitchFamily="34" charset="0"/>
                <a:cs typeface="Arial" panose="020B0604020202020204" pitchFamily="34" charset="0"/>
              </a:rPr>
              <a:t> is</a:t>
            </a:r>
            <a:r>
              <a:rPr lang="fr-CA" altLang="fr-CA" sz="2800" b="1" spc="-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A" altLang="en-US" sz="2800" spc="-5" dirty="0">
                <a:latin typeface="Arial" panose="020B0604020202020204" pitchFamily="34" charset="0"/>
                <a:cs typeface="Arial" panose="020B0604020202020204" pitchFamily="34" charset="0"/>
              </a:rPr>
              <a:t>an </a:t>
            </a:r>
            <a:r>
              <a:rPr lang="fr-CA" altLang="en-US" sz="2800" spc="-5" dirty="0">
                <a:latin typeface="Arial" panose="020B0604020202020204" pitchFamily="34" charset="0"/>
                <a:cs typeface="Arial" panose="020B0604020202020204" pitchFamily="34" charset="0"/>
              </a:rPr>
              <a:t>algorithm for</a:t>
            </a:r>
            <a:r>
              <a:rPr lang="en-US" sz="2800" spc="-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spc="-5" dirty="0">
                <a:latin typeface="Arial" panose="020B0604020202020204" pitchFamily="34" charset="0"/>
                <a:cs typeface="Arial" panose="020B0604020202020204" pitchFamily="34" charset="0"/>
              </a:rPr>
              <a:t>maximal episode mining </a:t>
            </a:r>
            <a:r>
              <a:rPr lang="en-US" sz="2800" spc="-5" dirty="0">
                <a:latin typeface="Arial" panose="020B0604020202020204" pitchFamily="34" charset="0"/>
                <a:cs typeface="Arial" panose="020B0604020202020204" pitchFamily="34" charset="0"/>
              </a:rPr>
              <a:t>for the general case of a </a:t>
            </a:r>
            <a:r>
              <a:rPr lang="en-US" sz="2800" b="1" spc="-5" dirty="0">
                <a:latin typeface="Arial" panose="020B0604020202020204" pitchFamily="34" charset="0"/>
                <a:cs typeface="Arial" panose="020B0604020202020204" pitchFamily="34" charset="0"/>
              </a:rPr>
              <a:t>complex event sequence </a:t>
            </a:r>
            <a:r>
              <a:rPr lang="en-US" sz="2800" spc="-5" dirty="0">
                <a:latin typeface="Arial" panose="020B0604020202020204" pitchFamily="34" charset="0"/>
                <a:cs typeface="Arial" panose="020B0604020202020204" pitchFamily="34" charset="0"/>
              </a:rPr>
              <a:t>and with the </a:t>
            </a:r>
            <a:r>
              <a:rPr lang="en-US" sz="2800" b="1" spc="-5" dirty="0">
                <a:latin typeface="Arial" panose="020B0604020202020204" pitchFamily="34" charset="0"/>
                <a:cs typeface="Arial" panose="020B0604020202020204" pitchFamily="34" charset="0"/>
              </a:rPr>
              <a:t>head frequency support </a:t>
            </a:r>
            <a:r>
              <a:rPr lang="en-US" sz="2800" spc="-5" dirty="0">
                <a:latin typeface="Arial" panose="020B0604020202020204" pitchFamily="34" charset="0"/>
                <a:cs typeface="Arial" panose="020B0604020202020204" pitchFamily="34" charset="0"/>
              </a:rPr>
              <a:t>function</a:t>
            </a:r>
            <a:endParaRPr lang="en-US" sz="2800" spc="-5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26440" lvl="1" indent="-457200" algn="just">
              <a:lnSpc>
                <a:spcPct val="100000"/>
              </a:lnSpc>
              <a:spcBef>
                <a:spcPts val="760"/>
              </a:spcBef>
              <a:spcAft>
                <a:spcPts val="1200"/>
              </a:spcAft>
              <a:buSzPct val="94000"/>
              <a:buFont typeface="Arial" panose="020B0604020202020204" pitchFamily="34" charset="0"/>
              <a:buChar char="•"/>
              <a:tabLst>
                <a:tab pos="452755" algn="l"/>
              </a:tabLst>
            </a:pPr>
            <a:r>
              <a:rPr lang="fr-CA" sz="2800" spc="-5" dirty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US" sz="2800" spc="-5" dirty="0">
                <a:latin typeface="Arial" panose="020B0604020202020204" pitchFamily="34" charset="0"/>
                <a:cs typeface="Arial" panose="020B0604020202020204" pitchFamily="34" charset="0"/>
              </a:rPr>
              <a:t> version </a:t>
            </a:r>
            <a:r>
              <a:rPr lang="fr-CA" altLang="en-US" sz="2800" spc="-5" dirty="0">
                <a:latin typeface="Arial" panose="020B0604020202020204" pitchFamily="34" charset="0"/>
                <a:cs typeface="Arial" panose="020B0604020202020204" pitchFamily="34" charset="0"/>
              </a:rPr>
              <a:t>of MaxFEM </a:t>
            </a:r>
            <a:r>
              <a:rPr lang="en-US" sz="2800" spc="-5" dirty="0">
                <a:latin typeface="Arial" panose="020B0604020202020204" pitchFamily="34" charset="0"/>
                <a:cs typeface="Arial" panose="020B0604020202020204" pitchFamily="34" charset="0"/>
              </a:rPr>
              <a:t>to find all frequent episodes </a:t>
            </a:r>
            <a:r>
              <a:rPr lang="fr-CA" altLang="en-US" sz="2800" spc="-5" dirty="0">
                <a:latin typeface="Arial" panose="020B0604020202020204" pitchFamily="34" charset="0"/>
                <a:cs typeface="Arial" panose="020B0604020202020204" pitchFamily="34" charset="0"/>
              </a:rPr>
              <a:t>is </a:t>
            </a:r>
            <a:r>
              <a:rPr lang="en-US" sz="2800" spc="-5" dirty="0">
                <a:latin typeface="Arial" panose="020B0604020202020204" pitchFamily="34" charset="0"/>
                <a:cs typeface="Arial" panose="020B0604020202020204" pitchFamily="34" charset="0"/>
              </a:rPr>
              <a:t>called </a:t>
            </a:r>
            <a:r>
              <a:rPr lang="en-US" sz="2800" b="1" spc="-5" dirty="0">
                <a:latin typeface="Arial" panose="020B0604020202020204" pitchFamily="34" charset="0"/>
                <a:cs typeface="Arial" panose="020B0604020202020204" pitchFamily="34" charset="0"/>
              </a:rPr>
              <a:t>AFEM</a:t>
            </a:r>
            <a:r>
              <a:rPr lang="fr-CA" altLang="en-US" sz="2800" b="1" spc="-5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fr-CA" altLang="en-US" sz="2800" b="1" spc="-5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26440" lvl="1" indent="-457200" algn="just">
              <a:lnSpc>
                <a:spcPct val="100000"/>
              </a:lnSpc>
              <a:spcBef>
                <a:spcPts val="760"/>
              </a:spcBef>
              <a:spcAft>
                <a:spcPts val="1200"/>
              </a:spcAft>
              <a:buSzPct val="94000"/>
              <a:buFont typeface="Arial" panose="020B0604020202020204" pitchFamily="34" charset="0"/>
              <a:buChar char="•"/>
              <a:tabLst>
                <a:tab pos="452755" algn="l"/>
              </a:tabLst>
            </a:pPr>
            <a:r>
              <a:rPr lang="fr-CA" altLang="en-US" sz="2800" spc="-5" dirty="0">
                <a:latin typeface="Arial" panose="020B0604020202020204" pitchFamily="34" charset="0"/>
                <a:cs typeface="Arial" panose="020B0604020202020204" pitchFamily="34" charset="0"/>
              </a:rPr>
              <a:t>There also exists other algorithms to find other compact representations of episodes such as closed episodes.</a:t>
            </a:r>
            <a:endParaRPr lang="fr-CA" altLang="en-US" sz="2800" spc="-5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med" advClick="0"/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" name="Titre 4"/>
          <p:cNvSpPr>
            <a:spLocks noGrp="1"/>
          </p:cNvSpPr>
          <p:nvPr>
            <p:ph type="title"/>
          </p:nvPr>
        </p:nvSpPr>
        <p:spPr>
          <a:xfrm>
            <a:off x="620406" y="579164"/>
            <a:ext cx="8568532" cy="1501435"/>
          </a:xfrm>
        </p:spPr>
        <p:txBody>
          <a:bodyPr/>
          <a:p>
            <a:r>
              <a:rPr lang="fr-CA" altLang="en-US"/>
              <a:t>EPISODE RULE MINING</a:t>
            </a:r>
            <a:endParaRPr lang="fr-CA" altLang="en-US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>
              <a:defRPr/>
            </a:pPr>
            <a:fld id="{9CB99DC4-82DC-46E7-A10E-E1F1DBB54EDD}" type="slidenum">
              <a:rPr lang="en-GB"/>
            </a:fld>
            <a:endParaRPr lang="en-GB" dirty="0"/>
          </a:p>
        </p:txBody>
      </p:sp>
      <p:sp>
        <p:nvSpPr>
          <p:cNvPr id="7" name="Zone de texte 6"/>
          <p:cNvSpPr txBox="1"/>
          <p:nvPr/>
        </p:nvSpPr>
        <p:spPr>
          <a:xfrm>
            <a:off x="304165" y="2103120"/>
            <a:ext cx="9472930" cy="5262245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txBody>
          <a:bodyPr wrap="square" rtlCol="0" anchor="t">
            <a:spAutoFit/>
          </a:bodyPr>
          <a:p>
            <a:r>
              <a:rPr lang="fr-CA" altLang="en-US" sz="1600"/>
              <a:t>Mannila, H., Toivonen, H., Verkamo, A.I</a:t>
            </a:r>
            <a:r>
              <a:rPr lang="fr-CA" altLang="en-US" sz="1600" b="1"/>
              <a:t>.: Discovering frequent episodes in sequences</a:t>
            </a:r>
            <a:r>
              <a:rPr lang="fr-CA" altLang="en-US" sz="1600"/>
              <a:t>. In: Proc. 1st Int. Conf. on Knowledge Discovery and Data Mining</a:t>
            </a:r>
            <a:endParaRPr lang="fr-CA" altLang="en-US" sz="1600"/>
          </a:p>
          <a:p>
            <a:endParaRPr lang="fr-CA" altLang="en-US" sz="1600"/>
          </a:p>
          <a:p>
            <a:r>
              <a:rPr lang="fr-CA" altLang="en-US" sz="1600"/>
              <a:t>Ao, X., Luo, P., Wang, J., Zhuang, F., He, Q.: </a:t>
            </a:r>
            <a:r>
              <a:rPr lang="fr-CA" altLang="en-US" sz="1600" b="1"/>
              <a:t>Mining precise-positioning episode rules from event sequences</a:t>
            </a:r>
            <a:r>
              <a:rPr lang="fr-CA" altLang="en-US" sz="1600"/>
              <a:t>. IEEE Transactions on Knowledge and Data Engineer_x0002_ing 30(3), 530–543 (2017)</a:t>
            </a:r>
            <a:endParaRPr lang="fr-CA" altLang="en-US" sz="1600"/>
          </a:p>
          <a:p>
            <a:endParaRPr lang="fr-CA" altLang="en-US" sz="1600"/>
          </a:p>
          <a:p>
            <a:r>
              <a:rPr lang="fr-CA" altLang="en-US" sz="1600"/>
              <a:t>Fahed, L., Brun, A., Boyer, A.: </a:t>
            </a:r>
            <a:r>
              <a:rPr lang="fr-CA" altLang="en-US" sz="1600" b="1"/>
              <a:t>Deer: Distant and essential episode rules for early</a:t>
            </a:r>
            <a:endParaRPr lang="fr-CA" altLang="en-US" sz="1600" b="1"/>
          </a:p>
          <a:p>
            <a:r>
              <a:rPr lang="fr-CA" altLang="en-US" sz="1600" b="1"/>
              <a:t>prediction</a:t>
            </a:r>
            <a:r>
              <a:rPr lang="fr-CA" altLang="en-US" sz="1600"/>
              <a:t>. Expert Systems with Applications 93, 283–298 (2018)</a:t>
            </a:r>
            <a:endParaRPr lang="fr-CA" altLang="en-US" sz="1600"/>
          </a:p>
          <a:p>
            <a:endParaRPr lang="fr-CA" altLang="en-US" sz="1600"/>
          </a:p>
          <a:p>
            <a:r>
              <a:rPr lang="fr-CA" altLang="en-US" sz="1600"/>
              <a:t>Fournier-Viger, P., Chen, Y., Nouioua, F., Lin, J. C.-W. (2021).</a:t>
            </a:r>
            <a:r>
              <a:rPr lang="fr-CA" altLang="en-US" sz="1600" b="1"/>
              <a:t> Mining Partially-Ordered Episode Rules in an Event Sequence.</a:t>
            </a:r>
            <a:r>
              <a:rPr lang="fr-CA" altLang="en-US" sz="1600"/>
              <a:t> Proc. of the 13th Asian Conference on Intelligent Information and Database Systems (ACIIDS 2021), Springer LNAI, pp 3-15</a:t>
            </a:r>
            <a:endParaRPr lang="fr-CA" altLang="en-US" sz="1600"/>
          </a:p>
          <a:p>
            <a:endParaRPr lang="fr-CA" altLang="en-US" sz="1600"/>
          </a:p>
          <a:p>
            <a:r>
              <a:rPr lang="fr-CA" altLang="en-US" sz="1600"/>
              <a:t>Ouarem, O., Nouioua, F., Fournier-Viger, P. (2021). </a:t>
            </a:r>
            <a:r>
              <a:rPr lang="fr-CA" altLang="en-US" sz="1600" b="1"/>
              <a:t>Mining Episode Rules From Event Sequences Under Non-Overlapping Frequency</a:t>
            </a:r>
            <a:r>
              <a:rPr lang="fr-CA" altLang="en-US" sz="1600"/>
              <a:t>. Proc. 34th Intern. Conf. on Industrial, Engineering and Other Applications of Applied Intelligent Systems (IEA AIE 2021), Springer LNAI, pp. 73-85</a:t>
            </a:r>
            <a:endParaRPr lang="fr-CA" altLang="en-US" sz="1600"/>
          </a:p>
          <a:p>
            <a:endParaRPr lang="fr-CA" altLang="en-US" sz="1600"/>
          </a:p>
          <a:p>
            <a:r>
              <a:rPr lang="fr-CA" altLang="en-US" sz="1600"/>
              <a:t>Chen, Y., Fournier-Viger, P., Nouioua, F., Wu, Y.. (2021). </a:t>
            </a:r>
            <a:r>
              <a:rPr lang="fr-CA" altLang="en-US" sz="1600" b="1"/>
              <a:t>Sequence Prediction using Partially-Ordered Episode Rules</a:t>
            </a:r>
            <a:r>
              <a:rPr lang="fr-CA" altLang="en-US" sz="1600"/>
              <a:t>. Proc. 4th International Workshop on Utility-Driven Mining (UDML 2021), in conjunction with the ICDM 2021 conference, IEEE ICDM workshop proceedings</a:t>
            </a:r>
            <a:endParaRPr lang="fr-CA" altLang="en-US" sz="1600"/>
          </a:p>
          <a:p>
            <a:r>
              <a:rPr lang="fr-CA" altLang="en-US" sz="1600"/>
              <a:t>....</a:t>
            </a:r>
            <a:endParaRPr lang="fr-CA" altLang="en-US" sz="1600"/>
          </a:p>
        </p:txBody>
      </p:sp>
    </p:spTree>
  </p:cSld>
  <p:clrMapOvr>
    <a:masterClrMapping/>
  </p:clrMapOvr>
  <p:transition spd="med" advClick="0"/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" name="Titre 4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fr-CA" altLang="en-US"/>
              <a:t>Episode Rule Mining</a:t>
            </a:r>
            <a:endParaRPr lang="fr-CA" altLang="en-US"/>
          </a:p>
        </p:txBody>
      </p:sp>
      <p:sp>
        <p:nvSpPr>
          <p:cNvPr id="6" name="Espace réservé du contenu 5"/>
          <p:cNvSpPr>
            <a:spLocks noGrp="1"/>
          </p:cNvSpPr>
          <p:nvPr>
            <p:ph idx="1"/>
          </p:nvPr>
        </p:nvSpPr>
        <p:spPr/>
        <p:txBody>
          <a:bodyPr/>
          <a:p>
            <a:r>
              <a:rPr lang="fr-CA" altLang="en-US"/>
              <a:t>Applying an algorithm such as EMMA, TKE or MINEPI will find frequent episodes.</a:t>
            </a:r>
            <a:endParaRPr lang="fr-CA" altLang="en-US"/>
          </a:p>
          <a:p>
            <a:r>
              <a:rPr lang="fr-CA" altLang="en-US"/>
              <a:t>These patterns may be interesting because they appear frequently in data.</a:t>
            </a:r>
            <a:endParaRPr lang="fr-CA" altLang="en-US"/>
          </a:p>
          <a:p>
            <a:r>
              <a:rPr lang="fr-CA" altLang="en-US"/>
              <a:t>However, they may be of limited use to do prediction.</a:t>
            </a:r>
            <a:endParaRPr lang="fr-CA" altLang="en-US"/>
          </a:p>
          <a:p>
            <a:r>
              <a:rPr lang="fr-CA" altLang="en-US" b="1"/>
              <a:t>A solution</a:t>
            </a:r>
            <a:r>
              <a:rPr lang="fr-CA" altLang="en-US"/>
              <a:t>:  Combine episodes to create rules, called </a:t>
            </a:r>
            <a:r>
              <a:rPr lang="fr-CA" altLang="en-US" b="1"/>
              <a:t>episode rules</a:t>
            </a:r>
            <a:r>
              <a:rPr lang="fr-CA" altLang="en-US"/>
              <a:t>.</a:t>
            </a:r>
            <a:endParaRPr lang="fr-CA" altLang="en-US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r>
              <a:rPr lang="en-GB"/>
              <a:t>*</a:t>
            </a:r>
            <a:endParaRPr lang="en-GB" dirty="0"/>
          </a:p>
        </p:txBody>
      </p:sp>
    </p:spTree>
  </p:cSld>
  <p:clrMapOvr>
    <a:masterClrMapping/>
  </p:clrMapOvr>
  <p:transition spd="med" advClick="0"/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fr-CA" altLang="en-US"/>
              <a:t>Episode Rule Mining</a:t>
            </a:r>
            <a:endParaRPr lang="fr-CA" alt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Espace réservé du contenu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p>
                <a:r>
                  <a:rPr lang="fr-CA" altLang="en-US" b="1"/>
                  <a:t>Basic idea: </a:t>
                </a:r>
                <a:r>
                  <a:rPr lang="fr-CA" altLang="en-US"/>
                  <a:t>Take pairs of frequent episodes </a:t>
                </a:r>
                <a14:m>
                  <m:oMath xmlns:m="http://schemas.openxmlformats.org/officeDocument/2006/math">
                    <m:r>
                      <a:rPr lang="en-US" altLang="fr-CA" i="1">
                        <a:solidFill>
                          <a:srgbClr val="0000FF"/>
                        </a:solidFill>
                        <a:latin typeface="Cambria Math" panose="02040503050406030204" pitchFamily="18" charset="0"/>
                        <a:cs typeface="Cambria Math" panose="02040503050406030204" pitchFamily="18" charset="0"/>
                      </a:rPr>
                      <m:t>∝</m:t>
                    </m:r>
                  </m:oMath>
                </a14:m>
                <a:r>
                  <a:rPr lang="fr-CA" altLang="en-US">
                    <a:latin typeface="Cambria Math" panose="02040503050406030204" pitchFamily="18" charset="0"/>
                    <a:cs typeface="Cambria Math" panose="02040503050406030204" pitchFamily="18" charset="0"/>
                  </a:rPr>
                  <a:t> and</a:t>
                </a:r>
                <a:r>
                  <a:rPr lang="fr-CA" altLang="en-US">
                    <a:solidFill>
                      <a:srgbClr val="0000FF"/>
                    </a:solidFill>
                    <a:latin typeface="Cambria Math" panose="02040503050406030204" pitchFamily="18" charset="0"/>
                    <a:cs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fr-CA" i="1">
                        <a:solidFill>
                          <a:srgbClr val="0000FF"/>
                        </a:solidFill>
                        <a:latin typeface="Cambria Math" panose="02040503050406030204" pitchFamily="18" charset="0"/>
                        <a:cs typeface="Cambria Math" panose="02040503050406030204" pitchFamily="18" charset="0"/>
                      </a:rPr>
                      <m:t>𝛽</m:t>
                    </m:r>
                  </m:oMath>
                </a14:m>
                <a:r>
                  <a:rPr lang="fr-CA" altLang="en-US">
                    <a:latin typeface="Cambria Math" panose="02040503050406030204" pitchFamily="18" charset="0"/>
                    <a:cs typeface="Cambria Math" panose="02040503050406030204" pitchFamily="18" charset="0"/>
                  </a:rPr>
                  <a:t>  and try to combine them to generate a rule of the form:</a:t>
                </a:r>
                <a:br>
                  <a:rPr lang="fr-CA" altLang="en-US">
                    <a:latin typeface="Cambria Math" panose="02040503050406030204" pitchFamily="18" charset="0"/>
                    <a:cs typeface="Cambria Math" panose="02040503050406030204" pitchFamily="18" charset="0"/>
                  </a:rPr>
                </a:br>
                <a:r>
                  <a:rPr lang="fr-CA" altLang="en-US">
                    <a:latin typeface="Cambria Math" panose="02040503050406030204" pitchFamily="18" charset="0"/>
                    <a:cs typeface="Cambria Math" panose="02040503050406030204" pitchFamily="18" charset="0"/>
                  </a:rPr>
                  <a:t>     </a:t>
                </a:r>
                <a:r>
                  <a:rPr lang="fr-CA" altLang="en-US">
                    <a:solidFill>
                      <a:srgbClr val="0000FF"/>
                    </a:solidFill>
                    <a:latin typeface="Cambria Math" panose="02040503050406030204" pitchFamily="18" charset="0"/>
                    <a:cs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fr-CA" i="1">
                        <a:solidFill>
                          <a:srgbClr val="0000FF"/>
                        </a:solidFill>
                        <a:latin typeface="Cambria Math" panose="02040503050406030204" pitchFamily="18" charset="0"/>
                        <a:cs typeface="Cambria Math" panose="02040503050406030204" pitchFamily="18" charset="0"/>
                      </a:rPr>
                      <m:t>∝→</m:t>
                    </m:r>
                    <m:r>
                      <a:rPr lang="en-US" altLang="fr-CA" i="1">
                        <a:solidFill>
                          <a:srgbClr val="0000FF"/>
                        </a:solidFill>
                        <a:latin typeface="Cambria Math" panose="02040503050406030204" pitchFamily="18" charset="0"/>
                        <a:cs typeface="Cambria Math" panose="02040503050406030204" pitchFamily="18" charset="0"/>
                      </a:rPr>
                      <m:t>𝛽</m:t>
                    </m:r>
                  </m:oMath>
                </a14:m>
                <a:endParaRPr lang="en-US" altLang="fr-CA" i="1">
                  <a:solidFill>
                    <a:srgbClr val="0000FF"/>
                  </a:solidFill>
                  <a:latin typeface="Cambria Math" panose="02040503050406030204" pitchFamily="18" charset="0"/>
                  <a:cs typeface="Cambria Math" panose="02040503050406030204" pitchFamily="18" charset="0"/>
                </a:endParaRPr>
              </a:p>
              <a:p>
                <a:endParaRPr lang="en-US" altLang="fr-CA" i="1">
                  <a:solidFill>
                    <a:srgbClr val="0000FF"/>
                  </a:solidFill>
                  <a:latin typeface="Cambria Math" panose="02040503050406030204" pitchFamily="18" charset="0"/>
                  <a:cs typeface="Cambria Math" panose="02040503050406030204" pitchFamily="18" charset="0"/>
                </a:endParaRPr>
              </a:p>
              <a:p>
                <a:r>
                  <a:rPr lang="fr-CA" altLang="en-US">
                    <a:sym typeface="+mn-ea"/>
                  </a:rPr>
                  <a:t>For example: </a:t>
                </a:r>
                <a14:m>
                  <m:oMath xmlns:m="http://schemas.openxmlformats.org/officeDocument/2006/math">
                    <m:r>
                      <a:rPr lang="en-US" altLang="fr-CA" i="1">
                        <a:solidFill>
                          <a:srgbClr val="0000FF"/>
                        </a:solidFill>
                        <a:latin typeface="Cambria Math" panose="02040503050406030204" pitchFamily="18" charset="0"/>
                        <a:cs typeface="Cambria Math" panose="02040503050406030204" pitchFamily="18" charset="0"/>
                      </a:rPr>
                      <m:t>𝑏𝑟𝑒𝑎𝑑</m:t>
                    </m:r>
                    <m:r>
                      <a:rPr lang="en-US" altLang="fr-CA" i="1">
                        <a:solidFill>
                          <a:srgbClr val="0000FF"/>
                        </a:solidFill>
                        <a:latin typeface="Cambria Math" panose="02040503050406030204" pitchFamily="18" charset="0"/>
                        <a:cs typeface="Cambria Math" panose="02040503050406030204" pitchFamily="18" charset="0"/>
                      </a:rPr>
                      <m:t>→</m:t>
                    </m:r>
                    <m:r>
                      <a:rPr lang="en-US" altLang="fr-CA" i="1">
                        <a:solidFill>
                          <a:srgbClr val="0000FF"/>
                        </a:solidFill>
                        <a:latin typeface="Cambria Math" panose="02040503050406030204" pitchFamily="18" charset="0"/>
                        <a:cs typeface="Cambria Math" panose="02040503050406030204" pitchFamily="18" charset="0"/>
                      </a:rPr>
                      <m:t>𝑚𝑖𝑙𝑘</m:t>
                    </m:r>
                    <m:r>
                      <a:rPr lang="en-US" altLang="fr-CA" i="1">
                        <a:solidFill>
                          <a:srgbClr val="0000FF"/>
                        </a:solidFill>
                        <a:latin typeface="Cambria Math" panose="02040503050406030204" pitchFamily="18" charset="0"/>
                        <a:cs typeface="Cambria Math" panose="02040503050406030204" pitchFamily="18" charset="0"/>
                      </a:rPr>
                      <m:t>, </m:t>
                    </m:r>
                    <m:r>
                      <a:rPr lang="en-US" altLang="fr-CA" i="1">
                        <a:solidFill>
                          <a:srgbClr val="0000FF"/>
                        </a:solidFill>
                        <a:latin typeface="Cambria Math" panose="02040503050406030204" pitchFamily="18" charset="0"/>
                        <a:cs typeface="Cambria Math" panose="02040503050406030204" pitchFamily="18" charset="0"/>
                      </a:rPr>
                      <m:t>𝑛𝑜𝑜𝑑𝑙𝑒𝑠</m:t>
                    </m:r>
                  </m:oMath>
                </a14:m>
                <a:endParaRPr lang="en-US" altLang="fr-CA" i="1">
                  <a:solidFill>
                    <a:srgbClr val="0000FF"/>
                  </a:solidFill>
                  <a:latin typeface="Cambria Math" panose="02040503050406030204" pitchFamily="18" charset="0"/>
                  <a:cs typeface="Cambria Math" panose="02040503050406030204" pitchFamily="18" charset="0"/>
                </a:endParaRPr>
              </a:p>
              <a:p>
                <a:pPr marL="0" indent="0">
                  <a:buNone/>
                </a:pPr>
                <a:r>
                  <a:rPr lang="fr-CA" altLang="en-US" i="1">
                    <a:solidFill>
                      <a:srgbClr val="0000FF"/>
                    </a:solidFill>
                    <a:latin typeface="Cambria Math" panose="02040503050406030204" pitchFamily="18" charset="0"/>
                    <a:cs typeface="Cambria Math" panose="02040503050406030204" pitchFamily="18" charset="0"/>
                  </a:rPr>
                  <a:t>         support = 100   confidence = 75%</a:t>
                </a:r>
                <a:br>
                  <a:rPr lang="fr-CA" altLang="en-US" i="1">
                    <a:solidFill>
                      <a:srgbClr val="0000FF"/>
                    </a:solidFill>
                    <a:latin typeface="Cambria Math" panose="02040503050406030204" pitchFamily="18" charset="0"/>
                    <a:cs typeface="Cambria Math" panose="02040503050406030204" pitchFamily="18" charset="0"/>
                  </a:rPr>
                </a:br>
                <a:r>
                  <a:rPr lang="fr-CA" altLang="en-US" sz="1600">
                    <a:sym typeface="+mn-ea"/>
                  </a:rPr>
                  <a:t> </a:t>
                </a:r>
                <a:endParaRPr lang="fr-CA" altLang="en-US" sz="1600">
                  <a:sym typeface="+mn-ea"/>
                </a:endParaRPr>
              </a:p>
              <a:p>
                <a:pPr marL="0" indent="0">
                  <a:buNone/>
                </a:pPr>
                <a:r>
                  <a:rPr lang="fr-CA" altLang="en-US">
                    <a:sym typeface="+mn-ea"/>
                  </a:rPr>
                  <a:t>This rule means that someone buying </a:t>
                </a:r>
                <a:r>
                  <a:rPr lang="fr-CA" altLang="en-US" b="1">
                    <a:sym typeface="+mn-ea"/>
                  </a:rPr>
                  <a:t>bread </a:t>
                </a:r>
                <a:r>
                  <a:rPr lang="fr-CA" altLang="en-US">
                    <a:sym typeface="+mn-ea"/>
                  </a:rPr>
                  <a:t>will 75% of the time buy </a:t>
                </a:r>
                <a:r>
                  <a:rPr lang="fr-CA" altLang="en-US" b="1">
                    <a:sym typeface="+mn-ea"/>
                  </a:rPr>
                  <a:t>milk </a:t>
                </a:r>
                <a:r>
                  <a:rPr lang="fr-CA" altLang="en-US">
                    <a:sym typeface="+mn-ea"/>
                  </a:rPr>
                  <a:t>and </a:t>
                </a:r>
                <a:r>
                  <a:rPr lang="fr-CA" altLang="en-US" b="1">
                    <a:sym typeface="+mn-ea"/>
                  </a:rPr>
                  <a:t>noodles </a:t>
                </a:r>
                <a:r>
                  <a:rPr lang="fr-CA" altLang="en-US">
                    <a:sym typeface="+mn-ea"/>
                  </a:rPr>
                  <a:t>afterward.</a:t>
                </a:r>
                <a:endParaRPr lang="fr-CA" altLang="en-US" i="1">
                  <a:solidFill>
                    <a:srgbClr val="0000FF"/>
                  </a:solidFill>
                  <a:latin typeface="Cambria Math" panose="02040503050406030204" pitchFamily="18" charset="0"/>
                  <a:cs typeface="Cambria Math" panose="02040503050406030204" pitchFamily="18" charset="0"/>
                </a:endParaRPr>
              </a:p>
            </p:txBody>
          </p:sp>
        </mc:Choice>
        <mc:Fallback>
          <p:sp>
            <p:nvSpPr>
              <p:cNvPr id="3" name="Espace réservé du contenu 2"/>
              <p:cNvSpPr>
                <a:spLocks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1"/>
                <a:stretch>
                  <a:fillRect l="-4" t="-6" b="-10663"/>
                </a:stretch>
              </a:blipFill>
            </p:spPr>
            <p:txBody>
              <a:bodyPr/>
              <a:lstStyle/>
              <a:p>
                <a:r>
                  <a:rPr lang="fr-CA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>
              <a:defRPr/>
            </a:pPr>
            <a:fld id="{02CE1AC3-715D-4D80-8097-7A9D29DF156E}" type="slidenum">
              <a:rPr lang="en-GB"/>
            </a:fld>
            <a:endParaRPr lang="en-GB" dirty="0"/>
          </a:p>
        </p:txBody>
      </p:sp>
    </p:spTree>
  </p:cSld>
  <p:clrMapOvr>
    <a:masterClrMapping/>
  </p:clrMapOvr>
  <p:transition spd="med" advClick="0"/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" name="Titre 4"/>
          <p:cNvSpPr>
            <a:spLocks noGrp="1"/>
          </p:cNvSpPr>
          <p:nvPr>
            <p:ph type="title"/>
          </p:nvPr>
        </p:nvSpPr>
        <p:spPr>
          <a:xfrm>
            <a:off x="755661" y="2941999"/>
            <a:ext cx="8568532" cy="1501435"/>
          </a:xfrm>
        </p:spPr>
        <p:txBody>
          <a:bodyPr/>
          <a:p>
            <a:r>
              <a:rPr lang="fr-FR" altLang="fr-CA"/>
              <a:t>DISCOVERING The TOp-K most FREQUENT Episodes</a:t>
            </a:r>
            <a:br>
              <a:rPr lang="fr-FR" altLang="fr-CA"/>
            </a:br>
            <a:br>
              <a:rPr lang="fr-FR" altLang="fr-CA"/>
            </a:br>
            <a:endParaRPr lang="fr-FR" altLang="fr-CA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>
              <a:defRPr/>
            </a:pPr>
            <a:fld id="{02CE1AC3-715D-4D80-8097-7A9D29DF156E}" type="slidenum">
              <a:rPr lang="en-GB"/>
            </a:fld>
            <a:endParaRPr lang="en-GB" dirty="0"/>
          </a:p>
        </p:txBody>
      </p:sp>
      <p:sp>
        <p:nvSpPr>
          <p:cNvPr id="7" name="Zone de texte 6"/>
          <p:cNvSpPr txBox="1"/>
          <p:nvPr/>
        </p:nvSpPr>
        <p:spPr>
          <a:xfrm>
            <a:off x="391795" y="6523355"/>
            <a:ext cx="9472930" cy="829945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txBody>
          <a:bodyPr wrap="square" rtlCol="0" anchor="t">
            <a:spAutoFit/>
          </a:bodyPr>
          <a:p>
            <a:r>
              <a:rPr lang="fr-CA" altLang="en-US" sz="1600"/>
              <a:t>Fournier-Viger, P., Wang, Y., Yang, P., Lin, J. C.-W., Yun, U. (2020). </a:t>
            </a:r>
            <a:r>
              <a:rPr lang="fr-CA" altLang="en-US" sz="1600" b="1"/>
              <a:t>TKE: Mining Top-K Frequent Episodes</a:t>
            </a:r>
            <a:r>
              <a:rPr lang="fr-CA" altLang="en-US" sz="1600"/>
              <a:t>. Proc. 33rd Intern. Conf. on Industrial, Engineering and Other Applications of Applied Intelligent Systems (IEA AIE 2020), Springer LNCS , pp. 832-845.</a:t>
            </a:r>
            <a:endParaRPr lang="fr-CA" altLang="en-US" sz="1600"/>
          </a:p>
        </p:txBody>
      </p:sp>
    </p:spTree>
  </p:cSld>
  <p:clrMapOvr>
    <a:masterClrMapping/>
  </p:clrMapOvr>
  <p:transition spd="med" advClick="0"/>
</p:sld>
</file>

<file path=ppt/tags/tag1.xml><?xml version="1.0" encoding="utf-8"?>
<p:tagLst xmlns:p="http://schemas.openxmlformats.org/presentationml/2006/main">
  <p:tag name="NUM" val="2"/>
</p:tagLst>
</file>

<file path=ppt/tags/tag2.xml><?xml version="1.0" encoding="utf-8"?>
<p:tagLst xmlns:p="http://schemas.openxmlformats.org/presentationml/2006/main">
  <p:tag name="NUM" val="1"/>
</p:tagLst>
</file>

<file path=ppt/theme/theme1.xml><?xml version="1.0" encoding="utf-8"?>
<a:theme xmlns:a="http://schemas.openxmlformats.org/drawingml/2006/main" name="Modèle par défaut">
  <a:themeElements>
    <a:clrScheme name="Modèle par défau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Modèle par défaut">
      <a:majorFont>
        <a:latin typeface="Gill Sans MT"/>
        <a:ea typeface=""/>
        <a:cs typeface="Lucida Sans Unicode"/>
      </a:majorFont>
      <a:minorFont>
        <a:latin typeface="Arial"/>
        <a:ea typeface=""/>
        <a:cs typeface="Lucida Sans Unicode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457200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45000"/>
          <a:buFont typeface="Wingdings" panose="05000000000000000000" pitchFamily="2" charset="2"/>
          <a:buNone/>
          <a:defRPr kumimoji="0" lang="en-GB" sz="1800" b="0" i="0" u="none" strike="noStrike" cap="none" normalizeH="0" baseline="0" smtClean="0">
            <a:ln>
              <a:noFill/>
            </a:ln>
            <a:effectLst/>
            <a:latin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457200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45000"/>
          <a:buFont typeface="Wingdings" panose="05000000000000000000" pitchFamily="2" charset="2"/>
          <a:buNone/>
          <a:defRPr kumimoji="0" lang="en-GB" sz="1800" b="0" i="0" u="none" strike="noStrike" cap="none" normalizeH="0" baseline="0" smtClean="0">
            <a:ln>
              <a:noFill/>
            </a:ln>
            <a:effectLst/>
            <a:latin typeface="Arial" panose="020B0604020202020204" pitchFamily="34" charset="0"/>
          </a:defRPr>
        </a:defPPr>
      </a:lstStyle>
    </a:lnDef>
  </a:objectDefaults>
  <a:extraClrSchemeLst>
    <a:extraClrScheme>
      <a:clrScheme name="Modèle par défau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35125</Words>
  <Application>WPS Presentation</Application>
  <PresentationFormat>Custom</PresentationFormat>
  <Paragraphs>3520</Paragraphs>
  <Slides>107</Slides>
  <Notes>4</Notes>
  <HiddenSlides>0</HiddenSlides>
  <MMClips>0</MMClips>
  <ScaleCrop>false</ScaleCrop>
  <HeadingPairs>
    <vt:vector size="6" baseType="variant">
      <vt:variant>
        <vt:lpstr>已用的字体</vt:lpstr>
      </vt:variant>
      <vt:variant>
        <vt:i4>15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107</vt:i4>
      </vt:variant>
    </vt:vector>
  </HeadingPairs>
  <TitlesOfParts>
    <vt:vector size="124" baseType="lpstr">
      <vt:lpstr>Arial</vt:lpstr>
      <vt:lpstr>宋体</vt:lpstr>
      <vt:lpstr>Wingdings</vt:lpstr>
      <vt:lpstr>Lucida Sans Unicode</vt:lpstr>
      <vt:lpstr>Gill Sans MT</vt:lpstr>
      <vt:lpstr>Wingdings 3</vt:lpstr>
      <vt:lpstr>Calibri</vt:lpstr>
      <vt:lpstr>Times New Roman</vt:lpstr>
      <vt:lpstr>Berlin Sans FB Demi</vt:lpstr>
      <vt:lpstr>Segoe Print</vt:lpstr>
      <vt:lpstr>Cambria Math</vt:lpstr>
      <vt:lpstr>微软雅黑</vt:lpstr>
      <vt:lpstr>Arial Unicode MS</vt:lpstr>
      <vt:lpstr>MS Mincho</vt:lpstr>
      <vt:lpstr>CMTI10</vt:lpstr>
      <vt:lpstr>Modèle par défaut</vt:lpstr>
      <vt:lpstr>Office Theme</vt:lpstr>
      <vt:lpstr>PowerPoint 演示文稿</vt:lpstr>
      <vt:lpstr>Introduction</vt:lpstr>
      <vt:lpstr>Event types</vt:lpstr>
      <vt:lpstr>Event set</vt:lpstr>
      <vt:lpstr>Event sequence</vt:lpstr>
      <vt:lpstr>Event sequence</vt:lpstr>
      <vt:lpstr>The goal of Episode Mining</vt:lpstr>
      <vt:lpstr>The goal of Episode Mining</vt:lpstr>
      <vt:lpstr>The goal of Episode Mining</vt:lpstr>
      <vt:lpstr>The goal of Episode Mining</vt:lpstr>
      <vt:lpstr>Episode</vt:lpstr>
      <vt:lpstr>Parallel episode</vt:lpstr>
      <vt:lpstr>Serial episode</vt:lpstr>
      <vt:lpstr>How to count episodes?</vt:lpstr>
      <vt:lpstr>Occurrence of an episode</vt:lpstr>
      <vt:lpstr>Occurrence of an episode</vt:lpstr>
      <vt:lpstr>Occurrence of an episode</vt:lpstr>
      <vt:lpstr>Occurrence of an episode</vt:lpstr>
      <vt:lpstr>Occurrence of an episode</vt:lpstr>
      <vt:lpstr>Occurrence of an episode</vt:lpstr>
      <vt:lpstr>Occurrence of an episode</vt:lpstr>
      <vt:lpstr>All occurrences of an episode</vt:lpstr>
      <vt:lpstr>Head support</vt:lpstr>
      <vt:lpstr>Head support with window</vt:lpstr>
      <vt:lpstr>Head support with window</vt:lpstr>
      <vt:lpstr>Frequent episode mining</vt:lpstr>
      <vt:lpstr>Frequent episode mining</vt:lpstr>
      <vt:lpstr>How to find frequent episodes?</vt:lpstr>
      <vt:lpstr>Algorithms</vt:lpstr>
      <vt:lpstr>Algorithms</vt:lpstr>
      <vt:lpstr>The EMMA algorithm</vt:lpstr>
      <vt:lpstr>The EMMA algorithm</vt:lpstr>
      <vt:lpstr>Example</vt:lpstr>
      <vt:lpstr>Step 1: Scan the sequence fo count the support of each event</vt:lpstr>
      <vt:lpstr>Step 2: Keep only the frequent events (events with a support  = 2)</vt:lpstr>
      <vt:lpstr>Step 3: Create the Location List of each frequent event</vt:lpstr>
      <vt:lpstr>Step 3: Create the Location List of each frequent event</vt:lpstr>
      <vt:lpstr>Step 3: Create the Location List of each frequent event</vt:lpstr>
      <vt:lpstr>Step 3: Create the Location List of each frequent event</vt:lpstr>
      <vt:lpstr>Step 4: Find the Frequent Parallel Episodes</vt:lpstr>
      <vt:lpstr>Step 4: Find the Frequent Parallel Episodes</vt:lpstr>
      <vt:lpstr>Step 4: Find the Frequent Parallel Episodes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Step 6: Find Frequent Composite episodes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Final result</vt:lpstr>
      <vt:lpstr>Observations</vt:lpstr>
      <vt:lpstr>DISCOVERING Maximal Episodes  (The MaxFEM algorithm)</vt:lpstr>
      <vt:lpstr>Limitation of FEM</vt:lpstr>
      <vt:lpstr>A solution</vt:lpstr>
      <vt:lpstr>Example</vt:lpstr>
      <vt:lpstr>The MaxFEM algorithm</vt:lpstr>
      <vt:lpstr>The process is similar to EMMA</vt:lpstr>
      <vt:lpstr>PowerPoint 演示文稿</vt:lpstr>
      <vt:lpstr>PowerPoint 演示文稿</vt:lpstr>
      <vt:lpstr>Optimization 1 EFE: Efficient Filtering of Non-maximal episodes</vt:lpstr>
      <vt:lpstr>Optimization 1 EFE: Efficient Filtering of Non-maximal episodes</vt:lpstr>
      <vt:lpstr>Optimization 1 EFE: Efficient Filtering of Non-maximal episodes</vt:lpstr>
      <vt:lpstr>Two more optimizations</vt:lpstr>
      <vt:lpstr>Experiments</vt:lpstr>
      <vt:lpstr>PowerPoint 演示文稿</vt:lpstr>
      <vt:lpstr>Conclusion on maximal episodes</vt:lpstr>
      <vt:lpstr>EPISODE RULE MINING</vt:lpstr>
      <vt:lpstr>Episode Rule Mining</vt:lpstr>
      <vt:lpstr>Episode Rule Mining</vt:lpstr>
      <vt:lpstr>DISCOVERING The TOp-K most FREQUENT Episodes  </vt:lpstr>
      <vt:lpstr>Limitation of FEM</vt:lpstr>
      <vt:lpstr>A solution</vt:lpstr>
      <vt:lpstr>Example</vt:lpstr>
      <vt:lpstr>The TKE algorithm</vt:lpstr>
      <vt:lpstr>High-UTILITY EPISODE MINING</vt:lpstr>
      <vt:lpstr>High Utility Episode Mining  </vt:lpstr>
      <vt:lpstr>Conclusion</vt:lpstr>
      <vt:lpstr>Conclusion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 to Episode Mining</dc:title>
  <dc:creator>Philippe Fournier-Viger</dc:creator>
  <cp:lastModifiedBy>philippe</cp:lastModifiedBy>
  <cp:revision>112</cp:revision>
  <dcterms:created xsi:type="dcterms:W3CDTF">2023-04-27T15:11:00Z</dcterms:created>
  <dcterms:modified xsi:type="dcterms:W3CDTF">2023-07-09T08:58:17Z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32835EDD43FA4A238C1F89DF1A6D2D9C</vt:lpwstr>
  </property>
  <property fmtid="{D5CDD505-2E9C-101B-9397-08002B2CF9AE}" pid="3" name="KSOProductBuildVer">
    <vt:lpwstr>3084-11.2.0.11537</vt:lpwstr>
  </property>
</Properties>
</file>